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2C8D35-1FEB-4CE6-A30B-B19DC80373E0}">
  <a:tblStyle styleId="{FC2C8D35-1FEB-4CE6-A30B-B19DC80373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71ca3d55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71ca3d55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71ca3d55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71ca3d55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71ca3d55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71ca3d5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71ca3d55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71ca3d55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71ca3d55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71ca3d5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71ca3d5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71ca3d5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71ca3d55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71ca3d55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71ca3d55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71ca3d55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71ca3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71ca3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71ca3d55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71ca3d55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71ca3d55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71ca3d55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71ca3d55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71ca3d55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5475"/>
            <a:ext cx="9144003" cy="469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426"/>
            <a:ext cx="9144003" cy="46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0521"/>
            <a:ext cx="9144003" cy="394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978" y="0"/>
            <a:ext cx="383804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0521"/>
            <a:ext cx="9144003" cy="394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5475"/>
            <a:ext cx="9144003" cy="469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475" y="2658025"/>
            <a:ext cx="4732849" cy="2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2479"/>
            <a:ext cx="9144003" cy="4058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850" y="3257750"/>
            <a:ext cx="3949150" cy="188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426" y="181612"/>
            <a:ext cx="4079800" cy="47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14720" l="0" r="5267" t="14236"/>
          <a:stretch/>
        </p:blipFill>
        <p:spPr>
          <a:xfrm>
            <a:off x="0" y="268500"/>
            <a:ext cx="9144003" cy="443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14720" l="0" r="5267" t="14236"/>
          <a:stretch/>
        </p:blipFill>
        <p:spPr>
          <a:xfrm>
            <a:off x="0" y="268500"/>
            <a:ext cx="9144003" cy="4433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4">
            <a:alphaModFix/>
          </a:blip>
          <a:srcRect b="0" l="10785" r="0" t="0"/>
          <a:stretch/>
        </p:blipFill>
        <p:spPr>
          <a:xfrm>
            <a:off x="4682625" y="1602725"/>
            <a:ext cx="2405474" cy="2254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Google Shape;88;p18"/>
          <p:cNvGraphicFramePr/>
          <p:nvPr/>
        </p:nvGraphicFramePr>
        <p:xfrm>
          <a:off x="7436800" y="18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{FC2C8D35-1FEB-4CE6-A30B-B19DC80373E0}</a:tableStyleId>
              </a:tblPr>
              <a:tblGrid>
                <a:gridCol w="509225"/>
                <a:gridCol w="468075"/>
                <a:gridCol w="550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Buy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Sell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Profit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Google Shape;89;p18"/>
          <p:cNvSpPr txBox="1"/>
          <p:nvPr/>
        </p:nvSpPr>
        <p:spPr>
          <a:xfrm>
            <a:off x="7436800" y="1267350"/>
            <a:ext cx="8010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Left = 0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Right  = 1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6875"/>
            <a:ext cx="8839204" cy="4190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178"/>
            <a:ext cx="9144003" cy="4871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971100" y="312725"/>
            <a:ext cx="474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0" y="263350"/>
            <a:ext cx="3951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86550" y="1435000"/>
            <a:ext cx="3951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2.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00" y="1396063"/>
            <a:ext cx="4073424" cy="122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00" y="125500"/>
            <a:ext cx="4073424" cy="124586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140200" y="2771850"/>
            <a:ext cx="3951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3.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100" y="2646350"/>
            <a:ext cx="4073427" cy="123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100" y="3877750"/>
            <a:ext cx="4073425" cy="126573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40200" y="3902450"/>
            <a:ext cx="3951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4. 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3050" y="163399"/>
            <a:ext cx="4073427" cy="117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3050" y="1604050"/>
            <a:ext cx="4073423" cy="126719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4513238" y="263350"/>
            <a:ext cx="3951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5</a:t>
            </a:r>
            <a:r>
              <a:rPr lang="en" sz="900">
                <a:solidFill>
                  <a:schemeClr val="dk2"/>
                </a:solidFill>
              </a:rPr>
              <a:t>. 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513225" y="1604050"/>
            <a:ext cx="3951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6.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