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7" r:id="rId8"/>
    <p:sldId id="259" r:id="rId9"/>
    <p:sldId id="264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2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4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7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54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6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91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4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3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1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D1056-5241-4262-8C97-78852CA9A9A3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18F10-662D-4D05-883C-3B06AD4A3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4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Capstone 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Hotel Reviews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03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Query(Top reviews)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select "Overall score" from </a:t>
            </a:r>
            <a:r>
              <a:rPr lang="en-SG" dirty="0" err="1"/>
              <a:t>hotel_cleaned</a:t>
            </a:r>
            <a:r>
              <a:rPr lang="en-SG" dirty="0"/>
              <a:t>;</a:t>
            </a:r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"Overall score", </a:t>
            </a:r>
            <a:r>
              <a:rPr lang="en-SG" dirty="0" err="1"/>
              <a:t>zip."Zip</a:t>
            </a:r>
            <a:r>
              <a:rPr lang="en-SG" dirty="0"/>
              <a:t> code"</a:t>
            </a:r>
          </a:p>
          <a:p>
            <a:pPr marL="0" indent="0">
              <a:buNone/>
            </a:pPr>
            <a:r>
              <a:rPr lang="en-SG" dirty="0" smtClean="0"/>
              <a:t>from </a:t>
            </a:r>
            <a:r>
              <a:rPr lang="en-SG" dirty="0" err="1"/>
              <a:t>hotel_cleaned</a:t>
            </a:r>
            <a:r>
              <a:rPr lang="en-SG" dirty="0"/>
              <a:t> inner join zip on </a:t>
            </a:r>
            <a:r>
              <a:rPr lang="en-SG" dirty="0" err="1"/>
              <a:t>hotel_cleaned.zip_id</a:t>
            </a:r>
            <a:r>
              <a:rPr lang="en-SG" dirty="0"/>
              <a:t> = </a:t>
            </a:r>
            <a:r>
              <a:rPr lang="en-SG" dirty="0" err="1"/>
              <a:t>zip.zip_id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 </a:t>
            </a:r>
            <a:r>
              <a:rPr lang="en-SG" dirty="0"/>
              <a:t>order by "Overall score" </a:t>
            </a:r>
            <a:r>
              <a:rPr lang="en-SG" dirty="0" err="1"/>
              <a:t>desc</a:t>
            </a:r>
            <a:r>
              <a:rPr lang="en-SG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03377"/>
              </p:ext>
            </p:extLst>
          </p:nvPr>
        </p:nvGraphicFramePr>
        <p:xfrm>
          <a:off x="7512049" y="4147456"/>
          <a:ext cx="3044371" cy="1861458"/>
        </p:xfrm>
        <a:graphic>
          <a:graphicData uri="http://schemas.openxmlformats.org/drawingml/2006/table">
            <a:tbl>
              <a:tblPr/>
              <a:tblGrid>
                <a:gridCol w="1587734">
                  <a:extLst>
                    <a:ext uri="{9D8B030D-6E8A-4147-A177-3AD203B41FA5}">
                      <a16:colId xmlns:a16="http://schemas.microsoft.com/office/drawing/2014/main" val="4271939354"/>
                    </a:ext>
                  </a:extLst>
                </a:gridCol>
                <a:gridCol w="1456637">
                  <a:extLst>
                    <a:ext uri="{9D8B030D-6E8A-4147-A177-3AD203B41FA5}">
                      <a16:colId xmlns:a16="http://schemas.microsoft.com/office/drawing/2014/main" val="827362667"/>
                    </a:ext>
                  </a:extLst>
                </a:gridCol>
              </a:tblGrid>
              <a:tr h="31024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code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06924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37457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782781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95437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57106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43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62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Best reviewed hotel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22700" y="2848610"/>
          <a:ext cx="4546600" cy="273558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2910692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163598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Palihotel Melrose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97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WeHo Bungalow with Private Garden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5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 Suite in The Heart of Hollywood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978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Dresden B &amp; 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23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Hollywood Guesthouse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710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SureStay Collection by Best Western Saharan Hotel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446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Moment Hotel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874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Elaine's Hollywood Bed &amp; Breakfast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5048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 Strip 1-Bedroom with Balcony, Pool and Views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88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 and Charming 1 bdr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010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Chateau Marmont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60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WeHo Palace, 2 Bedroom 2 Full Bath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26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Hollywood Bed &amp; Breakfast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289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 West Hollywood, Gorgeous &amp; Renovated 2 Bed 2 Bath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4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Best Hotel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46544"/>
              </p:ext>
            </p:extLst>
          </p:nvPr>
        </p:nvGraphicFramePr>
        <p:xfrm>
          <a:off x="1551214" y="3551771"/>
          <a:ext cx="9162145" cy="525780"/>
        </p:xfrm>
        <a:graphic>
          <a:graphicData uri="http://schemas.openxmlformats.org/drawingml/2006/table">
            <a:tbl>
              <a:tblPr/>
              <a:tblGrid>
                <a:gridCol w="4539552">
                  <a:extLst>
                    <a:ext uri="{9D8B030D-6E8A-4147-A177-3AD203B41FA5}">
                      <a16:colId xmlns:a16="http://schemas.microsoft.com/office/drawing/2014/main" val="2848426963"/>
                    </a:ext>
                  </a:extLst>
                </a:gridCol>
                <a:gridCol w="2048334">
                  <a:extLst>
                    <a:ext uri="{9D8B030D-6E8A-4147-A177-3AD203B41FA5}">
                      <a16:colId xmlns:a16="http://schemas.microsoft.com/office/drawing/2014/main" val="3366871382"/>
                    </a:ext>
                  </a:extLst>
                </a:gridCol>
                <a:gridCol w="990386">
                  <a:extLst>
                    <a:ext uri="{9D8B030D-6E8A-4147-A177-3AD203B41FA5}">
                      <a16:colId xmlns:a16="http://schemas.microsoft.com/office/drawing/2014/main" val="250782279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1467637804"/>
                    </a:ext>
                  </a:extLst>
                </a:gridCol>
                <a:gridCol w="664325">
                  <a:extLst>
                    <a:ext uri="{9D8B030D-6E8A-4147-A177-3AD203B41FA5}">
                      <a16:colId xmlns:a16="http://schemas.microsoft.com/office/drawing/2014/main" val="56970382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861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 Strip 1-Bedroom with Balcony, Pool and Views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(7.5 miles from center)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8155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1214" y="2833007"/>
            <a:ext cx="600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hotel_cleaned</a:t>
            </a:r>
            <a:r>
              <a:rPr lang="en-US" dirty="0"/>
              <a:t> order by "Overall score" </a:t>
            </a:r>
            <a:r>
              <a:rPr lang="en-US" dirty="0" err="1"/>
              <a:t>desc</a:t>
            </a:r>
            <a:r>
              <a:rPr lang="en-US" dirty="0"/>
              <a:t> limit 1;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796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Taken from </a:t>
            </a:r>
            <a:r>
              <a:rPr lang="en-SG" dirty="0" err="1" smtClean="0"/>
              <a:t>Kaggle</a:t>
            </a:r>
            <a:endParaRPr lang="en-SG" dirty="0" smtClean="0"/>
          </a:p>
          <a:p>
            <a:r>
              <a:rPr lang="en-SG" dirty="0" smtClean="0"/>
              <a:t>3 Tables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3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Entity Diagram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260" y="2557463"/>
            <a:ext cx="481747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Schema</a:t>
            </a:r>
            <a:endParaRPr lang="en-S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052" y="2557463"/>
            <a:ext cx="517789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84639"/>
          </a:xfrm>
        </p:spPr>
        <p:txBody>
          <a:bodyPr>
            <a:noAutofit/>
          </a:bodyPr>
          <a:lstStyle/>
          <a:p>
            <a:r>
              <a:rPr lang="en-SG" sz="1100" dirty="0" smtClean="0"/>
              <a:t>Remove blank spaces</a:t>
            </a:r>
          </a:p>
          <a:p>
            <a:pPr marL="0" indent="0">
              <a:buNone/>
            </a:pPr>
            <a:r>
              <a:rPr lang="en-SG" sz="1100" dirty="0" smtClean="0"/>
              <a:t>Syntax – </a:t>
            </a:r>
          </a:p>
          <a:p>
            <a:pPr marL="0" indent="0">
              <a:buNone/>
            </a:pPr>
            <a:r>
              <a:rPr lang="en-US" sz="1100" dirty="0" smtClean="0"/>
              <a:t>select * from hotel</a:t>
            </a:r>
          </a:p>
          <a:p>
            <a:pPr marL="0" indent="0">
              <a:buNone/>
            </a:pPr>
            <a:r>
              <a:rPr lang="en-US" sz="1100" dirty="0" smtClean="0"/>
              <a:t>where "Cleanliness" != '';</a:t>
            </a:r>
          </a:p>
          <a:p>
            <a:pPr marL="0" indent="0">
              <a:buNone/>
            </a:pPr>
            <a:r>
              <a:rPr lang="en-US" sz="1100" dirty="0" smtClean="0"/>
              <a:t>DROP TABLE IF EXISTS </a:t>
            </a:r>
            <a:r>
              <a:rPr lang="en-US" sz="1100" dirty="0" err="1" smtClean="0"/>
              <a:t>hotel_cleaned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CREATE TABLE </a:t>
            </a:r>
            <a:r>
              <a:rPr lang="en-US" sz="1100" dirty="0" err="1" smtClean="0"/>
              <a:t>hotel_cleaned</a:t>
            </a:r>
            <a:r>
              <a:rPr lang="en-US" sz="1100" dirty="0" smtClean="0"/>
              <a:t> AS</a:t>
            </a:r>
          </a:p>
          <a:p>
            <a:pPr marL="0" indent="0">
              <a:buNone/>
            </a:pPr>
            <a:r>
              <a:rPr lang="en-US" sz="1100" dirty="0" smtClean="0"/>
              <a:t>select * from hotel where "Cleanliness" != '';</a:t>
            </a:r>
          </a:p>
          <a:p>
            <a:pPr marL="0" indent="0">
              <a:buNone/>
            </a:pPr>
            <a:r>
              <a:rPr lang="en-US" sz="1100" dirty="0" smtClean="0"/>
              <a:t>DROP TABLE IF EXISTS </a:t>
            </a:r>
            <a:r>
              <a:rPr lang="en-US" sz="1100" dirty="0" err="1" smtClean="0"/>
              <a:t>hotel_cleaned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CREATE TABLE </a:t>
            </a:r>
            <a:r>
              <a:rPr lang="en-US" sz="1100" dirty="0" err="1" smtClean="0"/>
              <a:t>hotel_cleaned</a:t>
            </a:r>
            <a:r>
              <a:rPr lang="en-US" sz="1100" dirty="0" smtClean="0"/>
              <a:t> AS</a:t>
            </a:r>
          </a:p>
          <a:p>
            <a:pPr marL="0" indent="0">
              <a:buNone/>
            </a:pPr>
            <a:r>
              <a:rPr lang="en-US" sz="1100" dirty="0" smtClean="0"/>
              <a:t>select * from hotel</a:t>
            </a:r>
          </a:p>
          <a:p>
            <a:pPr marL="0" indent="0">
              <a:buNone/>
            </a:pPr>
            <a:r>
              <a:rPr lang="en-US" sz="1100" dirty="0" smtClean="0"/>
              <a:t>where "Cleanliness" != '';</a:t>
            </a:r>
          </a:p>
          <a:p>
            <a:pPr marL="0" indent="0">
              <a:buNone/>
            </a:pPr>
            <a:r>
              <a:rPr lang="en-US" sz="1100" dirty="0" smtClean="0"/>
              <a:t>select * from </a:t>
            </a:r>
            <a:r>
              <a:rPr lang="en-US" sz="1100" dirty="0" err="1" smtClean="0"/>
              <a:t>hotel_cleaned</a:t>
            </a:r>
            <a:r>
              <a:rPr lang="en-US" sz="1100" dirty="0" smtClean="0"/>
              <a:t>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9722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all commas from "Number of reviewers“</a:t>
            </a:r>
          </a:p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hotel_cleaned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SET</a:t>
            </a:r>
          </a:p>
          <a:p>
            <a:pPr marL="0" indent="0">
              <a:buNone/>
            </a:pPr>
            <a:r>
              <a:rPr lang="en-US" dirty="0" smtClean="0"/>
              <a:t>"Number of reviewers" = </a:t>
            </a:r>
          </a:p>
          <a:p>
            <a:pPr marL="0" indent="0">
              <a:buNone/>
            </a:pPr>
            <a:r>
              <a:rPr lang="en-US" dirty="0" smtClean="0"/>
              <a:t>replace(</a:t>
            </a:r>
            <a:r>
              <a:rPr lang="en-US" dirty="0" err="1" smtClean="0"/>
              <a:t>hotel_cleaned."Number</a:t>
            </a:r>
            <a:r>
              <a:rPr lang="en-US" dirty="0" smtClean="0"/>
              <a:t> of reviewers",',','');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055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Alter column TYPE from </a:t>
            </a:r>
            <a:r>
              <a:rPr lang="en-US" dirty="0" err="1" smtClean="0"/>
              <a:t>str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lter table </a:t>
            </a:r>
            <a:r>
              <a:rPr lang="en-US" dirty="0" err="1" smtClean="0"/>
              <a:t>hotel_cleaned</a:t>
            </a:r>
            <a:r>
              <a:rPr lang="en-US" dirty="0" smtClean="0"/>
              <a:t> alter column "Number of reviewers" </a:t>
            </a:r>
          </a:p>
          <a:p>
            <a:pPr marL="0" indent="0">
              <a:buNone/>
            </a:pPr>
            <a:r>
              <a:rPr lang="en-US" dirty="0" smtClean="0"/>
              <a:t>set data type </a:t>
            </a:r>
            <a:r>
              <a:rPr lang="en-US" dirty="0" err="1" smtClean="0"/>
              <a:t>int</a:t>
            </a:r>
            <a:r>
              <a:rPr lang="en-US" dirty="0" smtClean="0"/>
              <a:t> USING "Number of reviewers"::integer;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67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Zip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r>
              <a:rPr lang="en-US" dirty="0" smtClean="0"/>
              <a:t>CREATE TABLE zip AS SELECT DISTINCT "Zip code" FROM </a:t>
            </a:r>
            <a:r>
              <a:rPr lang="en-US" dirty="0" err="1" smtClean="0"/>
              <a:t>hotel_cleaned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ALTER  TABLE zip ADD COLUMN </a:t>
            </a:r>
            <a:r>
              <a:rPr lang="en-US" dirty="0" err="1" smtClean="0"/>
              <a:t>zip_id</a:t>
            </a:r>
            <a:r>
              <a:rPr lang="en-US" dirty="0" smtClean="0"/>
              <a:t> serial primary key;</a:t>
            </a:r>
          </a:p>
          <a:p>
            <a:endParaRPr lang="en-US" dirty="0" smtClean="0"/>
          </a:p>
          <a:p>
            <a:r>
              <a:rPr lang="en-US" dirty="0" smtClean="0"/>
              <a:t>select * from zip;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hotel_cleaned</a:t>
            </a:r>
            <a:r>
              <a:rPr lang="en-US" dirty="0" smtClean="0"/>
              <a:t> ADD column </a:t>
            </a:r>
            <a:r>
              <a:rPr lang="en-US" dirty="0" err="1" smtClean="0"/>
              <a:t>zip_id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hotel_cleaned</a:t>
            </a:r>
            <a:r>
              <a:rPr lang="en-US" dirty="0" smtClean="0"/>
              <a:t> SET </a:t>
            </a:r>
            <a:r>
              <a:rPr lang="en-US" dirty="0" err="1" smtClean="0"/>
              <a:t>zip_id</a:t>
            </a:r>
            <a:r>
              <a:rPr lang="en-US" dirty="0" smtClean="0"/>
              <a:t> = </a:t>
            </a:r>
            <a:r>
              <a:rPr lang="en-US" dirty="0" err="1" smtClean="0"/>
              <a:t>zip.zip_id</a:t>
            </a:r>
            <a:r>
              <a:rPr lang="en-US" dirty="0"/>
              <a:t> </a:t>
            </a:r>
            <a:r>
              <a:rPr lang="en-US" dirty="0" smtClean="0"/>
              <a:t>FROM zip WHERE </a:t>
            </a:r>
            <a:r>
              <a:rPr lang="en-US" dirty="0" err="1" smtClean="0"/>
              <a:t>hotel_cleaned."Zip</a:t>
            </a:r>
            <a:r>
              <a:rPr lang="en-US" dirty="0" smtClean="0"/>
              <a:t> code" = </a:t>
            </a:r>
            <a:r>
              <a:rPr lang="en-US" dirty="0" err="1" smtClean="0"/>
              <a:t>zip."Zip</a:t>
            </a:r>
            <a:r>
              <a:rPr lang="en-US" dirty="0" smtClean="0"/>
              <a:t> code";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hotel_cleaned</a:t>
            </a:r>
            <a:r>
              <a:rPr lang="en-US" dirty="0" smtClean="0"/>
              <a:t> DROP COLUMN "Zip code";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hotel_cleaned</a:t>
            </a:r>
            <a:r>
              <a:rPr lang="en-US" dirty="0" smtClean="0"/>
              <a:t>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990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Query( Most reviewed hotels)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"Number of reviewers" from </a:t>
            </a:r>
            <a:r>
              <a:rPr lang="en-US" dirty="0" err="1" smtClean="0"/>
              <a:t>hotel_cleaned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select "Number of reviewers", </a:t>
            </a:r>
            <a:r>
              <a:rPr lang="en-US" dirty="0" err="1" smtClean="0"/>
              <a:t>zip."Zip</a:t>
            </a:r>
            <a:r>
              <a:rPr lang="en-US" dirty="0" smtClean="0"/>
              <a:t> code"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hotel_cleaned</a:t>
            </a:r>
            <a:r>
              <a:rPr lang="en-US" dirty="0" smtClean="0"/>
              <a:t> inner join zip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hotel_cleaned.zip_id</a:t>
            </a:r>
            <a:r>
              <a:rPr lang="en-US" dirty="0" smtClean="0"/>
              <a:t> = </a:t>
            </a:r>
            <a:r>
              <a:rPr lang="en-US" dirty="0" err="1" smtClean="0"/>
              <a:t>zip.zip_id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order by "Number of reviewers" </a:t>
            </a:r>
            <a:r>
              <a:rPr lang="en-US" dirty="0" err="1" smtClean="0"/>
              <a:t>desc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 5;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89468"/>
              </p:ext>
            </p:extLst>
          </p:nvPr>
        </p:nvGraphicFramePr>
        <p:xfrm>
          <a:off x="6095999" y="3665760"/>
          <a:ext cx="5026478" cy="1892190"/>
        </p:xfrm>
        <a:graphic>
          <a:graphicData uri="http://schemas.openxmlformats.org/drawingml/2006/table">
            <a:tbl>
              <a:tblPr/>
              <a:tblGrid>
                <a:gridCol w="3259595">
                  <a:extLst>
                    <a:ext uri="{9D8B030D-6E8A-4147-A177-3AD203B41FA5}">
                      <a16:colId xmlns:a16="http://schemas.microsoft.com/office/drawing/2014/main" val="3075700162"/>
                    </a:ext>
                  </a:extLst>
                </a:gridCol>
                <a:gridCol w="1766883">
                  <a:extLst>
                    <a:ext uri="{9D8B030D-6E8A-4147-A177-3AD203B41FA5}">
                      <a16:colId xmlns:a16="http://schemas.microsoft.com/office/drawing/2014/main" val="3964203080"/>
                    </a:ext>
                  </a:extLst>
                </a:gridCol>
              </a:tblGrid>
              <a:tr h="31536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code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90644"/>
                  </a:ext>
                </a:extLst>
              </a:tr>
              <a:tr h="31536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726162"/>
                  </a:ext>
                </a:extLst>
              </a:tr>
              <a:tr h="31536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06587"/>
                  </a:ext>
                </a:extLst>
              </a:tr>
              <a:tr h="31536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36739"/>
                  </a:ext>
                </a:extLst>
              </a:tr>
              <a:tr h="31536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028687"/>
                  </a:ext>
                </a:extLst>
              </a:tr>
              <a:tr h="31536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42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49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251</TotalTime>
  <Words>457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Capstone 2</vt:lpstr>
      <vt:lpstr>Data Set</vt:lpstr>
      <vt:lpstr>Entity Diagram</vt:lpstr>
      <vt:lpstr>Schema</vt:lpstr>
      <vt:lpstr>Data Cleaning</vt:lpstr>
      <vt:lpstr>Data Cleaning</vt:lpstr>
      <vt:lpstr>Data Cleaning</vt:lpstr>
      <vt:lpstr>Zip Table</vt:lpstr>
      <vt:lpstr>Query( Most reviewed hotels)</vt:lpstr>
      <vt:lpstr>Query(Top reviews)</vt:lpstr>
      <vt:lpstr>Best reviewed hotel</vt:lpstr>
      <vt:lpstr>Best Hotel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jun hong koh</dc:creator>
  <cp:lastModifiedBy>jun hong koh</cp:lastModifiedBy>
  <cp:revision>16</cp:revision>
  <dcterms:created xsi:type="dcterms:W3CDTF">2023-03-09T13:04:31Z</dcterms:created>
  <dcterms:modified xsi:type="dcterms:W3CDTF">2023-03-10T02:18:55Z</dcterms:modified>
</cp:coreProperties>
</file>