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P\Downloads\Sujal%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78421052631579"/>
          <c:y val="0.0949074074074074"/>
          <c:w val="0.784526315789474"/>
          <c:h val="0.83712962962963"/>
        </c:manualLayout>
      </c:layout>
      <c:barChart>
        <c:barDir val="bar"/>
        <c:grouping val="clustered"/>
        <c:varyColors val="0"/>
        <c:ser>
          <c:idx val="0"/>
          <c:order val="0"/>
          <c:tx>
            <c:strRef>
              <c:f>"1"</c:f>
              <c:strCache>
                <c:ptCount val="1"/>
                <c:pt idx="0">
                  <c:v>1</c:v>
                </c:pt>
              </c:strCache>
            </c:strRef>
          </c:tx>
          <c:spPr>
            <a:solidFill>
              <a:schemeClr val="accent1"/>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ser>
          <c:idx val="3"/>
          <c:order val="3"/>
          <c:tx>
            <c:strRef>
              <c:f>"4"</c:f>
              <c:strCache>
                <c:ptCount val="1"/>
                <c:pt idx="0">
                  <c:v>4</c:v>
                </c:pt>
              </c:strCache>
            </c:strRef>
          </c:tx>
          <c:spPr>
            <a:solidFill>
              <a:schemeClr val="accent4"/>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er>
        <c:ser>
          <c:idx val="4"/>
          <c:order val="4"/>
          <c:tx>
            <c:strRef>
              <c:f>"5"</c:f>
              <c:strCache>
                <c:ptCount val="1"/>
                <c:pt idx="0">
                  <c:v>5</c:v>
                </c:pt>
              </c:strCache>
            </c:strRef>
          </c:tx>
          <c:spPr>
            <a:solidFill>
              <a:schemeClr val="accent5"/>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er>
        <c:dLbls>
          <c:showLegendKey val="0"/>
          <c:showVal val="0"/>
          <c:showCatName val="0"/>
          <c:showSerName val="0"/>
          <c:showPercent val="0"/>
          <c:showBubbleSize val="0"/>
        </c:dLbls>
        <c:gapWidth val="150"/>
        <c:overlap val="0"/>
        <c:axId val="112530293"/>
        <c:axId val="526665243"/>
      </c:barChart>
      <c:catAx>
        <c:axId val="112530293"/>
        <c:scaling>
          <c:orientation val="minMax"/>
        </c:scaling>
        <c:delete val="0"/>
        <c:axPos val="l"/>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26665243"/>
        <c:crosses val="autoZero"/>
        <c:auto val="1"/>
        <c:lblAlgn val="ctr"/>
        <c:lblOffset val="100"/>
        <c:noMultiLvlLbl val="0"/>
      </c:catAx>
      <c:valAx>
        <c:axId val="526665243"/>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2530293"/>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4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527049" y="3429298"/>
            <a:ext cx="9667876" cy="1938020"/>
          </a:xfrm>
          <a:prstGeom prst="rect">
            <a:avLst/>
          </a:prstGeom>
          <a:noFill/>
        </p:spPr>
        <p:txBody>
          <a:bodyPr wrap="square" rtlCol="0">
            <a:spAutoFit/>
          </a:bodyPr>
          <a:lstStyle/>
          <a:p>
            <a:r>
              <a:rPr lang="en-US" sz="2400" dirty="0"/>
              <a:t>STUDENT NAME</a:t>
            </a:r>
            <a:r>
              <a:rPr lang="en-US" sz="2400" dirty="0" smtClean="0"/>
              <a:t>: G BLESSI</a:t>
            </a:r>
            <a:endParaRPr lang="en-US" sz="2400" dirty="0" smtClean="0"/>
          </a:p>
          <a:p>
            <a:r>
              <a:rPr lang="en-US" sz="2400" dirty="0"/>
              <a:t>REGISTER NO: </a:t>
            </a:r>
            <a:r>
              <a:rPr lang="en-US" sz="2400" dirty="0" smtClean="0"/>
              <a:t>312203837 / 458C91BEE2DE0A2A57C4F2CD033218D4</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2" name="Chart 1"/>
          <p:cNvGraphicFramePr/>
          <p:nvPr/>
        </p:nvGraphicFramePr>
        <p:xfrm>
          <a:off x="915670" y="1846580"/>
          <a:ext cx="7871460" cy="42894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a:t>
            </a:r>
            <a:r>
              <a:rPr lang="en-US" altLang="en-IN" sz="2800" dirty="0">
                <a:latin typeface="Times New Roman" panose="02020603050405020304" pitchFamily="18" charset="0"/>
                <a:cs typeface="Times New Roman" panose="02020603050405020304" pitchFamily="18" charset="0"/>
              </a:rPr>
              <a:t>36</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30</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a:t>
            </a:r>
            <a:r>
              <a:rPr lang="en-US" altLang="en-IN" sz="2800" dirty="0">
                <a:latin typeface="Times New Roman" panose="02020603050405020304" pitchFamily="18" charset="0"/>
                <a:cs typeface="Times New Roman" panose="02020603050405020304" pitchFamily="18" charset="0"/>
              </a:rPr>
              <a:t>20</a:t>
            </a:r>
            <a:r>
              <a:rPr lang="en-IN" sz="2800" dirty="0">
                <a:latin typeface="Times New Roman" panose="02020603050405020304" pitchFamily="18" charset="0"/>
                <a:cs typeface="Times New Roman" panose="02020603050405020304" pitchFamily="18" charset="0"/>
              </a:rPr>
              <a:t>and 38.</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3677</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Maddy Madhavan</cp:lastModifiedBy>
  <cp:revision>18</cp:revision>
  <dcterms:created xsi:type="dcterms:W3CDTF">2024-03-29T15:07:00Z</dcterms:created>
  <dcterms:modified xsi:type="dcterms:W3CDTF">2024-10-08T05:38:07Z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64371E51D9BC4A72ADDD05DE8092C26F_13</vt:lpwstr>
  </property>
  <property fmtid="{D5CDD505-2E9C-101B-9397-08002B2CF9AE}" pid="5" name="KSOProductBuildVer">
    <vt:lpwstr>1033-12.2.0.18283</vt:lpwstr>
  </property>
</Properties>
</file>