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7935e4a1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7935e4a1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935e4a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7935e4a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935e4a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7935e4a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7935e4a1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7935e4a1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e2335c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ee2335c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85950" y="488050"/>
            <a:ext cx="27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43600" y="1214325"/>
            <a:ext cx="7215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Lato"/>
                <a:ea typeface="Lato"/>
                <a:cs typeface="Lato"/>
                <a:sym typeface="Lato"/>
              </a:rPr>
              <a:t>표절 감지 인공지능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43600" y="1753125"/>
            <a:ext cx="3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발표자: 이승현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 인공지능의 위협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생성 인공지능이 기존 창작자들의 저작물을 학습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기존의 저작물과 유사한 결과물을 양산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일련의 과정이 창작자들의 동의 없이 이루어짐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생성 인공지능의 학습자료에 저작물이 사용되었는지</a:t>
            </a:r>
            <a:br>
              <a:rPr lang="ko"/>
            </a:br>
            <a:r>
              <a:rPr lang="ko"/>
              <a:t>판단할 근거가 필요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74" y="560900"/>
            <a:ext cx="3629730" cy="42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네이버 웹툰의 썸네일 수집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그림작가별 그림체를 수집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작품의 썸네일을 크롤링하여 수집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세월에 따른 그림체 변화를 고려하여 최근 5년 </a:t>
            </a:r>
            <a:br>
              <a:rPr lang="ko"/>
            </a:br>
            <a:r>
              <a:rPr lang="ko"/>
              <a:t>이내의 썸네일만 수집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수집한 데이터는 훈련과 훈련 검증에 사용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테스트 데이터는 네이버의 “툰필터”를 통해 생성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인물 사진을 </a:t>
            </a:r>
            <a:r>
              <a:rPr lang="ko"/>
              <a:t>툰필터는 6명의 작가의 그림체로</a:t>
            </a:r>
            <a:br>
              <a:rPr lang="ko"/>
            </a:br>
            <a:r>
              <a:rPr lang="ko"/>
              <a:t>변환시켜주는 기능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100" y="0"/>
            <a:ext cx="4254900" cy="28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375" y="2882350"/>
            <a:ext cx="2244636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099" y="2884110"/>
            <a:ext cx="2244625" cy="225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학습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2126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MobileNetV2를 사용</a:t>
            </a:r>
            <a:br>
              <a:rPr lang="ko"/>
            </a:br>
            <a:r>
              <a:rPr lang="ko"/>
              <a:t>- </a:t>
            </a: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기존의 MobileNet에서 cnn구조를 약간 더 수정하여 파라미터 수와 연산량을 </a:t>
            </a:r>
            <a:b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더욱 줄인 것이 특징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수집한 이미지의 비율이 틀어지는 것을 방지하기 위해 전체 픽셀의 평균값으로 </a:t>
            </a:r>
            <a:b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padding을 적용하여 정사각형으로 만듦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총 1247장의 썸네일을 수집했으나 가장 많은 작가의 썸네일이 500장을 </a:t>
            </a:r>
            <a:b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넘어서는 등 불균형이 심각하여, 가장 적은 작가(63장)를 기준으로 </a:t>
            </a:r>
            <a:b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다운샘플링함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torchvision.transfoms 를 사용하여 부족한 훈련데이터를 증강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TensorBoard와 유사한 기능을 하는 WandB를 사용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400" y="2703425"/>
            <a:ext cx="1416575" cy="14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51564" cy="257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425" y="2571750"/>
            <a:ext cx="4051564" cy="257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051564" cy="257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2425" y="3"/>
            <a:ext cx="4051564" cy="257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3275" y="2571738"/>
            <a:ext cx="24574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마치며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비교적 적은양의 데이터로도 비교적 높은 성능을 보여준 것으로 미루어 보아</a:t>
            </a:r>
            <a:br>
              <a:rPr lang="ko"/>
            </a:br>
            <a:r>
              <a:rPr lang="ko"/>
              <a:t>양질의 데이터와 컴퓨팅 자원이 마련되면 더 높은 성능을 기대할 수 있을 것으로 보임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더 많은 작가의 그림체를 학습하여 표절 적발에 의미있는 기여를 할 수 있을 것으로 기대함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적은 데이터와 비교적 가벼운 모델로 학습하여도 준수한 성능을 보이는 것으로 보아, </a:t>
            </a:r>
            <a:br>
              <a:rPr lang="ko"/>
            </a:br>
            <a:r>
              <a:rPr lang="ko"/>
              <a:t>경량화된 모델을 활용하여 모바일앱으로도 활용할 수 있을 것으로 보임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