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8000"/>
    <a:srgbClr val="F0FFF0"/>
    <a:srgbClr val="3333FF"/>
    <a:srgbClr val="3333CC"/>
    <a:srgbClr val="339966"/>
    <a:srgbClr val="808080"/>
    <a:srgbClr val="8FFFD2"/>
    <a:srgbClr val="00FF99"/>
    <a:srgbClr val="A2CE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0" d="100"/>
          <a:sy n="80" d="100"/>
        </p:scale>
        <p:origin x="1478" y="-1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213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38701A-496A-46B1-BB64-CF1D04C353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4356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920B5C-A9E0-42F8-B0D8-18C3E21EB0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35049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86CFDA-BA9A-4118-9995-01947E261DC7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Web Application Development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A4523E-7B4E-4306-9DD7-0C65B5C536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996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14400"/>
            <a:ext cx="80772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54A8A-EC83-4BC5-B48C-A23671E55882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5CF243-786F-4254-B068-4C9F0B6EA1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72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Web App Development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914400"/>
            <a:ext cx="8001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248400"/>
            <a:ext cx="1600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39966"/>
                </a:solidFill>
                <a:latin typeface="Arial" charset="0"/>
              </a:defRPr>
            </a:lvl1pPr>
          </a:lstStyle>
          <a:p>
            <a:pPr>
              <a:defRPr/>
            </a:pPr>
            <a:fld id="{9561A2BC-730C-4E82-8855-BE79563A3DC6}" type="datetime1">
              <a:rPr lang="en-US" smtClean="0"/>
              <a:t>11/22/2024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248400"/>
            <a:ext cx="4572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339966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Web Application Development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5225"/>
            <a:ext cx="1143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339966"/>
                </a:solidFill>
              </a:defRPr>
            </a:lvl1pPr>
          </a:lstStyle>
          <a:p>
            <a:fld id="{1F038FB7-3440-4982-8E15-1047A8D5B201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1" name="Picture 7" descr="j0300520"/>
          <p:cNvPicPr>
            <a:picLocks noChangeAspect="1" noChangeArrowheads="1" noCrop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990600" y="838200"/>
            <a:ext cx="7696200" cy="0"/>
          </a:xfrm>
          <a:prstGeom prst="line">
            <a:avLst/>
          </a:prstGeom>
          <a:noFill/>
          <a:ln w="63500">
            <a:solidFill>
              <a:srgbClr val="0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0" y="838200"/>
            <a:ext cx="0" cy="6019800"/>
          </a:xfrm>
          <a:prstGeom prst="line">
            <a:avLst/>
          </a:prstGeom>
          <a:noFill/>
          <a:ln w="1905000">
            <a:solidFill>
              <a:srgbClr val="A2CEB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>
          <a:solidFill>
            <a:srgbClr val="0066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rgbClr val="0066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66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>
          <a:solidFill>
            <a:srgbClr val="0066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066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066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066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066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ai.google.dev/gemini-api/docs/api-key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0"/>
            <a:ext cx="7696200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Web Application Development</a:t>
            </a:r>
          </a:p>
        </p:txBody>
      </p:sp>
      <p:sp>
        <p:nvSpPr>
          <p:cNvPr id="2054" name="WordArt 7" descr="Paper bag"/>
          <p:cNvSpPr>
            <a:spLocks noChangeArrowheads="1" noChangeShapeType="1" noTextEdit="1"/>
          </p:cNvSpPr>
          <p:nvPr/>
        </p:nvSpPr>
        <p:spPr bwMode="auto">
          <a:xfrm>
            <a:off x="1828800" y="2438400"/>
            <a:ext cx="5562600" cy="16319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COMP-229</a:t>
            </a:r>
          </a:p>
          <a:p>
            <a:pPr algn="ctr"/>
            <a:r>
              <a:rPr lang="en-US" sz="3600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Fall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B3737-C4A5-9EB8-5003-05C28F5A8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src</a:t>
            </a:r>
            <a:r>
              <a:rPr lang="en-US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</a:t>
            </a:r>
            <a:r>
              <a:rPr lang="en-US" sz="3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App.jsx</a:t>
            </a:r>
            <a:r>
              <a:rPr lang="en-US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78D7E-467F-0FF1-20A9-E8A41DD9C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914399"/>
            <a:ext cx="8077200" cy="5330825"/>
          </a:xfrm>
        </p:spPr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&lt;input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type="text"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value={</a:t>
            </a:r>
            <a:r>
              <a:rPr lang="en-US" sz="15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userInput</a:t>
            </a:r>
            <a:r>
              <a:rPr lang="en-US" sz="1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}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sz="15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onChange</a:t>
            </a:r>
            <a:r>
              <a:rPr lang="en-US" sz="1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={e =&gt; </a:t>
            </a:r>
            <a:r>
              <a:rPr lang="en-US" sz="15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setUserInput</a:t>
            </a:r>
            <a:r>
              <a:rPr lang="en-US" sz="1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15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e.target.value</a:t>
            </a:r>
            <a:r>
              <a:rPr lang="en-US" sz="1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)}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placeholder="Type your message here..."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sz="15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onKeyPress</a:t>
            </a:r>
            <a:r>
              <a:rPr lang="en-US" sz="1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={e =&gt; {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    if (</a:t>
            </a:r>
            <a:r>
              <a:rPr lang="en-US" sz="15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e.key</a:t>
            </a:r>
            <a:r>
              <a:rPr lang="en-US" sz="1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=== 'Enter') </a:t>
            </a:r>
            <a:r>
              <a:rPr lang="en-US" sz="15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sendMessage</a:t>
            </a:r>
            <a:r>
              <a:rPr lang="en-US" sz="1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}}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/&gt;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&lt;button </a:t>
            </a:r>
            <a:r>
              <a:rPr lang="en-US" sz="15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onClick</a:t>
            </a:r>
            <a:r>
              <a:rPr lang="en-US" sz="1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={</a:t>
            </a:r>
            <a:r>
              <a:rPr lang="en-US" sz="15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sendMessage</a:t>
            </a:r>
            <a:r>
              <a:rPr lang="en-US" sz="1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}&gt;Send&lt;/button&gt;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&lt;/div&gt;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);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};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export default App;</a:t>
            </a:r>
            <a:endParaRPr lang="en-US" sz="15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365EC-A0F3-980B-7D4F-BB938BE8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075FC-F9D3-856B-94DE-5013DE0D8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FE43C-9F59-9070-F4C0-85DD30273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2381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B305D-E126-B019-4BA6-7FFC13239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src</a:t>
            </a:r>
            <a:r>
              <a:rPr lang="en-US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/App.css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D7F2E-0A76-E508-C43F-B64B3ED34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 7: Style the Chat Component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You can add some basic styling in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src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/App.css: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body {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font-family: Arial, sans-serif;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background-color: #f4f4f4;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margin: 0;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padding: 0;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}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2B873-1FEA-1EED-765D-758FAD70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D5286-4BCD-8D0A-814F-2326A6B97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B8B4C-DF3A-EA1F-FF8D-29E6860A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0477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DA1D8-5517-0E7F-CA98-CA5B47EA9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src</a:t>
            </a:r>
            <a:r>
              <a:rPr lang="en-US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/App.css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675BA-7EA3-A0DA-3018-594C7FC50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.chat-container {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width: 400px;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margin: 50px auto;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background: white;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border-radius: 8px;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box-shadow: 0 0 10px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rgba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(0, 0, 0, 0.1);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padding: 10px;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77BFF-2481-FAF8-B3A5-4667F78CD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292C4-1C0E-D6E6-6DBE-D008ED7D4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73127-11DF-63DB-8897-631D3D115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0544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32DAE-973E-24CE-01C2-E6B6BDEA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src</a:t>
            </a:r>
            <a:r>
              <a:rPr lang="en-US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/App.css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D6C40-ECBC-8BB1-1BC6-E54F97B45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.chat-box {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height: 300px;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overflow-y: auto;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padding: 10px;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border-bottom: 1px solid #ddd;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}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.chat-box p {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margin: 0;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padding: 5px;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}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A0265-A69A-8F72-2217-1A0C857D4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F195C-D476-4F97-187D-EE35D45D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4E35C-1004-9752-7C35-0BE6775B4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1287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CCC2-2BFE-F072-AE53-CA2A3ECA7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src</a:t>
            </a:r>
            <a:r>
              <a:rPr lang="en-US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/App.css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9D14D-307B-1F08-4E3A-646F300B4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.chat-box .user {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text-align: right;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color: green;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}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.chat-box .ai {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text-align: left;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color: blue;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F31A4-4129-B41B-60FE-0BD3E1B88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8F5DA-4E03-25FC-D8D0-8A94F5791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36BD4-2A1C-AA81-9E25-7E64856E5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4101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6FDC8-A1D4-DCA3-EBD3-FBF41F2A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src</a:t>
            </a:r>
            <a:r>
              <a:rPr lang="en-US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/App.css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45F28-28AF-BCD5-D624-6E428DF9C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input[type="text"] {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width: calc(100% - 80px);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padding: 10px;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border: 1px solid #ddd;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border-radius: 4px;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}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A355-39C4-EED7-5A05-8CA2FDDE1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7D26B-3754-9F4C-7F7B-23D5354AB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03544-F127-D1EC-027E-CD2D0D261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3425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8CE99-22DD-C605-0F8C-9691A3E52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src</a:t>
            </a:r>
            <a:r>
              <a:rPr lang="en-US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/App.css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C5907-4D1E-CE5A-E0FA-74F580481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button {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padding: 10px 20px;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border: none;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background-color: #007bff;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color: white;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border-radius: 4px;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cursor: pointer;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}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button:hover</a:t>
            </a: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{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background-color: #0056b3;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32955-7F68-2080-5CE1-7D39C396C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81E69-A761-6DB3-A592-EE5B8B26F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8EB42-6BC1-5E68-D1B1-A645904F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0500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CC387-B0B4-B86D-F0B7-183EBA11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938EB-E2DE-7553-7B8F-07B4DA7C6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 8: Run Your React App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Yarn dev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npm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run dev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9E755-BDB3-36AE-4746-63CC0CF23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161FC-17B1-032A-6FB3-8CAA82BC5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12A45-8A08-84EE-21E3-56F681253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17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D0F079-99ED-2E12-A916-EA78531FE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881" y="2971799"/>
            <a:ext cx="4379119" cy="327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41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1F897-BEAE-AE9E-45AD-0047E62B0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BACKEND CODE</a:t>
            </a:r>
            <a:b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44906-2BEA-5C09-476A-B83F01227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Here’s a simple Express.js backend that you can use with the React app. This backend will handle incoming chat messages and communicate with the Google Generative AI API.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Open a new terminal</a:t>
            </a:r>
            <a:endParaRPr lang="en-US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First, create a new directory for your backend at the root/terminal</a:t>
            </a:r>
          </a:p>
          <a:p>
            <a:pPr marL="457200" marR="0" indent="-4572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Set Up the Backend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mkdir</a:t>
            </a: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chatbot-backend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cd chatbot-backend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Initialize a new Node.js project</a:t>
            </a: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npm</a:t>
            </a: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init</a:t>
            </a: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B6B6C-003D-9B3E-30B4-47226B172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81B5C-9506-CACC-2E62-6405CE76D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7FA19-30F7-A544-21EA-D22E25192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6775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E37C-B83E-782F-3AAB-AFDDE8DA6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17CF7-4C38-28D5-E469-103D059CF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 Install Required Packages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Install the necessary packages: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npm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install express body-parser 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cors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@google/generative-ai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784EB-F8E2-EF91-3440-B404F0F5A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FC77E-AD74-F1A0-76D7-B936D44DA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2967-14B9-4598-ECB7-4D242984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50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19A38-D145-95BD-E34B-9548C8751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F4972-C2CD-172E-2B6A-B1B22D4ED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914399"/>
            <a:ext cx="8077200" cy="5330825"/>
          </a:xfrm>
        </p:spPr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Create a folder by name WEEK12-CHATBOT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Open the folder in </a:t>
            </a:r>
            <a:r>
              <a:rPr lang="en-US" sz="23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vscode</a:t>
            </a:r>
            <a:endParaRPr lang="en-US" sz="2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Create a folder in </a:t>
            </a:r>
            <a:r>
              <a:rPr lang="en-US" sz="23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vscode</a:t>
            </a:r>
            <a:r>
              <a:rPr lang="en-US" sz="2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by name WEEK12-CHATBOT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3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 1: Create a New </a:t>
            </a:r>
            <a:r>
              <a:rPr lang="en-US" sz="23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Vite</a:t>
            </a:r>
            <a:r>
              <a:rPr lang="en-US" sz="23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Project</a:t>
            </a:r>
            <a:endParaRPr lang="en-US" sz="2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Open your terminal and run the following command: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3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npm</a:t>
            </a:r>
            <a:r>
              <a:rPr lang="en-US" sz="2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create </a:t>
            </a:r>
            <a:r>
              <a:rPr lang="en-US" sz="23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vite@latest</a:t>
            </a:r>
            <a:r>
              <a:rPr lang="en-US" sz="2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chatbot </a:t>
            </a:r>
            <a:r>
              <a:rPr lang="en-US" sz="23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--template react</a:t>
            </a:r>
            <a:endParaRPr lang="en-US" sz="2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 with yarn: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yarn create </a:t>
            </a:r>
            <a:r>
              <a:rPr lang="en-US" sz="23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vite</a:t>
            </a:r>
            <a:r>
              <a:rPr lang="en-US" sz="2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chatbot </a:t>
            </a:r>
            <a:r>
              <a:rPr lang="en-US" sz="23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--template react</a:t>
            </a:r>
            <a:endParaRPr lang="en-US" sz="2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command creates a new directory named chatbot with a basic React setup using </a:t>
            </a:r>
            <a:r>
              <a:rPr lang="en-US" sz="23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Vite</a:t>
            </a:r>
            <a:r>
              <a:rPr lang="en-US" sz="2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1269B-5784-651B-02A1-79AA36232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05618-D302-B071-B5C7-26324C7DC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B2762-5B8A-BFF2-A338-0188A098D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4303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92A90-7D91-25D5-689D-50D3EF000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server.js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A2E26-B97C-F1E0-DDCB-34EF7B08D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 Create the Server Code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Create a file named </a:t>
            </a: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server.js 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the chatbot-backend directory and add the following code: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const express = require('express');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const 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bodyParser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require('body-parser');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const 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cors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require('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cors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');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const { 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GoogleGenerativeAI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HarmCategory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HarmBlockThreshold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} = require('@google/generative-ai');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const app = express();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const PORT = 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process.env.PORT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|| 5000;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5A58D-4ACC-7798-2110-77D9BC83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E7E2D-0361-5F16-42AD-3B58C3BFC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4BEAB-E813-3795-EF9C-55C3E1D90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2216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5E1F1-9A6C-1302-8419-BFD8D21C5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server.js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89F15-9B2F-B179-677A-3006991A2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const MODEL_NAME = "gemini-1.0-pro";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const API_KEY = "</a:t>
            </a:r>
            <a:r>
              <a:rPr lang="en-US" kern="100" dirty="0">
                <a:effectLst/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YOUR_API_KEY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"; // Replace with your actual API key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const GENERATION_CONFIG = {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temperature: 0.9,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topK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1,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topP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1,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maxOutputTokens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2048,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};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3FCDB-B272-6E2B-BFBB-E642CE751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26E2F-8E93-06C2-D101-C26A89FCA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BB4C8-C2D8-A713-E31D-A6343BF9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458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AE40-91E1-8B48-0B82-CA3B93E8D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server.js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00185-3448-2888-618D-5C0179BB8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const SAFETY_SETTINGS = [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{ category: 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HarmCategory.HARM_CATEGORY_HARASSMENT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threshold: 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HarmBlockThreshold.BLOCK_MEDIUM_AND_ABOVE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},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{ category: 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HarmCategory.HARM_CATEGORY_HATE_SPEECH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threshold: 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HarmBlockThreshold.BLOCK_MEDIUM_AND_ABOVE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},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{ category: 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HarmCategory.HARM_CATEGORY_SEXUALLY_EXPLICIT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threshold: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8C135-62E3-6FB3-53FE-EE7467F4D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6719B-25DC-ECB7-5545-972B435C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412F6-4694-3BEB-A8E1-F88799C2C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4668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5E9B5-13F7-E398-B497-65EE2BB5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server.js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C5D15-F500-4356-047F-F96C4975F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HarmBlockThreshold.BLOCK_MEDIUM_AND_ABOVE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},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{ category: 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HarmCategory.HARM_CATEGORY_DANGEROUS_CONTENT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threshold: 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HarmBlockThreshold.BLOCK_MEDIUM_AND_ABOVE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},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app.use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cors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());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app.use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bodyParser.json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());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0EFDC-7E7B-32B9-9470-0C569F4A1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4D3B2-05A2-34D8-CC7A-A849E17C3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BC17B-85A0-5AD2-305F-B59F4E4A0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9757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F0D89-5BF6-8D25-63DC-A01B845CB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server.js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42C0A-6A6B-DA2A-D5A2-8FAB6F1EE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app.post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('/chat', async (req, res) =&gt; {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const 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userMessage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req.body.message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try {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const 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genAI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new 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GoogleGenerativeAI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(API_KEY);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const model = 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genAI.getGenerativeModel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({ model: MODEL_NAME });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const chat = 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model.startChat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({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generationConfig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GENERATION_CONFIG,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safetySettings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SAFETY_SETTINGS,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history: [],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});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EB159-BC79-9BF2-AAB3-20FFCF92E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118AD-583D-972A-778F-39E0D258B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DE089-A029-CE18-D9B0-D40E732D4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2560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DE25C-9B15-2871-BE74-8C9B37745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server.js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F8C72-4068-A743-8D81-D807FF041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914400"/>
            <a:ext cx="8077200" cy="5486400"/>
          </a:xfrm>
        </p:spPr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const result = await 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chat.sendMessage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userMessage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if (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result.error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{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return 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res.status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(500).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json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({ error: 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result.error.message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});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}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        const 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responseText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result.response.text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res.json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({ response: 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responseText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});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    } catch (error) {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res.status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(500).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json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({ error: 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error.message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});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}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});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B9A2A-DA33-2102-20B8-9302D3A40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712AE-DFD9-5237-F099-276FB5235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A28EF-A6BE-B6B5-8504-C2167AD2E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4524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3BBB3-8E5D-2D54-E55E-DA008E75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server.js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82E3E-8A18-745C-BD02-BDCCCF09F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app.listen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(PORT, () =&gt; {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console.log(`Server is running on http://localhost:${PORT}`);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});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C5469-5011-D775-DB32-5748399D8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AB7CA-0EEF-582D-25F7-34F075E79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E09F3-A01F-D6BF-4739-27192EFB7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2807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5162D-2FD2-5284-47C9-C3E54FE43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API-KEY</a:t>
            </a:r>
            <a:br>
              <a:rPr lang="en-US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1AEC3-725C-A1D9-668A-DF19033D2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API-KEY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Get a Gemini API key from google API using the following link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https://ai.google.dev/gemini-api/docs/api-key</a:t>
            </a:r>
            <a:endParaRPr lang="en-US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4F987-B626-7BD8-4AAB-1E4098DA7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460B3-1672-4159-ED1F-835FBDAD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125D9-34D7-696D-2966-74E84E35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4203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88E16-BEEA-78AE-F9E8-CF4AE06C8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FF060-007F-53DE-36F4-CBD723B89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4. Run Your Backend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At the terminal/root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cd chatbot-backend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Make sure to replace YOUR_API_KEY with your actual API key. Then, start your server: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Using the following command: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node server.js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36B8B-AEE1-F301-13E9-D207D3BCE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0FEE0-0E86-392B-D478-832CD3AF0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241B1-A290-FB48-6A9A-B266CA9C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8166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0DDB6-241D-0673-4706-1E26215CF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62554-06B9-0030-2FD7-C367E19C4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5. Connect the Frontend</a:t>
            </a:r>
            <a:endParaRPr lang="en-US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Ensure your React app is pointing to the correct backend URL (e.g., http://localhost:5000/chat).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6. Notes</a:t>
            </a:r>
            <a:endParaRPr lang="en-US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Make sure to handle CORS and ensure the backend is running when you access the React app.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setup should provide a functional chat interface using the Google Generative AI API. 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connect your </a:t>
            </a:r>
            <a:r>
              <a:rPr lang="en-US" sz="2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Vite</a:t>
            </a: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frontend with your Express backend, you can set up a proxy in your vite.config.js. This allows you to make API calls to your backend without running into CORS issues during development. Here’s how to do it: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0DB75-0C65-0752-5F3F-988A6F12E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0B705-B47B-A954-9D3D-A5567EB14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959EA-A765-24DD-166E-AD06C9A2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3496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DDB10-FF05-08D4-1436-4AC23086F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2EC67-5660-D97D-70EE-814C80EDF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 2: Navigate to Your Project Directory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cd chatbot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 3: Install Dependencies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npm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install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yarn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 4: Install </a:t>
            </a:r>
            <a:r>
              <a:rPr lang="en-US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Axios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You'll need 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Axios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handle API requests: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npm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install 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axios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61B20-A31E-694C-21E6-ACAFB8632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C8D84-1E53-A552-DB01-92494CF80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CA865-2D36-AF85-A712-832A516D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7078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952EC-67F1-ABA5-4223-3164AE06D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A9CFF-26E8-0915-E030-0B8AA5D3C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 Install </a:t>
            </a:r>
            <a:r>
              <a:rPr lang="en-US" sz="2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Vite</a:t>
            </a:r>
            <a:endParaRPr lang="en-US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Install </a:t>
            </a:r>
            <a:r>
              <a:rPr lang="en-US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vite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using the following command: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npm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install @vitejs/plugin-react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if you have already spin up your react application using </a:t>
            </a:r>
            <a:r>
              <a:rPr lang="en-US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vite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configure the proxy to the server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 Configure Proxy in vite.config.js</a:t>
            </a:r>
            <a:endParaRPr lang="en-US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Open or create the vite.config.js file in the root of your Vite project (the frontend) and add a proxy configuration for your backend API as follows: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021BB-7483-AE80-C4ED-24DE7999D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573A0-5FD2-34A6-FFA8-477B175EC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01C8A-0CD1-AF75-0297-81D26150F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2991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D35E6-A2AD-477E-521A-02ABD0F48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vite.config.js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8AAE2-4829-4AF2-353A-0C7B2DC49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import {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defineConfig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} from '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vite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import react from '@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vitejs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/plugin-react';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export default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defineConfig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({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plugins: [react()],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server: {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proxy: {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'/chat': {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target: 'http://localhost:5000', // URL of your backend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changeOrigin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true,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rewrite: (path) =&gt;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path.replace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(/^\/chat/, ''),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},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},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},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});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2DD8C-004F-4C54-B4A8-559DB5F9D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17A7C-E00E-D6F8-DF8D-DE568C5E0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CC714-5DF1-5C4E-FD00-EE2376956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999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E34E7-A1F5-336E-E1E0-9DDF96BD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80E2A-4E16-90B7-100A-C3A5DE161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 Update API Calls in Your React App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your React app, when you make API calls, you can now use the proxy. For example, in 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src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App.jsx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update your API call to: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//const response = await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axios.post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('/chat', { message: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userInput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});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const response = await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axios.post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2000" kern="100" dirty="0">
                <a:effectLst/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'http://localhost:5000/chat'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{ message: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userInput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});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6317E-0C5F-0237-D808-032A4DAD8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DE882-F6FC-55DF-7CBF-55AE6725B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16529-47DE-D156-3382-25F7C0E96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0036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E4851-1B91-A22E-7F36-F7F0B78B7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56D4C-5592-EBC6-4CDE-3FB74A9C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4. Start Both the Frontend and Backend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Make sure your Express backend is running on http://localhost:5000, and then start your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Vite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frontend: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npm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run dev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yarn dev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Summary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With this configuration: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All requests to /chat from your frontend will be proxied to your backend at http://localhost:5000/chat.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avoids CORS issues during development and keeps your code cleaner.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6DB6F-9992-92A2-2457-67C0021CB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19320-5F33-8836-F3E4-2A897D9B1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293D5-BE2E-CFAE-D751-7C05CA2E3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18883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F461B-9E51-8CF1-DF6C-DA9FB9D4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ECBDD4D-AD4D-60E1-118B-49686BA98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6025" y="1004887"/>
            <a:ext cx="5086350" cy="50768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33A3C-BDEB-6499-EF0D-6C048664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3A14E-A44C-1A6C-96B8-11D482492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9868E-94D9-D619-FEF6-B7390885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72929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9EC42-1B87-E5DD-3CE2-9F9207C79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7942C1C-1791-EA29-E4E8-CB422D5D2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1014412"/>
            <a:ext cx="5029200" cy="50577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A79AD-6BB1-85F2-A19B-9E7270DE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C4A56-8F66-D795-42A8-380879C4A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88850-23E4-A16E-5EF9-2FF8F9FF7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32296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1BC8E-7D1E-0A69-D994-EDB3060D3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03B47AA-5E55-FA5C-21F6-6F89BB96D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9837" y="1028700"/>
            <a:ext cx="5038725" cy="50292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1B2F7-A86F-8B54-C317-F2B65C71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80DE6-5251-C187-9264-AC7724BA6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82F46-314A-750C-CCC6-FFF28D04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24255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FD426-B41C-43CC-5218-1AE4145EB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5F39F13-10ED-DBA3-0983-F2261F3770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7937" y="1014412"/>
            <a:ext cx="4962525" cy="50577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D12C4-5F99-4378-ACA3-907DE3E4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5A70F-2148-3F6F-6F58-031694CCE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3F147-BABE-2560-0CEF-215E78DA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7681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1E931-B264-FF79-CBAE-87A7606E8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E10B4-C374-AAE0-212B-AC35D071E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3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Project Structure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Once the installation is complete, you will see a project structure similar to this: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chatbot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3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├</a:t>
            </a:r>
            <a:r>
              <a:rPr lang="en-US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──</a:t>
            </a:r>
            <a:r>
              <a:rPr lang="en-US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node_modules</a:t>
            </a:r>
            <a:endParaRPr lang="en-US" sz="1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3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├</a:t>
            </a:r>
            <a:r>
              <a:rPr lang="en-US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──</a:t>
            </a:r>
            <a:r>
              <a:rPr lang="en-US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public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│   └── index.html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3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├</a:t>
            </a:r>
            <a:r>
              <a:rPr lang="en-US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──</a:t>
            </a:r>
            <a:r>
              <a:rPr lang="en-US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src</a:t>
            </a:r>
            <a:endParaRPr lang="en-US" sz="1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│   </a:t>
            </a:r>
            <a:r>
              <a:rPr lang="en-US" sz="13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├</a:t>
            </a:r>
            <a:r>
              <a:rPr lang="en-US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──</a:t>
            </a:r>
            <a:r>
              <a:rPr lang="en-US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App.css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│   </a:t>
            </a:r>
            <a:r>
              <a:rPr lang="en-US" sz="13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├</a:t>
            </a:r>
            <a:r>
              <a:rPr lang="en-US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──</a:t>
            </a:r>
            <a:r>
              <a:rPr lang="en-US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App.jsx</a:t>
            </a:r>
            <a:endParaRPr lang="en-US" sz="1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│   </a:t>
            </a:r>
            <a:r>
              <a:rPr lang="en-US" sz="13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├</a:t>
            </a:r>
            <a:r>
              <a:rPr lang="en-US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──</a:t>
            </a:r>
            <a:r>
              <a:rPr lang="en-US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index.css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│   └── </a:t>
            </a:r>
            <a:r>
              <a:rPr lang="en-US" sz="13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main.jsx</a:t>
            </a:r>
            <a:endParaRPr lang="en-US" sz="1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3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├</a:t>
            </a:r>
            <a:r>
              <a:rPr lang="en-US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──</a:t>
            </a:r>
            <a:r>
              <a:rPr lang="en-US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.</a:t>
            </a:r>
            <a:r>
              <a:rPr lang="en-US" sz="13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gitignore</a:t>
            </a:r>
            <a:endParaRPr lang="en-US" sz="1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3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├</a:t>
            </a:r>
            <a:r>
              <a:rPr lang="en-US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──</a:t>
            </a:r>
            <a:r>
              <a:rPr lang="en-US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index.html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3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├</a:t>
            </a:r>
            <a:r>
              <a:rPr lang="en-US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──</a:t>
            </a:r>
            <a:r>
              <a:rPr lang="en-US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package.json</a:t>
            </a:r>
            <a:endParaRPr lang="en-US" sz="1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3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├</a:t>
            </a:r>
            <a:r>
              <a:rPr lang="en-US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──</a:t>
            </a:r>
            <a:r>
              <a:rPr lang="en-US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README.md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└── vite.config.js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0E736-8107-B5CD-F2FA-E8AE202CE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05ABF-CBF2-EFA8-3D51-02AB9A711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5C036-F5D2-7DFA-320A-E9E7B6F1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74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FFF7-532E-A318-FD9A-DBDC4B7D3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3A94A-0CA4-EFD8-5D8E-87B2381B8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Explanation of Key Files: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index.html: The main HTML file.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main.jsx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Entry point for the React application.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App.jsx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Main component file.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vite.config.js: Configuration file for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Vite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5. Running the Development Server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start the development server, run: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npm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run dev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yarn dev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You should see output indicating the server is running, and you can open your browser to http://localhost:5173 to view your React app.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387AE-9B46-03FB-3DCC-83B0C8115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04D34-289D-7334-4ACB-DDF85DA17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04AC3-9835-CED1-886F-DE057874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4615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B845-D5D4-051E-12DD-D308784F6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src</a:t>
            </a:r>
            <a:r>
              <a:rPr lang="en-US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</a:t>
            </a:r>
            <a:r>
              <a:rPr lang="en-US" sz="3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App.jsx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F6000-0A8E-7E9B-1E53-9C7143552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6.  Create the Chat Component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Replace the contents of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src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App.jsx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with the following code: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import React, {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useState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} from 'react';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import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axios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from '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axios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import './App.css';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const App = () =&gt; {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const [messages,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setMessages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 =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useState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([]);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const [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userInput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setUserInput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 =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useState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('');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const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sendMessage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async () =&gt; {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if (!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userInput.trim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()) return;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16083-943D-1F37-DF07-94837392D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13064-CA3D-C7A1-B0C5-7FF6F906B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8A1D4-A2D6-BA80-798C-4D020D4B8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5782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05F12-0085-EE1D-EDD6-0A45AD4EC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src</a:t>
            </a:r>
            <a:r>
              <a:rPr lang="en-US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</a:t>
            </a:r>
            <a:r>
              <a:rPr lang="en-US" sz="3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App.jsx</a:t>
            </a:r>
            <a:r>
              <a:rPr lang="en-US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0D8B5-E763-E747-043D-423EAF181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const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newMessage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{ text: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userInput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sender: 'user' };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setMessages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([...messages,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newMessage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]);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setUserInput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('');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        try {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const response = await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axios.post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('http://your-backend-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url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/chat', { message: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userInput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});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const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aiMessage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{ text: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response.data.response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sender: 'ai' }; // Adjust based on your response format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setMessages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prevMessages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=&gt; [...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prevMessages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aiMessage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]);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}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1AD12-2128-8F24-4BD0-86021E5DE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062CB-8368-BA6D-FE4A-37580D8FB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878E1-2513-E72B-FC28-F82721FC2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3183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3B750-7544-47F8-DD8B-6A92E2B71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src</a:t>
            </a:r>
            <a:r>
              <a:rPr lang="en-US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</a:t>
            </a:r>
            <a:r>
              <a:rPr lang="en-US" sz="3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App.jsx</a:t>
            </a:r>
            <a:r>
              <a:rPr lang="en-US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D7D1D-B10C-94A6-B017-26848F867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catch (error) {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console.error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('Error:', error);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const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errorMessage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{ text: 'Error communicating with AI.', sender: 'ai' };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setMessages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prevMessages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=&gt; [...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prevMessages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errorMessage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]);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}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};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47B90-06DE-CC8C-A231-4EF67A1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A358B-53C7-96D2-9E92-0F563FC34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FC305-AF70-AAE0-3CE6-1CC3CD0F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8715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4936-4651-E0F1-8813-055A59A10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src</a:t>
            </a:r>
            <a:r>
              <a:rPr lang="en-US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</a:t>
            </a:r>
            <a:r>
              <a:rPr lang="en-US" sz="3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App.jsx</a:t>
            </a:r>
            <a:r>
              <a:rPr lang="en-US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2209E-4708-5227-DBB3-33592EE24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return (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&lt;div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className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="chat-container"&gt;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&lt;div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className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="chat-box"&gt;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{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messages.map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((msg, index) =&gt; (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    &lt;p key={index}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className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={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msg.sender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}&gt;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        {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msg.sender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=== 'user' ? 'You: ' : 'AI: '}{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msg.text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}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    &lt;/p&gt;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))}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&lt;/div&gt;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E209E-1714-F098-F96E-6FBC311B5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13DAA-16A2-3E7D-D8ED-9162239D8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D1EB5-BE25-2086-1CB1-23420181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036590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13494</TotalTime>
  <Words>2250</Words>
  <Application>Microsoft Office PowerPoint</Application>
  <PresentationFormat>On-screen Show (4:3)</PresentationFormat>
  <Paragraphs>408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Aptos</vt:lpstr>
      <vt:lpstr>Arial</vt:lpstr>
      <vt:lpstr>Times New Roman</vt:lpstr>
      <vt:lpstr>Wingdings</vt:lpstr>
      <vt:lpstr>Default Design</vt:lpstr>
      <vt:lpstr>Web Application Development</vt:lpstr>
      <vt:lpstr>PowerPoint Presentation</vt:lpstr>
      <vt:lpstr>PowerPoint Presentation</vt:lpstr>
      <vt:lpstr>PowerPoint Presentation</vt:lpstr>
      <vt:lpstr>PowerPoint Presentation</vt:lpstr>
      <vt:lpstr>src/App.jsx</vt:lpstr>
      <vt:lpstr>src/App.jsx contd.</vt:lpstr>
      <vt:lpstr>src/App.jsx contd.</vt:lpstr>
      <vt:lpstr>src/App.jsx contd.</vt:lpstr>
      <vt:lpstr>src/App.jsx contd.</vt:lpstr>
      <vt:lpstr>src/App.css</vt:lpstr>
      <vt:lpstr>src/App.css contd.</vt:lpstr>
      <vt:lpstr>src/App.css contd.</vt:lpstr>
      <vt:lpstr>src/App.css contd.</vt:lpstr>
      <vt:lpstr>src/App.css contd.</vt:lpstr>
      <vt:lpstr>src/App.css contd.</vt:lpstr>
      <vt:lpstr>PowerPoint Presentation</vt:lpstr>
      <vt:lpstr>  BACKEND CODE </vt:lpstr>
      <vt:lpstr>PowerPoint Presentation</vt:lpstr>
      <vt:lpstr>server.js</vt:lpstr>
      <vt:lpstr>server.js contd.</vt:lpstr>
      <vt:lpstr>server.js contd.</vt:lpstr>
      <vt:lpstr>server.js contd.</vt:lpstr>
      <vt:lpstr>server.js contd.</vt:lpstr>
      <vt:lpstr>server.js contd.</vt:lpstr>
      <vt:lpstr>server.js contd.</vt:lpstr>
      <vt:lpstr> API-KEY </vt:lpstr>
      <vt:lpstr>PowerPoint Presentation</vt:lpstr>
      <vt:lpstr>PowerPoint Presentation</vt:lpstr>
      <vt:lpstr>PowerPoint Presentation</vt:lpstr>
      <vt:lpstr>vite.config.js</vt:lpstr>
      <vt:lpstr>PowerPoint Presentation</vt:lpstr>
      <vt:lpstr>PowerPoint Presentation</vt:lpstr>
      <vt:lpstr>Output</vt:lpstr>
      <vt:lpstr>PowerPoint Presentation</vt:lpstr>
      <vt:lpstr>PowerPoint Presentation</vt:lpstr>
      <vt:lpstr>PowerPoint Presentation</vt:lpstr>
    </vt:vector>
  </TitlesOfParts>
  <Company>CentennialCollege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ILIA</dc:creator>
  <cp:lastModifiedBy>BLESSING AJIBOYE</cp:lastModifiedBy>
  <cp:revision>1207</cp:revision>
  <dcterms:created xsi:type="dcterms:W3CDTF">2008-05-26T16:51:35Z</dcterms:created>
  <dcterms:modified xsi:type="dcterms:W3CDTF">2024-11-23T05:10:27Z</dcterms:modified>
</cp:coreProperties>
</file>