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6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6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8444-E0CB-4969-863C-F3BB5F89FEC4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7CB60A-AEAB-42A9-B053-7A7767BA7A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7C065-3E01-42B6-821F-B49E29D61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6443"/>
            <a:ext cx="9144000" cy="9135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第一周任务程序展示</a:t>
            </a:r>
          </a:p>
        </p:txBody>
      </p:sp>
    </p:spTree>
    <p:extLst>
      <p:ext uri="{BB962C8B-B14F-4D97-AF65-F5344CB8AC3E}">
        <p14:creationId xmlns:p14="http://schemas.microsoft.com/office/powerpoint/2010/main" val="783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EEAC6-E2D8-4B62-B823-D3ECF2AD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3067"/>
            <a:ext cx="9603275" cy="600687"/>
          </a:xfrm>
        </p:spPr>
        <p:txBody>
          <a:bodyPr/>
          <a:lstStyle/>
          <a:p>
            <a:r>
              <a:rPr lang="zh-CN" altLang="en-US" dirty="0"/>
              <a:t>指定指定本地目录和</a:t>
            </a:r>
            <a:r>
              <a:rPr lang="en-US" altLang="zh-CN" dirty="0"/>
              <a:t>S3</a:t>
            </a:r>
            <a:r>
              <a:rPr lang="zh-CN" altLang="en-US" dirty="0"/>
              <a:t>云端桶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9D30A-B9AE-4433-B608-BE0088D1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在这里为了演示方便，直接在程序内部指定了对应目录和</a:t>
            </a:r>
            <a:r>
              <a:rPr lang="en-US" altLang="zh-CN" dirty="0"/>
              <a:t>Bucket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54EB6A-7B21-4ED4-BD01-076CCA82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57" y="2999659"/>
            <a:ext cx="9502964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09F9-7468-4CBC-9DC8-5EDEC287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13096"/>
            <a:ext cx="9603275" cy="623265"/>
          </a:xfrm>
        </p:spPr>
        <p:txBody>
          <a:bodyPr/>
          <a:lstStyle/>
          <a:p>
            <a:r>
              <a:rPr lang="zh-CN" altLang="en-US" dirty="0"/>
              <a:t>程序启动时的云端</a:t>
            </a:r>
            <a:r>
              <a:rPr lang="en-US" altLang="zh-CN" dirty="0"/>
              <a:t>Bucket</a:t>
            </a:r>
            <a:r>
              <a:rPr lang="zh-CN" altLang="en-US" dirty="0"/>
              <a:t>的文件在本地同步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5C0AD-54A0-4632-B09F-661464D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61" y="1384136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分块传输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程序启动时自动同步云端文件，对于大文件，会进行分块传输。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C89EEE-EA0F-4CA1-829E-F66AB3D7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2427111"/>
            <a:ext cx="5150441" cy="4340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8B8296-1013-4921-92A3-6C656270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21" y="2427111"/>
            <a:ext cx="4732024" cy="44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09F9-7468-4CBC-9DC8-5EDEC287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61" y="504808"/>
            <a:ext cx="9603275" cy="623265"/>
          </a:xfrm>
        </p:spPr>
        <p:txBody>
          <a:bodyPr/>
          <a:lstStyle/>
          <a:p>
            <a:r>
              <a:rPr lang="zh-CN" altLang="en-US" dirty="0"/>
              <a:t>断点重传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5C0AD-54A0-4632-B09F-661464D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77" y="1061221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进行分块传输的时候，若中途退出，在下次启动的时候，遇到同名的文件，也会实行断点重传，即恢复上次的下载进度，从上次下载的中断点继续下载。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同时可以注意到，对于有冲突的文件，会给出两个选项供用户选择。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B545D6-4061-4328-8579-568DC865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0" y="2372191"/>
            <a:ext cx="5616427" cy="32997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434B50-638D-4B93-B04D-9D30FE5F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0" y="5627511"/>
            <a:ext cx="4498980" cy="1162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EA3EFA-1C3A-40CD-AE4E-7FA9F30C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08" y="2372191"/>
            <a:ext cx="6124292" cy="29809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38C7F6-B487-4303-89AA-532B5DB14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19986"/>
            <a:ext cx="5688621" cy="12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46827-60EC-4194-A518-D2FD2ABE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程序启动时的云端</a:t>
            </a:r>
            <a:r>
              <a:rPr lang="en-US" altLang="zh-CN" dirty="0"/>
              <a:t>Bucket</a:t>
            </a:r>
            <a:r>
              <a:rPr lang="zh-CN" altLang="en-US" dirty="0"/>
              <a:t>的文件在本地同步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0DC05-96E9-4017-AD39-C8A1AFF0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此时、云端文件同步到本地文件夹。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364593-2DE4-44C9-A6D6-BD41B065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1554"/>
            <a:ext cx="7739822" cy="31977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C1318B-B8C1-4C72-9CEC-8CE5077A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89" y="4131733"/>
            <a:ext cx="7153811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AE71-0DBB-4562-B1C5-FBBC606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本地文件的添加、修改、删除都同步到云端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FC02E-69D3-4C20-A14E-B560C9A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在本地添加一个</a:t>
            </a:r>
            <a:r>
              <a:rPr lang="en-US" altLang="zh-CN" dirty="0"/>
              <a:t>Main.java</a:t>
            </a:r>
            <a:r>
              <a:rPr lang="zh-CN" altLang="en-US" dirty="0"/>
              <a:t>文件，再在控制台中触发同步，文件将会同步到云端。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295435-D205-4DA5-8ED9-D6B7BD90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" y="2426474"/>
            <a:ext cx="6279424" cy="26291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42CF40-55B6-4348-ACA2-AFB10A4D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48" y="2551880"/>
            <a:ext cx="5867908" cy="39475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E448AE-EEED-4D7C-A3A9-A336ADA6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" y="4825436"/>
            <a:ext cx="6431837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AE71-0DBB-4562-B1C5-FBBC606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本地文件的添加、修改、删除都同步到云端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FC02E-69D3-4C20-A14E-B560C9A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在本地再删除该</a:t>
            </a:r>
            <a:r>
              <a:rPr lang="en-US" altLang="zh-CN" dirty="0"/>
              <a:t>Main.java</a:t>
            </a:r>
            <a:r>
              <a:rPr lang="zh-CN" altLang="en-US" dirty="0"/>
              <a:t>文件，再在控制台中触发同步，文件将会同步在云端删除。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1AE9C-6F77-4544-830D-04DA0632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6" y="2582697"/>
            <a:ext cx="6241321" cy="2316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9BA027-7250-4D65-960A-1B178C47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11" y="2582697"/>
            <a:ext cx="5402068" cy="29950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966189-8432-47BE-BE32-377D9629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4" y="4835243"/>
            <a:ext cx="644707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AE71-0DBB-4562-B1C5-FBBC606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4133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本地文件的添加、修改、删除都同步到云端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FC02E-69D3-4C20-A14E-B560C9A9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817479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在本地修改</a:t>
            </a:r>
            <a:r>
              <a:rPr lang="en-US" altLang="zh-CN" dirty="0"/>
              <a:t>wdnmd.txt</a:t>
            </a:r>
            <a:r>
              <a:rPr lang="zh-CN" altLang="en-US" dirty="0"/>
              <a:t>文件，再在控制台中触发同步，修改后的文件将会覆盖云端原来的文件。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94D36-F26A-4D14-8877-6CAB2FC4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2" y="1598146"/>
            <a:ext cx="4313294" cy="2072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E2A3DD-3618-46B2-AF50-DB1EA11D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" y="3613676"/>
            <a:ext cx="4488569" cy="229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F24613-F0C8-48D4-8A7E-623600A0D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656" y="1332826"/>
            <a:ext cx="7635902" cy="227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EF03E4-C1BA-4B23-AE34-FC7FE9545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898" y="3469056"/>
            <a:ext cx="7620660" cy="18518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3AB036-DF70-4F95-AC79-E06380956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987" y="5014915"/>
            <a:ext cx="4488569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315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505</TotalTime>
  <Words>256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第一周任务程序展示</vt:lpstr>
      <vt:lpstr>指定指定本地目录和S3云端桶</vt:lpstr>
      <vt:lpstr>程序启动时的云端Bucket的文件在本地同步</vt:lpstr>
      <vt:lpstr>断点重传</vt:lpstr>
      <vt:lpstr>程序启动时的云端Bucket的文件在本地同步</vt:lpstr>
      <vt:lpstr>本地文件的添加、修改、删除都同步到云端</vt:lpstr>
      <vt:lpstr>本地文件的添加、修改、删除都同步到云端</vt:lpstr>
      <vt:lpstr>本地文件的添加、修改、删除都同步到云端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第一周任务程序展示</dc:title>
  <dc:creator>Hillfield BlessingChime</dc:creator>
  <cp:lastModifiedBy>Hillfield BlessingChime</cp:lastModifiedBy>
  <cp:revision>14</cp:revision>
  <dcterms:created xsi:type="dcterms:W3CDTF">2021-06-06T13:16:47Z</dcterms:created>
  <dcterms:modified xsi:type="dcterms:W3CDTF">2021-06-07T11:46:41Z</dcterms:modified>
</cp:coreProperties>
</file>