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- 7.xlsx]Sheet2!Sheet2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8832584"/>
        <c:axId val="368837288"/>
      </c:barChart>
      <c:catAx>
        <c:axId val="36883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837288"/>
        <c:crosses val="autoZero"/>
        <c:auto val="1"/>
        <c:lblAlgn val="ctr"/>
        <c:lblOffset val="100"/>
        <c:noMultiLvlLbl val="0"/>
      </c:catAx>
      <c:valAx>
        <c:axId val="368837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883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  <dgm:t>
        <a:bodyPr/>
        <a:lstStyle/>
        <a:p>
          <a:endParaRPr lang="en-IN"/>
        </a:p>
      </dgm:t>
    </dgm:pt>
    <dgm:pt modelId="{1D44C9C1-EE53-423D-8B7E-498819AD7E73}" type="pres">
      <dgm:prSet presAssocID="{D12BC7DB-DA74-4C98-85AD-7640BD8B8AA0}" presName="space" presStyleCnt="0"/>
      <dgm:spPr/>
      <dgm:t>
        <a:bodyPr/>
        <a:lstStyle/>
        <a:p>
          <a:endParaRPr lang="en-IN"/>
        </a:p>
      </dgm:t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23CA9-F3E9-473F-ACC1-6C1F08C68A68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702AA4-C90D-42F8-88A8-D6EF7228861B}">
      <dgm:prSet/>
      <dgm:spPr/>
      <dgm:t>
        <a:bodyPr/>
        <a:lstStyle/>
        <a:p>
          <a:pPr rtl="0"/>
          <a:r>
            <a:rPr lang="en-GB" dirty="0" smtClean="0"/>
            <a:t>Accuracy and completeness</a:t>
          </a:r>
          <a:endParaRPr lang="en-IN" dirty="0"/>
        </a:p>
      </dgm:t>
    </dgm:pt>
    <dgm:pt modelId="{065599C7-93CA-47EE-BB20-20FC854DB8BE}" type="parTrans" cxnId="{DBD24D4D-1CE9-42C0-AF9A-9E1AD081506F}">
      <dgm:prSet/>
      <dgm:spPr/>
      <dgm:t>
        <a:bodyPr/>
        <a:lstStyle/>
        <a:p>
          <a:endParaRPr lang="en-IN"/>
        </a:p>
      </dgm:t>
    </dgm:pt>
    <dgm:pt modelId="{F856204E-C519-49FF-A71B-FA9311A17DBF}" type="sibTrans" cxnId="{DBD24D4D-1CE9-42C0-AF9A-9E1AD081506F}">
      <dgm:prSet/>
      <dgm:spPr/>
      <dgm:t>
        <a:bodyPr/>
        <a:lstStyle/>
        <a:p>
          <a:endParaRPr lang="en-IN"/>
        </a:p>
      </dgm:t>
    </dgm:pt>
    <dgm:pt modelId="{02247B78-5613-4450-AC91-AC9C21A802CC}">
      <dgm:prSet/>
      <dgm:spPr/>
      <dgm:t>
        <a:bodyPr/>
        <a:lstStyle/>
        <a:p>
          <a:pPr rtl="0"/>
          <a:r>
            <a:rPr lang="en-GB" dirty="0" smtClean="0"/>
            <a:t>Performance and Distribution analysis</a:t>
          </a:r>
          <a:endParaRPr lang="en-IN" dirty="0"/>
        </a:p>
      </dgm:t>
    </dgm:pt>
    <dgm:pt modelId="{9E439181-7E2A-4A24-83B5-21659AB402A9}" type="parTrans" cxnId="{35F8241A-471C-496E-9A6B-CA0B8AFFCD71}">
      <dgm:prSet/>
      <dgm:spPr/>
      <dgm:t>
        <a:bodyPr/>
        <a:lstStyle/>
        <a:p>
          <a:endParaRPr lang="en-IN"/>
        </a:p>
      </dgm:t>
    </dgm:pt>
    <dgm:pt modelId="{FD3D2D4A-6E49-43C3-8610-F261A98EABE1}" type="sibTrans" cxnId="{35F8241A-471C-496E-9A6B-CA0B8AFFCD71}">
      <dgm:prSet/>
      <dgm:spPr/>
      <dgm:t>
        <a:bodyPr/>
        <a:lstStyle/>
        <a:p>
          <a:endParaRPr lang="en-IN"/>
        </a:p>
      </dgm:t>
    </dgm:pt>
    <dgm:pt modelId="{6708FEB5-EAFD-4D42-B699-A73E30EDC854}">
      <dgm:prSet/>
      <dgm:spPr/>
      <dgm:t>
        <a:bodyPr/>
        <a:lstStyle/>
        <a:p>
          <a:pPr rtl="0"/>
          <a:r>
            <a:rPr lang="en-GB" dirty="0" smtClean="0"/>
            <a:t>Reporting and Recommendations</a:t>
          </a:r>
          <a:endParaRPr lang="en-IN" dirty="0"/>
        </a:p>
      </dgm:t>
    </dgm:pt>
    <dgm:pt modelId="{00C02E4B-A8C5-4FB6-88A7-3E7A5502950E}" type="parTrans" cxnId="{12181252-5BED-4B7D-9EE6-FFBEEE217A55}">
      <dgm:prSet/>
      <dgm:spPr/>
      <dgm:t>
        <a:bodyPr/>
        <a:lstStyle/>
        <a:p>
          <a:endParaRPr lang="en-IN"/>
        </a:p>
      </dgm:t>
    </dgm:pt>
    <dgm:pt modelId="{02EC8965-D78C-449F-AF4C-E4F466212FCD}" type="sibTrans" cxnId="{12181252-5BED-4B7D-9EE6-FFBEEE217A55}">
      <dgm:prSet/>
      <dgm:spPr/>
      <dgm:t>
        <a:bodyPr/>
        <a:lstStyle/>
        <a:p>
          <a:endParaRPr lang="en-IN"/>
        </a:p>
      </dgm:t>
    </dgm:pt>
    <dgm:pt modelId="{F6E6BD81-7615-43A6-8B69-8D638322A4C9}">
      <dgm:prSet/>
      <dgm:spPr/>
      <dgm:t>
        <a:bodyPr/>
        <a:lstStyle/>
        <a:p>
          <a:pPr rtl="0"/>
          <a:r>
            <a:rPr lang="en-GB" dirty="0" smtClean="0"/>
            <a:t>Data gaps and follow-up </a:t>
          </a:r>
          <a:endParaRPr lang="en-IN" dirty="0"/>
        </a:p>
      </dgm:t>
    </dgm:pt>
    <dgm:pt modelId="{71394C61-D13F-41A5-AE1F-94408F7A19ED}" type="parTrans" cxnId="{D8C4C92B-95CC-4639-A245-1DF13131542F}">
      <dgm:prSet/>
      <dgm:spPr/>
      <dgm:t>
        <a:bodyPr/>
        <a:lstStyle/>
        <a:p>
          <a:endParaRPr lang="en-IN"/>
        </a:p>
      </dgm:t>
    </dgm:pt>
    <dgm:pt modelId="{64C0F6B6-9CDB-4131-B164-95F8B6FC6A8C}" type="sibTrans" cxnId="{D8C4C92B-95CC-4639-A245-1DF13131542F}">
      <dgm:prSet/>
      <dgm:spPr/>
      <dgm:t>
        <a:bodyPr/>
        <a:lstStyle/>
        <a:p>
          <a:endParaRPr lang="en-IN"/>
        </a:p>
      </dgm:t>
    </dgm:pt>
    <dgm:pt modelId="{4C78A7E7-8CF6-468E-8F3C-613443180AE9}" type="pres">
      <dgm:prSet presAssocID="{1F723CA9-F3E9-473F-ACC1-6C1F08C68A6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FFEE29-17F1-4D8F-ACD2-EEF2A12573CE}" type="pres">
      <dgm:prSet presAssocID="{27702AA4-C90D-42F8-88A8-D6EF7228861B}" presName="circle1" presStyleLbl="node1" presStyleIdx="0" presStyleCnt="4"/>
      <dgm:spPr/>
    </dgm:pt>
    <dgm:pt modelId="{B9820C13-7659-4F52-874E-899E7E1B6435}" type="pres">
      <dgm:prSet presAssocID="{27702AA4-C90D-42F8-88A8-D6EF7228861B}" presName="space" presStyleCnt="0"/>
      <dgm:spPr/>
    </dgm:pt>
    <dgm:pt modelId="{18E35FFC-AE5F-4635-9DBD-ECFC98DCEFA1}" type="pres">
      <dgm:prSet presAssocID="{27702AA4-C90D-42F8-88A8-D6EF7228861B}" presName="rect1" presStyleLbl="alignAcc1" presStyleIdx="0" presStyleCnt="4"/>
      <dgm:spPr/>
      <dgm:t>
        <a:bodyPr/>
        <a:lstStyle/>
        <a:p>
          <a:endParaRPr lang="en-IN"/>
        </a:p>
      </dgm:t>
    </dgm:pt>
    <dgm:pt modelId="{735F4A0F-C8D0-4D71-A409-AE3195000929}" type="pres">
      <dgm:prSet presAssocID="{02247B78-5613-4450-AC91-AC9C21A802CC}" presName="vertSpace2" presStyleLbl="node1" presStyleIdx="0" presStyleCnt="4"/>
      <dgm:spPr/>
    </dgm:pt>
    <dgm:pt modelId="{13DAAC85-1516-4B94-A34A-677CC16EF4D0}" type="pres">
      <dgm:prSet presAssocID="{02247B78-5613-4450-AC91-AC9C21A802CC}" presName="circle2" presStyleLbl="node1" presStyleIdx="1" presStyleCnt="4"/>
      <dgm:spPr/>
    </dgm:pt>
    <dgm:pt modelId="{9D83B3C4-6486-41FB-ADB0-47001CD6C539}" type="pres">
      <dgm:prSet presAssocID="{02247B78-5613-4450-AC91-AC9C21A802CC}" presName="rect2" presStyleLbl="alignAcc1" presStyleIdx="1" presStyleCnt="4"/>
      <dgm:spPr/>
      <dgm:t>
        <a:bodyPr/>
        <a:lstStyle/>
        <a:p>
          <a:endParaRPr lang="en-IN"/>
        </a:p>
      </dgm:t>
    </dgm:pt>
    <dgm:pt modelId="{47CD7FF2-179F-4ABE-89DB-441E8785D641}" type="pres">
      <dgm:prSet presAssocID="{6708FEB5-EAFD-4D42-B699-A73E30EDC854}" presName="vertSpace3" presStyleLbl="node1" presStyleIdx="1" presStyleCnt="4"/>
      <dgm:spPr/>
    </dgm:pt>
    <dgm:pt modelId="{0E641AE4-AF60-4B4B-A85A-6EA44C55B412}" type="pres">
      <dgm:prSet presAssocID="{6708FEB5-EAFD-4D42-B699-A73E30EDC854}" presName="circle3" presStyleLbl="node1" presStyleIdx="2" presStyleCnt="4"/>
      <dgm:spPr/>
    </dgm:pt>
    <dgm:pt modelId="{A58726E4-32C2-474A-A419-7214259790A9}" type="pres">
      <dgm:prSet presAssocID="{6708FEB5-EAFD-4D42-B699-A73E30EDC854}" presName="rect3" presStyleLbl="alignAcc1" presStyleIdx="2" presStyleCnt="4"/>
      <dgm:spPr/>
      <dgm:t>
        <a:bodyPr/>
        <a:lstStyle/>
        <a:p>
          <a:endParaRPr lang="en-IN"/>
        </a:p>
      </dgm:t>
    </dgm:pt>
    <dgm:pt modelId="{ACC5D9F1-3DBF-499F-84B7-B176B65B30A1}" type="pres">
      <dgm:prSet presAssocID="{F6E6BD81-7615-43A6-8B69-8D638322A4C9}" presName="vertSpace4" presStyleLbl="node1" presStyleIdx="2" presStyleCnt="4"/>
      <dgm:spPr/>
    </dgm:pt>
    <dgm:pt modelId="{1A1558E2-A874-4F02-B3E2-E7CA0B63F200}" type="pres">
      <dgm:prSet presAssocID="{F6E6BD81-7615-43A6-8B69-8D638322A4C9}" presName="circle4" presStyleLbl="node1" presStyleIdx="3" presStyleCnt="4"/>
      <dgm:spPr/>
    </dgm:pt>
    <dgm:pt modelId="{AF36B6F8-5FBD-4C54-A1AB-9A17F7F303A9}" type="pres">
      <dgm:prSet presAssocID="{F6E6BD81-7615-43A6-8B69-8D638322A4C9}" presName="rect4" presStyleLbl="alignAcc1" presStyleIdx="3" presStyleCnt="4"/>
      <dgm:spPr/>
      <dgm:t>
        <a:bodyPr/>
        <a:lstStyle/>
        <a:p>
          <a:endParaRPr lang="en-IN"/>
        </a:p>
      </dgm:t>
    </dgm:pt>
    <dgm:pt modelId="{D5B7D6BB-AF9B-4DFD-8BFA-CB5069FFBD58}" type="pres">
      <dgm:prSet presAssocID="{27702AA4-C90D-42F8-88A8-D6EF7228861B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1A8CA1-45A9-4055-A4ED-290DAC799B0F}" type="pres">
      <dgm:prSet presAssocID="{02247B78-5613-4450-AC91-AC9C21A802CC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87DE01-F755-454C-8171-1588AC48D9C6}" type="pres">
      <dgm:prSet presAssocID="{6708FEB5-EAFD-4D42-B699-A73E30EDC854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533A2-75C9-40E7-B8CD-848D6E26B890}" type="pres">
      <dgm:prSet presAssocID="{F6E6BD81-7615-43A6-8B69-8D638322A4C9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D24D4D-1CE9-42C0-AF9A-9E1AD081506F}" srcId="{1F723CA9-F3E9-473F-ACC1-6C1F08C68A68}" destId="{27702AA4-C90D-42F8-88A8-D6EF7228861B}" srcOrd="0" destOrd="0" parTransId="{065599C7-93CA-47EE-BB20-20FC854DB8BE}" sibTransId="{F856204E-C519-49FF-A71B-FA9311A17DBF}"/>
    <dgm:cxn modelId="{35F8241A-471C-496E-9A6B-CA0B8AFFCD71}" srcId="{1F723CA9-F3E9-473F-ACC1-6C1F08C68A68}" destId="{02247B78-5613-4450-AC91-AC9C21A802CC}" srcOrd="1" destOrd="0" parTransId="{9E439181-7E2A-4A24-83B5-21659AB402A9}" sibTransId="{FD3D2D4A-6E49-43C3-8610-F261A98EABE1}"/>
    <dgm:cxn modelId="{D014F036-4EE2-47D9-88F5-20412D49A7B0}" type="presOf" srcId="{6708FEB5-EAFD-4D42-B699-A73E30EDC854}" destId="{A58726E4-32C2-474A-A419-7214259790A9}" srcOrd="0" destOrd="0" presId="urn:microsoft.com/office/officeart/2005/8/layout/target3"/>
    <dgm:cxn modelId="{B9C0EF7E-A464-4AFC-B43F-0BAFB94D4DD1}" type="presOf" srcId="{27702AA4-C90D-42F8-88A8-D6EF7228861B}" destId="{18E35FFC-AE5F-4635-9DBD-ECFC98DCEFA1}" srcOrd="0" destOrd="0" presId="urn:microsoft.com/office/officeart/2005/8/layout/target3"/>
    <dgm:cxn modelId="{ACD2793E-1627-48AC-A1BB-160D546001B9}" type="presOf" srcId="{6708FEB5-EAFD-4D42-B699-A73E30EDC854}" destId="{1F87DE01-F755-454C-8171-1588AC48D9C6}" srcOrd="1" destOrd="0" presId="urn:microsoft.com/office/officeart/2005/8/layout/target3"/>
    <dgm:cxn modelId="{C16E9BC0-A45C-48D6-9078-EF1C29393529}" type="presOf" srcId="{27702AA4-C90D-42F8-88A8-D6EF7228861B}" destId="{D5B7D6BB-AF9B-4DFD-8BFA-CB5069FFBD58}" srcOrd="1" destOrd="0" presId="urn:microsoft.com/office/officeart/2005/8/layout/target3"/>
    <dgm:cxn modelId="{CAD9E8D0-968A-4BD6-B3E5-111130EF1523}" type="presOf" srcId="{F6E6BD81-7615-43A6-8B69-8D638322A4C9}" destId="{224533A2-75C9-40E7-B8CD-848D6E26B890}" srcOrd="1" destOrd="0" presId="urn:microsoft.com/office/officeart/2005/8/layout/target3"/>
    <dgm:cxn modelId="{D8C4C92B-95CC-4639-A245-1DF13131542F}" srcId="{1F723CA9-F3E9-473F-ACC1-6C1F08C68A68}" destId="{F6E6BD81-7615-43A6-8B69-8D638322A4C9}" srcOrd="3" destOrd="0" parTransId="{71394C61-D13F-41A5-AE1F-94408F7A19ED}" sibTransId="{64C0F6B6-9CDB-4131-B164-95F8B6FC6A8C}"/>
    <dgm:cxn modelId="{CE94B4A0-5108-4967-9631-04AB2F445E06}" type="presOf" srcId="{02247B78-5613-4450-AC91-AC9C21A802CC}" destId="{9D83B3C4-6486-41FB-ADB0-47001CD6C539}" srcOrd="0" destOrd="0" presId="urn:microsoft.com/office/officeart/2005/8/layout/target3"/>
    <dgm:cxn modelId="{C91A88DE-5B30-467D-AA41-E2F76D0FC944}" type="presOf" srcId="{F6E6BD81-7615-43A6-8B69-8D638322A4C9}" destId="{AF36B6F8-5FBD-4C54-A1AB-9A17F7F303A9}" srcOrd="0" destOrd="0" presId="urn:microsoft.com/office/officeart/2005/8/layout/target3"/>
    <dgm:cxn modelId="{A330BBE9-BF4B-4421-AC2D-C44DBA6BD280}" type="presOf" srcId="{02247B78-5613-4450-AC91-AC9C21A802CC}" destId="{5F1A8CA1-45A9-4055-A4ED-290DAC799B0F}" srcOrd="1" destOrd="0" presId="urn:microsoft.com/office/officeart/2005/8/layout/target3"/>
    <dgm:cxn modelId="{12181252-5BED-4B7D-9EE6-FFBEEE217A55}" srcId="{1F723CA9-F3E9-473F-ACC1-6C1F08C68A68}" destId="{6708FEB5-EAFD-4D42-B699-A73E30EDC854}" srcOrd="2" destOrd="0" parTransId="{00C02E4B-A8C5-4FB6-88A7-3E7A5502950E}" sibTransId="{02EC8965-D78C-449F-AF4C-E4F466212FCD}"/>
    <dgm:cxn modelId="{4827FF9B-BE5F-433A-BA74-DF4E67879B47}" type="presOf" srcId="{1F723CA9-F3E9-473F-ACC1-6C1F08C68A68}" destId="{4C78A7E7-8CF6-468E-8F3C-613443180AE9}" srcOrd="0" destOrd="0" presId="urn:microsoft.com/office/officeart/2005/8/layout/target3"/>
    <dgm:cxn modelId="{66AC1C1C-7775-4C95-B19E-3AC7594A1DF0}" type="presParOf" srcId="{4C78A7E7-8CF6-468E-8F3C-613443180AE9}" destId="{09FFEE29-17F1-4D8F-ACD2-EEF2A12573CE}" srcOrd="0" destOrd="0" presId="urn:microsoft.com/office/officeart/2005/8/layout/target3"/>
    <dgm:cxn modelId="{DC9BB79E-B140-41C5-B161-6A5DC6C03905}" type="presParOf" srcId="{4C78A7E7-8CF6-468E-8F3C-613443180AE9}" destId="{B9820C13-7659-4F52-874E-899E7E1B6435}" srcOrd="1" destOrd="0" presId="urn:microsoft.com/office/officeart/2005/8/layout/target3"/>
    <dgm:cxn modelId="{EADA26E5-3A95-4B84-86A0-8E2ED5EC4BCB}" type="presParOf" srcId="{4C78A7E7-8CF6-468E-8F3C-613443180AE9}" destId="{18E35FFC-AE5F-4635-9DBD-ECFC98DCEFA1}" srcOrd="2" destOrd="0" presId="urn:microsoft.com/office/officeart/2005/8/layout/target3"/>
    <dgm:cxn modelId="{54949EDF-0C2C-4487-878D-EDC94BE945FB}" type="presParOf" srcId="{4C78A7E7-8CF6-468E-8F3C-613443180AE9}" destId="{735F4A0F-C8D0-4D71-A409-AE3195000929}" srcOrd="3" destOrd="0" presId="urn:microsoft.com/office/officeart/2005/8/layout/target3"/>
    <dgm:cxn modelId="{78039001-3E75-4522-A024-160C9653C350}" type="presParOf" srcId="{4C78A7E7-8CF6-468E-8F3C-613443180AE9}" destId="{13DAAC85-1516-4B94-A34A-677CC16EF4D0}" srcOrd="4" destOrd="0" presId="urn:microsoft.com/office/officeart/2005/8/layout/target3"/>
    <dgm:cxn modelId="{F1C1F50A-95AD-4D88-AEA3-DB3102E6F449}" type="presParOf" srcId="{4C78A7E7-8CF6-468E-8F3C-613443180AE9}" destId="{9D83B3C4-6486-41FB-ADB0-47001CD6C539}" srcOrd="5" destOrd="0" presId="urn:microsoft.com/office/officeart/2005/8/layout/target3"/>
    <dgm:cxn modelId="{085493CF-CB67-4DF7-9CA8-AF20BC23953E}" type="presParOf" srcId="{4C78A7E7-8CF6-468E-8F3C-613443180AE9}" destId="{47CD7FF2-179F-4ABE-89DB-441E8785D641}" srcOrd="6" destOrd="0" presId="urn:microsoft.com/office/officeart/2005/8/layout/target3"/>
    <dgm:cxn modelId="{AA6FF2CA-903B-47E2-84AD-1FD4E75EF8DF}" type="presParOf" srcId="{4C78A7E7-8CF6-468E-8F3C-613443180AE9}" destId="{0E641AE4-AF60-4B4B-A85A-6EA44C55B412}" srcOrd="7" destOrd="0" presId="urn:microsoft.com/office/officeart/2005/8/layout/target3"/>
    <dgm:cxn modelId="{1E6793AC-36D6-4E68-BB88-89E250E3ED09}" type="presParOf" srcId="{4C78A7E7-8CF6-468E-8F3C-613443180AE9}" destId="{A58726E4-32C2-474A-A419-7214259790A9}" srcOrd="8" destOrd="0" presId="urn:microsoft.com/office/officeart/2005/8/layout/target3"/>
    <dgm:cxn modelId="{422CE0BD-1240-4142-863A-30F947450F79}" type="presParOf" srcId="{4C78A7E7-8CF6-468E-8F3C-613443180AE9}" destId="{ACC5D9F1-3DBF-499F-84B7-B176B65B30A1}" srcOrd="9" destOrd="0" presId="urn:microsoft.com/office/officeart/2005/8/layout/target3"/>
    <dgm:cxn modelId="{126FB8F2-A0A3-432B-823E-B36B569E68A9}" type="presParOf" srcId="{4C78A7E7-8CF6-468E-8F3C-613443180AE9}" destId="{1A1558E2-A874-4F02-B3E2-E7CA0B63F200}" srcOrd="10" destOrd="0" presId="urn:microsoft.com/office/officeart/2005/8/layout/target3"/>
    <dgm:cxn modelId="{612F1CE2-C036-45EA-9111-45FA79F3D5D9}" type="presParOf" srcId="{4C78A7E7-8CF6-468E-8F3C-613443180AE9}" destId="{AF36B6F8-5FBD-4C54-A1AB-9A17F7F303A9}" srcOrd="11" destOrd="0" presId="urn:microsoft.com/office/officeart/2005/8/layout/target3"/>
    <dgm:cxn modelId="{39CBE3BE-7E1F-4548-A09E-DBE8DCE4D8E4}" type="presParOf" srcId="{4C78A7E7-8CF6-468E-8F3C-613443180AE9}" destId="{D5B7D6BB-AF9B-4DFD-8BFA-CB5069FFBD58}" srcOrd="12" destOrd="0" presId="urn:microsoft.com/office/officeart/2005/8/layout/target3"/>
    <dgm:cxn modelId="{851563BC-032A-4BDE-88B0-37C749FA72D0}" type="presParOf" srcId="{4C78A7E7-8CF6-468E-8F3C-613443180AE9}" destId="{5F1A8CA1-45A9-4055-A4ED-290DAC799B0F}" srcOrd="13" destOrd="0" presId="urn:microsoft.com/office/officeart/2005/8/layout/target3"/>
    <dgm:cxn modelId="{85B04942-0DBF-4718-9FCA-048A3B9900BE}" type="presParOf" srcId="{4C78A7E7-8CF6-468E-8F3C-613443180AE9}" destId="{1F87DE01-F755-454C-8171-1588AC48D9C6}" srcOrd="14" destOrd="0" presId="urn:microsoft.com/office/officeart/2005/8/layout/target3"/>
    <dgm:cxn modelId="{C8BA2AA3-01EF-4E62-92AB-94439302917E}" type="presParOf" srcId="{4C78A7E7-8CF6-468E-8F3C-613443180AE9}" destId="{224533A2-75C9-40E7-B8CD-848D6E26B890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venn3" loCatId="relationship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D2A780F8-275D-4929-9A1E-3C8D458D532F}" type="pres">
      <dgm:prSet presAssocID="{658CD5FA-649D-409A-AB13-5590FFB290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9632CF-557D-492A-99B3-7EAE788C9213}" type="pres">
      <dgm:prSet presAssocID="{A866F0C3-EE89-4A00-9F86-DE76FA9C32F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52B4DE-FF70-4D6F-9D22-3EBD318CA3EF}" type="pres">
      <dgm:prSet presAssocID="{C41F2E6E-50FC-41EC-AC54-A3C1CB5EB4A4}" presName="space" presStyleCnt="0"/>
      <dgm:spPr/>
    </dgm:pt>
    <dgm:pt modelId="{2DE03579-5627-46F5-9E5B-45D227DE924D}" type="pres">
      <dgm:prSet presAssocID="{1D244653-2238-4EA4-82F4-89DE61AD31BC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BE0035-E073-45DD-9B54-1437D136F570}" type="pres">
      <dgm:prSet presAssocID="{FA03C3EB-97DE-4D3A-873A-2775DEB4C561}" presName="space" presStyleCnt="0"/>
      <dgm:spPr/>
    </dgm:pt>
    <dgm:pt modelId="{68873F18-37E8-47D9-931F-A65EE4F95A96}" type="pres">
      <dgm:prSet presAssocID="{FD41BEA5-4598-4803-B3D4-E724E987CACC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4C32EA-8DD3-4236-BD64-36F28F8A3121}" type="pres">
      <dgm:prSet presAssocID="{7932AE51-4A74-4458-BB40-3DA7A739400A}" presName="space" presStyleCnt="0"/>
      <dgm:spPr/>
    </dgm:pt>
    <dgm:pt modelId="{37784827-844F-44FD-911D-2ED0F5CD93C2}" type="pres">
      <dgm:prSet presAssocID="{38731D6D-5C8D-443E-A8A3-65A9E3716F3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BC8B2180-0616-4140-A6F4-4C3041CE917D}" type="presOf" srcId="{1D244653-2238-4EA4-82F4-89DE61AD31BC}" destId="{2DE03579-5627-46F5-9E5B-45D227DE924D}" srcOrd="0" destOrd="0" presId="urn:microsoft.com/office/officeart/2005/8/layout/venn3"/>
    <dgm:cxn modelId="{96F510BC-AB88-4113-B025-B034F679B421}" type="presOf" srcId="{38731D6D-5C8D-443E-A8A3-65A9E3716F3E}" destId="{37784827-844F-44FD-911D-2ED0F5CD93C2}" srcOrd="0" destOrd="0" presId="urn:microsoft.com/office/officeart/2005/8/layout/venn3"/>
    <dgm:cxn modelId="{FE4F0B93-BD47-4038-8D75-EA5AB741F539}" type="presOf" srcId="{FD41BEA5-4598-4803-B3D4-E724E987CACC}" destId="{68873F18-37E8-47D9-931F-A65EE4F95A96}" srcOrd="0" destOrd="0" presId="urn:microsoft.com/office/officeart/2005/8/layout/venn3"/>
    <dgm:cxn modelId="{9C428332-455C-4127-8FD2-78798446BD9C}" type="presOf" srcId="{A866F0C3-EE89-4A00-9F86-DE76FA9C32F5}" destId="{B09632CF-557D-492A-99B3-7EAE788C9213}" srcOrd="0" destOrd="0" presId="urn:microsoft.com/office/officeart/2005/8/layout/venn3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0A82AA95-3E93-4077-ADE5-25591D028AC6}" type="presOf" srcId="{658CD5FA-649D-409A-AB13-5590FFB290F1}" destId="{D2A780F8-275D-4929-9A1E-3C8D458D532F}" srcOrd="0" destOrd="0" presId="urn:microsoft.com/office/officeart/2005/8/layout/venn3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D8FAFE9C-AECC-48BC-962B-C4D221FF1B3D}" type="presParOf" srcId="{D2A780F8-275D-4929-9A1E-3C8D458D532F}" destId="{B09632CF-557D-492A-99B3-7EAE788C9213}" srcOrd="0" destOrd="0" presId="urn:microsoft.com/office/officeart/2005/8/layout/venn3"/>
    <dgm:cxn modelId="{F3B231D5-8A12-4622-984B-A98DF7DEBCAA}" type="presParOf" srcId="{D2A780F8-275D-4929-9A1E-3C8D458D532F}" destId="{3852B4DE-FF70-4D6F-9D22-3EBD318CA3EF}" srcOrd="1" destOrd="0" presId="urn:microsoft.com/office/officeart/2005/8/layout/venn3"/>
    <dgm:cxn modelId="{A4F19F21-4AC9-4BE4-B3EB-06BFD256F705}" type="presParOf" srcId="{D2A780F8-275D-4929-9A1E-3C8D458D532F}" destId="{2DE03579-5627-46F5-9E5B-45D227DE924D}" srcOrd="2" destOrd="0" presId="urn:microsoft.com/office/officeart/2005/8/layout/venn3"/>
    <dgm:cxn modelId="{7209EA4F-773A-41E2-8B62-C4773EFDB42F}" type="presParOf" srcId="{D2A780F8-275D-4929-9A1E-3C8D458D532F}" destId="{3FBE0035-E073-45DD-9B54-1437D136F570}" srcOrd="3" destOrd="0" presId="urn:microsoft.com/office/officeart/2005/8/layout/venn3"/>
    <dgm:cxn modelId="{20760FB3-5EBD-4A08-8057-CD01B127964A}" type="presParOf" srcId="{D2A780F8-275D-4929-9A1E-3C8D458D532F}" destId="{68873F18-37E8-47D9-931F-A65EE4F95A96}" srcOrd="4" destOrd="0" presId="urn:microsoft.com/office/officeart/2005/8/layout/venn3"/>
    <dgm:cxn modelId="{6F689BBE-BA98-48C4-B427-96EE9F2700F7}" type="presParOf" srcId="{D2A780F8-275D-4929-9A1E-3C8D458D532F}" destId="{854C32EA-8DD3-4236-BD64-36F28F8A3121}" srcOrd="5" destOrd="0" presId="urn:microsoft.com/office/officeart/2005/8/layout/venn3"/>
    <dgm:cxn modelId="{E4D7B73D-A504-4F08-B679-E36AE1AF75F6}" type="presParOf" srcId="{D2A780F8-275D-4929-9A1E-3C8D458D532F}" destId="{37784827-844F-44FD-911D-2ED0F5CD93C2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FEE29-17F1-4D8F-ACD2-EEF2A12573CE}">
      <dsp:nvSpPr>
        <dsp:cNvPr id="0" name=""/>
        <dsp:cNvSpPr/>
      </dsp:nvSpPr>
      <dsp:spPr>
        <a:xfrm>
          <a:off x="0" y="0"/>
          <a:ext cx="3720596" cy="37205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E35FFC-AE5F-4635-9DBD-ECFC98DCEFA1}">
      <dsp:nvSpPr>
        <dsp:cNvPr id="0" name=""/>
        <dsp:cNvSpPr/>
      </dsp:nvSpPr>
      <dsp:spPr>
        <a:xfrm>
          <a:off x="1860298" y="0"/>
          <a:ext cx="5892783" cy="37205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Accuracy and completeness</a:t>
          </a:r>
          <a:endParaRPr lang="en-IN" sz="2600" kern="1200" dirty="0"/>
        </a:p>
      </dsp:txBody>
      <dsp:txXfrm>
        <a:off x="1860298" y="0"/>
        <a:ext cx="5892783" cy="790626"/>
      </dsp:txXfrm>
    </dsp:sp>
    <dsp:sp modelId="{13DAAC85-1516-4B94-A34A-677CC16EF4D0}">
      <dsp:nvSpPr>
        <dsp:cNvPr id="0" name=""/>
        <dsp:cNvSpPr/>
      </dsp:nvSpPr>
      <dsp:spPr>
        <a:xfrm>
          <a:off x="488328" y="790626"/>
          <a:ext cx="2743939" cy="27439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83B3C4-6486-41FB-ADB0-47001CD6C539}">
      <dsp:nvSpPr>
        <dsp:cNvPr id="0" name=""/>
        <dsp:cNvSpPr/>
      </dsp:nvSpPr>
      <dsp:spPr>
        <a:xfrm>
          <a:off x="1860298" y="790626"/>
          <a:ext cx="5892783" cy="27439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Performance and Distribution analysis</a:t>
          </a:r>
          <a:endParaRPr lang="en-IN" sz="2600" kern="1200" dirty="0"/>
        </a:p>
      </dsp:txBody>
      <dsp:txXfrm>
        <a:off x="1860298" y="790626"/>
        <a:ext cx="5892783" cy="790626"/>
      </dsp:txXfrm>
    </dsp:sp>
    <dsp:sp modelId="{0E641AE4-AF60-4B4B-A85A-6EA44C55B412}">
      <dsp:nvSpPr>
        <dsp:cNvPr id="0" name=""/>
        <dsp:cNvSpPr/>
      </dsp:nvSpPr>
      <dsp:spPr>
        <a:xfrm>
          <a:off x="976656" y="1581253"/>
          <a:ext cx="1767283" cy="176728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8726E4-32C2-474A-A419-7214259790A9}">
      <dsp:nvSpPr>
        <dsp:cNvPr id="0" name=""/>
        <dsp:cNvSpPr/>
      </dsp:nvSpPr>
      <dsp:spPr>
        <a:xfrm>
          <a:off x="1860298" y="1581253"/>
          <a:ext cx="5892783" cy="17672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Reporting and Recommendations</a:t>
          </a:r>
          <a:endParaRPr lang="en-IN" sz="2600" kern="1200" dirty="0"/>
        </a:p>
      </dsp:txBody>
      <dsp:txXfrm>
        <a:off x="1860298" y="1581253"/>
        <a:ext cx="5892783" cy="790626"/>
      </dsp:txXfrm>
    </dsp:sp>
    <dsp:sp modelId="{1A1558E2-A874-4F02-B3E2-E7CA0B63F200}">
      <dsp:nvSpPr>
        <dsp:cNvPr id="0" name=""/>
        <dsp:cNvSpPr/>
      </dsp:nvSpPr>
      <dsp:spPr>
        <a:xfrm>
          <a:off x="1464984" y="2371879"/>
          <a:ext cx="790626" cy="79062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36B6F8-5FBD-4C54-A1AB-9A17F7F303A9}">
      <dsp:nvSpPr>
        <dsp:cNvPr id="0" name=""/>
        <dsp:cNvSpPr/>
      </dsp:nvSpPr>
      <dsp:spPr>
        <a:xfrm>
          <a:off x="1860298" y="2371879"/>
          <a:ext cx="5892783" cy="7906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Data gaps and follow-up </a:t>
          </a:r>
          <a:endParaRPr lang="en-IN" sz="2600" kern="1200" dirty="0"/>
        </a:p>
      </dsp:txBody>
      <dsp:txXfrm>
        <a:off x="1860298" y="2371879"/>
        <a:ext cx="5892783" cy="790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32CF-557D-492A-99B3-7EAE788C9213}">
      <dsp:nvSpPr>
        <dsp:cNvPr id="0" name=""/>
        <dsp:cNvSpPr/>
      </dsp:nvSpPr>
      <dsp:spPr>
        <a:xfrm>
          <a:off x="2756" y="1314994"/>
          <a:ext cx="2766073" cy="276607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226" tIns="15240" rIns="15222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Human Resources (HR) Department  </a:t>
          </a:r>
        </a:p>
      </dsp:txBody>
      <dsp:txXfrm>
        <a:off x="407838" y="1720076"/>
        <a:ext cx="1955909" cy="1955909"/>
      </dsp:txXfrm>
    </dsp:sp>
    <dsp:sp modelId="{2DE03579-5627-46F5-9E5B-45D227DE924D}">
      <dsp:nvSpPr>
        <dsp:cNvPr id="0" name=""/>
        <dsp:cNvSpPr/>
      </dsp:nvSpPr>
      <dsp:spPr>
        <a:xfrm>
          <a:off x="2215615" y="1314994"/>
          <a:ext cx="2766073" cy="276607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89690"/>
                <a:satOff val="-11147"/>
                <a:lumOff val="20692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289690"/>
                <a:satOff val="-11147"/>
                <a:lumOff val="206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226" tIns="15240" rIns="15222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Department Managers (Sales &amp; Production)</a:t>
          </a:r>
        </a:p>
      </dsp:txBody>
      <dsp:txXfrm>
        <a:off x="2620697" y="1720076"/>
        <a:ext cx="1955909" cy="1955909"/>
      </dsp:txXfrm>
    </dsp:sp>
    <dsp:sp modelId="{68873F18-37E8-47D9-931F-A65EE4F95A96}">
      <dsp:nvSpPr>
        <dsp:cNvPr id="0" name=""/>
        <dsp:cNvSpPr/>
      </dsp:nvSpPr>
      <dsp:spPr>
        <a:xfrm>
          <a:off x="4428473" y="1314994"/>
          <a:ext cx="2766073" cy="276607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579380"/>
                <a:satOff val="-22294"/>
                <a:lumOff val="41383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579380"/>
                <a:satOff val="-22294"/>
                <a:lumOff val="413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226" tIns="15240" rIns="15222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Senior Leadership/Executives</a:t>
          </a:r>
        </a:p>
      </dsp:txBody>
      <dsp:txXfrm>
        <a:off x="4833555" y="1720076"/>
        <a:ext cx="1955909" cy="1955909"/>
      </dsp:txXfrm>
    </dsp:sp>
    <dsp:sp modelId="{37784827-844F-44FD-911D-2ED0F5CD93C2}">
      <dsp:nvSpPr>
        <dsp:cNvPr id="0" name=""/>
        <dsp:cNvSpPr/>
      </dsp:nvSpPr>
      <dsp:spPr>
        <a:xfrm>
          <a:off x="6641332" y="1314994"/>
          <a:ext cx="2766073" cy="2766073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89690"/>
                <a:satOff val="-11147"/>
                <a:lumOff val="20692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289690"/>
                <a:satOff val="-11147"/>
                <a:lumOff val="206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52226" tIns="15240" rIns="15222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Employees</a:t>
          </a:r>
        </a:p>
      </dsp:txBody>
      <dsp:txXfrm>
        <a:off x="7046414" y="1720076"/>
        <a:ext cx="1955909" cy="195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</a:t>
            </a:r>
            <a:r>
              <a:rPr lang="en-US" sz="2400" dirty="0" smtClean="0"/>
              <a:t>BY: </a:t>
            </a:r>
            <a:r>
              <a:rPr lang="en-US" sz="2400" dirty="0" err="1" smtClean="0"/>
              <a:t>Blessy</a:t>
            </a:r>
            <a:r>
              <a:rPr lang="en-US" sz="2400" dirty="0" smtClean="0"/>
              <a:t> B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</a:t>
            </a:r>
            <a:r>
              <a:rPr lang="en-US" sz="2400" dirty="0"/>
              <a:t> </a:t>
            </a:r>
            <a:r>
              <a:rPr lang="en-US" sz="2400" dirty="0" smtClean="0"/>
              <a:t> : 312204510</a:t>
            </a:r>
            <a:endParaRPr lang="en-US" sz="2400" dirty="0"/>
          </a:p>
          <a:p>
            <a:r>
              <a:rPr lang="en-US" sz="2400" dirty="0" smtClean="0"/>
              <a:t>DEPARTMENT  :  COMMERCE</a:t>
            </a:r>
            <a:endParaRPr lang="en-US" sz="2400" dirty="0"/>
          </a:p>
          <a:p>
            <a:r>
              <a:rPr lang="en-US" sz="2400" dirty="0" smtClean="0"/>
              <a:t>COLLEGE        :  </a:t>
            </a:r>
            <a:r>
              <a:rPr lang="en-US" sz="2400" dirty="0"/>
              <a:t>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14" y="218941"/>
            <a:ext cx="2361127" cy="227417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856875"/>
              </p:ext>
            </p:extLst>
          </p:nvPr>
        </p:nvGraphicFramePr>
        <p:xfrm>
          <a:off x="1084004" y="1817109"/>
          <a:ext cx="6207617" cy="390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437322" y="185530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pic>
        <p:nvPicPr>
          <p:cNvPr id="4" name="Graphic 5" descr="Research">
            <a:extLst>
              <a:ext uri="{FF2B5EF4-FFF2-40B4-BE49-F238E27FC236}">
                <a16:creationId xmlns:a16="http://schemas.microsoft.com/office/drawing/2014/main" xmlns="" id="{0CA0D5F1-7946-4DD0-ADDD-600DB2DE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75582" y="446251"/>
            <a:ext cx="914400" cy="914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446" y="1830602"/>
            <a:ext cx="927119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Employee Performance: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employee IDs (27,856) are categorized under "Fully Meets," indicating a positive performance trend.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smaller subset of IDs (6,959) falls under "Needs Improvement," which is significantly less compared to those categorized as "Fully Meets."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grand total of all employee IDs (34,815) aligns with the sum of the categorized IDs, suggesting accurate data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Insights: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suggests that most employees are performing at an acceptable level ("Fully Meets"), while a smaller portion requires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distribution indicates a generally strong performance across the workforce, but it also highlights a segment that might need additional support or intervention.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4" y="1978853"/>
            <a:ext cx="6867323" cy="40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362563"/>
              </p:ext>
            </p:extLst>
          </p:nvPr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376" y="1836132"/>
            <a:ext cx="91096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"Determine the distribution of employee IDs across performance categories by </a:t>
            </a:r>
            <a:r>
              <a:rPr lang="en-GB" sz="2000" dirty="0" err="1"/>
              <a:t>analyzing</a:t>
            </a:r>
            <a:r>
              <a:rPr lang="en-GB" sz="2000" dirty="0"/>
              <a:t> the pivot table data. The table shows</a:t>
            </a:r>
            <a:r>
              <a:rPr lang="en-GB" sz="2000" dirty="0" smtClean="0"/>
              <a:t>:</a:t>
            </a:r>
          </a:p>
          <a:p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Employee Categorization:</a:t>
            </a:r>
            <a:r>
              <a:rPr lang="en-GB" sz="2000" dirty="0"/>
              <a:t> The sum of employee IDs in each performance category—'Fully Meets' and 'Needs Improvement</a:t>
            </a:r>
            <a:r>
              <a:rPr lang="en-GB" sz="2000" dirty="0" smtClean="0"/>
              <a:t>.‘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Total ID Values:</a:t>
            </a:r>
            <a:r>
              <a:rPr lang="en-GB" sz="2000" dirty="0"/>
              <a:t> The aggregated total of employee IDs for each performance category, with a grand total provided</a:t>
            </a:r>
            <a:r>
              <a:rPr lang="en-GB" sz="2000" dirty="0" smtClean="0"/>
              <a:t>.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Data Completeness:</a:t>
            </a:r>
            <a:r>
              <a:rPr lang="en-GB" sz="2000" dirty="0"/>
              <a:t> Verification of whether all employee IDs are properly categorized and if there are any gaps where IDs are left unassigned (blank</a:t>
            </a:r>
            <a:r>
              <a:rPr lang="en-GB" sz="2000" dirty="0" smtClean="0"/>
              <a:t>).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r>
              <a:rPr lang="en-GB" sz="2000" dirty="0" smtClean="0"/>
              <a:t>The </a:t>
            </a:r>
            <a:r>
              <a:rPr lang="en-GB" sz="2000" dirty="0"/>
              <a:t>outcome of this analysis will help in understanding the distribution of performance ratings among employees and ensure that all data is accurately categorized and complete."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7044835"/>
              </p:ext>
            </p:extLst>
          </p:nvPr>
        </p:nvGraphicFramePr>
        <p:xfrm>
          <a:off x="824248" y="1920351"/>
          <a:ext cx="7753081" cy="372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379834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550780"/>
              </p:ext>
            </p:extLst>
          </p:nvPr>
        </p:nvGraphicFramePr>
        <p:xfrm>
          <a:off x="379834" y="1120649"/>
          <a:ext cx="9410162" cy="539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82561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</a:t>
            </a:r>
            <a:r>
              <a:rPr lang="en-US" dirty="0"/>
              <a:t> Background Color Shading, Data Bars, Values.</a:t>
            </a:r>
          </a:p>
          <a:p>
            <a:endParaRPr lang="en-US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lang="en-US" sz="2000" dirty="0"/>
              <a:t>Identify specific employee groups, such as those with exceeds, needs improvements and fully meets.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current rating 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2543666"/>
            <a:ext cx="8645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Unique identifier for each employee in the    organization.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The first name of the employee.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Performance Score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: A score indicating the employee's performance level (e.g., Excellent, Satisfactory, Needs Improvement).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lang="en-US" sz="2000" dirty="0"/>
              <a:t>: Employee ID, First Name, Pay zone, Department Type, Current Employee Rating. 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lang="en-US" sz="2000" dirty="0"/>
              <a:t>: Report of Employee Performance based on their Employee Id is represent in Values and Performance Score presented as Column Chart..</a:t>
            </a:r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547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47</cp:revision>
  <dcterms:created xsi:type="dcterms:W3CDTF">2024-08-21T00:32:52Z</dcterms:created>
  <dcterms:modified xsi:type="dcterms:W3CDTF">2024-08-28T05:54:00Z</dcterms:modified>
</cp:coreProperties>
</file>