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6" r:id="rId2"/>
    <p:sldId id="267" r:id="rId3"/>
    <p:sldId id="268" r:id="rId4"/>
    <p:sldId id="269" r:id="rId5"/>
    <p:sldId id="270" r:id="rId6"/>
    <p:sldId id="281" r:id="rId7"/>
    <p:sldId id="271" r:id="rId8"/>
    <p:sldId id="274" r:id="rId9"/>
    <p:sldId id="272" r:id="rId10"/>
    <p:sldId id="277" r:id="rId11"/>
    <p:sldId id="278" r:id="rId12"/>
    <p:sldId id="279" r:id="rId13"/>
    <p:sldId id="282"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94660"/>
  </p:normalViewPr>
  <p:slideViewPr>
    <p:cSldViewPr snapToGrid="0">
      <p:cViewPr varScale="1">
        <p:scale>
          <a:sx n="86" d="100"/>
          <a:sy n="86" d="100"/>
        </p:scale>
        <p:origin x="114" y="90"/>
      </p:cViewPr>
      <p:guideLst/>
    </p:cSldViewPr>
  </p:slideViewPr>
  <p:notesTextViewPr>
    <p:cViewPr>
      <p:scale>
        <a:sx n="1" d="1"/>
        <a:sy n="1" d="1"/>
      </p:scale>
      <p:origin x="0" y="0"/>
    </p:cViewPr>
  </p:notesTextViewPr>
  <p:notesViewPr>
    <p:cSldViewPr snapToGrid="0" showGuides="1">
      <p:cViewPr varScale="1">
        <p:scale>
          <a:sx n="95" d="100"/>
          <a:sy n="95" d="100"/>
        </p:scale>
        <p:origin x="27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C7EC9C-7EE8-4A56-855D-18AC07DBDCAD}" type="datetimeFigureOut">
              <a:rPr lang="en-US" smtClean="0"/>
              <a:t>8/28/2024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EA21AD-3BA7-4B49-9DF1-2171993A8011}" type="slidenum">
              <a:rPr lang="en-US" smtClean="0"/>
              <a:t>‹#›</a:t>
            </a:fld>
            <a:endParaRPr lang="en-US"/>
          </a:p>
        </p:txBody>
      </p:sp>
    </p:spTree>
    <p:extLst>
      <p:ext uri="{BB962C8B-B14F-4D97-AF65-F5344CB8AC3E}">
        <p14:creationId xmlns:p14="http://schemas.microsoft.com/office/powerpoint/2010/main" val="3924349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3EC70-F4BB-48E7-ABB8-9B7E359277E1}"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69046-D62F-49D8-96B7-3C014DC234D7}" type="slidenum">
              <a:rPr lang="en-US" smtClean="0"/>
              <a:t>‹#›</a:t>
            </a:fld>
            <a:endParaRPr lang="en-US"/>
          </a:p>
        </p:txBody>
      </p:sp>
    </p:spTree>
    <p:extLst>
      <p:ext uri="{BB962C8B-B14F-4D97-AF65-F5344CB8AC3E}">
        <p14:creationId xmlns:p14="http://schemas.microsoft.com/office/powerpoint/2010/main" val="2293714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bg1">
                <a:lumMod val="46000"/>
                <a:lumOff val="54000"/>
              </a:schemeClr>
            </a:gs>
            <a:gs pos="46000">
              <a:schemeClr val="bg1">
                <a:lumMod val="60000"/>
                <a:lumOff val="40000"/>
              </a:schemeClr>
            </a:gs>
            <a:gs pos="100000">
              <a:schemeClr val="bg1">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04" name="Group 103"/>
          <p:cNvGrpSpPr/>
          <p:nvPr/>
        </p:nvGrpSpPr>
        <p:grpSpPr>
          <a:xfrm>
            <a:off x="286013" y="4191000"/>
            <a:ext cx="11616798" cy="2513417"/>
            <a:chOff x="286013" y="4191000"/>
            <a:chExt cx="11616798" cy="2513417"/>
          </a:xfrm>
        </p:grpSpPr>
        <p:sp>
          <p:nvSpPr>
            <p:cNvPr id="8"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rot="21252465" flipH="1">
              <a:off x="792225"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rot="20793512">
              <a:off x="445930" y="5452235"/>
              <a:ext cx="365582" cy="421970"/>
              <a:chOff x="1457010" y="1673260"/>
              <a:chExt cx="617538" cy="712788"/>
            </a:xfrm>
          </p:grpSpPr>
          <p:sp>
            <p:nvSpPr>
              <p:cNvPr id="12"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Freeform 10"/>
            <p:cNvSpPr>
              <a:spLocks/>
            </p:cNvSpPr>
            <p:nvPr/>
          </p:nvSpPr>
          <p:spPr bwMode="auto">
            <a:xfrm rot="19613158" flipH="1">
              <a:off x="1682146"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23"/>
            <p:cNvSpPr>
              <a:spLocks/>
            </p:cNvSpPr>
            <p:nvPr/>
          </p:nvSpPr>
          <p:spPr bwMode="auto">
            <a:xfrm flipH="1">
              <a:off x="2304810"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4"/>
            <p:cNvSpPr>
              <a:spLocks/>
            </p:cNvSpPr>
            <p:nvPr/>
          </p:nvSpPr>
          <p:spPr bwMode="auto">
            <a:xfrm flipH="1">
              <a:off x="3150319"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5"/>
            <p:cNvSpPr>
              <a:spLocks/>
            </p:cNvSpPr>
            <p:nvPr/>
          </p:nvSpPr>
          <p:spPr bwMode="auto">
            <a:xfrm flipH="1">
              <a:off x="312019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p:cNvSpPr>
            <p:nvPr/>
          </p:nvSpPr>
          <p:spPr bwMode="auto">
            <a:xfrm flipH="1">
              <a:off x="1933172"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flipH="1">
              <a:off x="1592821"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20" name="Group 19"/>
            <p:cNvGrpSpPr/>
            <p:nvPr/>
          </p:nvGrpSpPr>
          <p:grpSpPr>
            <a:xfrm>
              <a:off x="749894" y="5783561"/>
              <a:ext cx="325521" cy="364355"/>
              <a:chOff x="2114915" y="2460535"/>
              <a:chExt cx="452438" cy="506413"/>
            </a:xfrm>
          </p:grpSpPr>
          <p:sp>
            <p:nvSpPr>
              <p:cNvPr id="21"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3" name="Freeform 30"/>
            <p:cNvSpPr>
              <a:spLocks noEditPoints="1"/>
            </p:cNvSpPr>
            <p:nvPr/>
          </p:nvSpPr>
          <p:spPr bwMode="auto">
            <a:xfrm flipH="1">
              <a:off x="1416049"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1"/>
            <p:cNvSpPr>
              <a:spLocks/>
            </p:cNvSpPr>
            <p:nvPr/>
          </p:nvSpPr>
          <p:spPr bwMode="auto">
            <a:xfrm flipH="1">
              <a:off x="2806971"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4"/>
            <p:cNvSpPr>
              <a:spLocks/>
            </p:cNvSpPr>
            <p:nvPr/>
          </p:nvSpPr>
          <p:spPr bwMode="auto">
            <a:xfrm flipH="1">
              <a:off x="69056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3"/>
            <p:cNvSpPr>
              <a:spLocks/>
            </p:cNvSpPr>
            <p:nvPr/>
          </p:nvSpPr>
          <p:spPr bwMode="auto">
            <a:xfrm flipH="1">
              <a:off x="3957638"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4"/>
            <p:cNvSpPr>
              <a:spLocks/>
            </p:cNvSpPr>
            <p:nvPr/>
          </p:nvSpPr>
          <p:spPr bwMode="auto">
            <a:xfrm flipH="1">
              <a:off x="3616524"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5"/>
            <p:cNvSpPr>
              <a:spLocks/>
            </p:cNvSpPr>
            <p:nvPr/>
          </p:nvSpPr>
          <p:spPr bwMode="auto">
            <a:xfrm flipH="1">
              <a:off x="4164013"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76"/>
            <p:cNvSpPr>
              <a:spLocks noChangeShapeType="1"/>
            </p:cNvSpPr>
            <p:nvPr/>
          </p:nvSpPr>
          <p:spPr bwMode="auto">
            <a:xfrm>
              <a:off x="4164013"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8"/>
            <p:cNvSpPr>
              <a:spLocks/>
            </p:cNvSpPr>
            <p:nvPr/>
          </p:nvSpPr>
          <p:spPr bwMode="auto">
            <a:xfrm flipH="1">
              <a:off x="3670301"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9"/>
            <p:cNvSpPr>
              <a:spLocks/>
            </p:cNvSpPr>
            <p:nvPr/>
          </p:nvSpPr>
          <p:spPr bwMode="auto">
            <a:xfrm flipH="1">
              <a:off x="3841751"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2"/>
            <p:cNvSpPr>
              <a:spLocks/>
            </p:cNvSpPr>
            <p:nvPr/>
          </p:nvSpPr>
          <p:spPr bwMode="auto">
            <a:xfrm flipH="1">
              <a:off x="4379878"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3"/>
            <p:cNvSpPr>
              <a:spLocks/>
            </p:cNvSpPr>
            <p:nvPr/>
          </p:nvSpPr>
          <p:spPr bwMode="auto">
            <a:xfrm flipH="1">
              <a:off x="45297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p:cNvSpPr>
              <a:spLocks/>
            </p:cNvSpPr>
            <p:nvPr/>
          </p:nvSpPr>
          <p:spPr bwMode="auto">
            <a:xfrm flipH="1">
              <a:off x="2731164"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0"/>
            <p:cNvSpPr>
              <a:spLocks/>
            </p:cNvSpPr>
            <p:nvPr/>
          </p:nvSpPr>
          <p:spPr bwMode="auto">
            <a:xfrm flipH="1" flipV="1">
              <a:off x="286013"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37"/>
            <p:cNvSpPr/>
            <p:nvPr/>
          </p:nvSpPr>
          <p:spPr>
            <a:xfrm>
              <a:off x="458072"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3688"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7000"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803704" y="4858573"/>
              <a:ext cx="1154448" cy="1149586"/>
              <a:chOff x="4277517" y="3752400"/>
              <a:chExt cx="1154448" cy="1149586"/>
            </a:xfrm>
          </p:grpSpPr>
          <p:sp>
            <p:nvSpPr>
              <p:cNvPr id="42" name="Freeform 41"/>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47"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0"/>
            <p:cNvSpPr>
              <a:spLocks/>
            </p:cNvSpPr>
            <p:nvPr/>
          </p:nvSpPr>
          <p:spPr bwMode="auto">
            <a:xfrm flipH="1" flipV="1">
              <a:off x="2834217"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0"/>
            <p:cNvSpPr>
              <a:spLocks/>
            </p:cNvSpPr>
            <p:nvPr/>
          </p:nvSpPr>
          <p:spPr bwMode="auto">
            <a:xfrm flipH="1">
              <a:off x="46458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4"/>
            <p:cNvSpPr>
              <a:spLocks/>
            </p:cNvSpPr>
            <p:nvPr/>
          </p:nvSpPr>
          <p:spPr bwMode="auto">
            <a:xfrm flipH="1">
              <a:off x="3947595"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4"/>
            <p:cNvSpPr>
              <a:spLocks/>
            </p:cNvSpPr>
            <p:nvPr/>
          </p:nvSpPr>
          <p:spPr bwMode="auto">
            <a:xfrm flipH="1">
              <a:off x="47143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
            <p:cNvSpPr>
              <a:spLocks/>
            </p:cNvSpPr>
            <p:nvPr/>
          </p:nvSpPr>
          <p:spPr bwMode="auto">
            <a:xfrm>
              <a:off x="9771061"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Line 6"/>
            <p:cNvSpPr>
              <a:spLocks noChangeShapeType="1"/>
            </p:cNvSpPr>
            <p:nvPr/>
          </p:nvSpPr>
          <p:spPr bwMode="auto">
            <a:xfrm flipH="1" flipV="1">
              <a:off x="9771061"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p:nvSpPr>
          <p:spPr bwMode="auto">
            <a:xfrm rot="347535">
              <a:off x="9763724"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6" name="Group 55"/>
            <p:cNvGrpSpPr/>
            <p:nvPr/>
          </p:nvGrpSpPr>
          <p:grpSpPr>
            <a:xfrm rot="806488" flipH="1">
              <a:off x="11377312" y="5452235"/>
              <a:ext cx="365582" cy="421970"/>
              <a:chOff x="1457010" y="1673260"/>
              <a:chExt cx="617538" cy="712788"/>
            </a:xfrm>
          </p:grpSpPr>
          <p:sp>
            <p:nvSpPr>
              <p:cNvPr id="57" name="Freeform 8"/>
              <p:cNvSpPr>
                <a:spLocks/>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8" name="Freeform 9"/>
              <p:cNvSpPr>
                <a:spLocks/>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9" name="Freeform 10"/>
            <p:cNvSpPr>
              <a:spLocks/>
            </p:cNvSpPr>
            <p:nvPr/>
          </p:nvSpPr>
          <p:spPr bwMode="auto">
            <a:xfrm rot="1986842">
              <a:off x="10004233"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0" name="Freeform 23"/>
            <p:cNvSpPr>
              <a:spLocks/>
            </p:cNvSpPr>
            <p:nvPr/>
          </p:nvSpPr>
          <p:spPr bwMode="auto">
            <a:xfrm>
              <a:off x="9539526"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4"/>
            <p:cNvSpPr>
              <a:spLocks/>
            </p:cNvSpPr>
            <p:nvPr/>
          </p:nvSpPr>
          <p:spPr bwMode="auto">
            <a:xfrm>
              <a:off x="8429578"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5"/>
            <p:cNvSpPr>
              <a:spLocks/>
            </p:cNvSpPr>
            <p:nvPr/>
          </p:nvSpPr>
          <p:spPr bwMode="auto">
            <a:xfrm>
              <a:off x="871894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26"/>
            <p:cNvSpPr>
              <a:spLocks/>
            </p:cNvSpPr>
            <p:nvPr/>
          </p:nvSpPr>
          <p:spPr bwMode="auto">
            <a:xfrm>
              <a:off x="10057214"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27"/>
            <p:cNvSpPr>
              <a:spLocks/>
            </p:cNvSpPr>
            <p:nvPr/>
          </p:nvSpPr>
          <p:spPr bwMode="auto">
            <a:xfrm>
              <a:off x="10402328"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65" name="Group 64"/>
            <p:cNvGrpSpPr/>
            <p:nvPr/>
          </p:nvGrpSpPr>
          <p:grpSpPr>
            <a:xfrm flipH="1">
              <a:off x="11113409" y="5783561"/>
              <a:ext cx="325521" cy="364355"/>
              <a:chOff x="2114915" y="2460535"/>
              <a:chExt cx="452438" cy="506413"/>
            </a:xfrm>
          </p:grpSpPr>
          <p:sp>
            <p:nvSpPr>
              <p:cNvPr id="66" name="Freeform 28"/>
              <p:cNvSpPr>
                <a:spLocks/>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29"/>
              <p:cNvSpPr>
                <a:spLocks/>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8" name="Freeform 30"/>
            <p:cNvSpPr>
              <a:spLocks noEditPoints="1"/>
            </p:cNvSpPr>
            <p:nvPr/>
          </p:nvSpPr>
          <p:spPr bwMode="auto">
            <a:xfrm>
              <a:off x="6170612"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1"/>
            <p:cNvSpPr>
              <a:spLocks/>
            </p:cNvSpPr>
            <p:nvPr/>
          </p:nvSpPr>
          <p:spPr bwMode="auto">
            <a:xfrm>
              <a:off x="9232628"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2"/>
            <p:cNvSpPr>
              <a:spLocks/>
            </p:cNvSpPr>
            <p:nvPr/>
          </p:nvSpPr>
          <p:spPr bwMode="auto">
            <a:xfrm>
              <a:off x="9245597"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3"/>
            <p:cNvSpPr>
              <a:spLocks/>
            </p:cNvSpPr>
            <p:nvPr/>
          </p:nvSpPr>
          <p:spPr bwMode="auto">
            <a:xfrm>
              <a:off x="9411047"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4"/>
            <p:cNvSpPr>
              <a:spLocks/>
            </p:cNvSpPr>
            <p:nvPr/>
          </p:nvSpPr>
          <p:spPr bwMode="auto">
            <a:xfrm>
              <a:off x="1140142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p:cNvSpPr>
            <p:nvPr/>
          </p:nvSpPr>
          <p:spPr bwMode="auto">
            <a:xfrm>
              <a:off x="8069261"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8290121"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5"/>
            <p:cNvSpPr>
              <a:spLocks/>
            </p:cNvSpPr>
            <p:nvPr/>
          </p:nvSpPr>
          <p:spPr bwMode="auto">
            <a:xfrm>
              <a:off x="8012111"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6"/>
            <p:cNvSpPr>
              <a:spLocks noChangeShapeType="1"/>
            </p:cNvSpPr>
            <p:nvPr/>
          </p:nvSpPr>
          <p:spPr bwMode="auto">
            <a:xfrm flipH="1">
              <a:off x="8012111" y="6440932"/>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8"/>
            <p:cNvSpPr>
              <a:spLocks/>
            </p:cNvSpPr>
            <p:nvPr/>
          </p:nvSpPr>
          <p:spPr bwMode="auto">
            <a:xfrm>
              <a:off x="7799385"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7970835"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p:cNvSpPr>
              <a:spLocks/>
            </p:cNvSpPr>
            <p:nvPr/>
          </p:nvSpPr>
          <p:spPr bwMode="auto">
            <a:xfrm>
              <a:off x="7713696"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p:cNvSpPr>
              <a:spLocks/>
            </p:cNvSpPr>
            <p:nvPr/>
          </p:nvSpPr>
          <p:spPr bwMode="auto">
            <a:xfrm>
              <a:off x="71839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p:cNvSpPr>
              <a:spLocks/>
            </p:cNvSpPr>
            <p:nvPr/>
          </p:nvSpPr>
          <p:spPr bwMode="auto">
            <a:xfrm>
              <a:off x="9155600"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p:cNvSpPr>
            <p:nvPr/>
          </p:nvSpPr>
          <p:spPr bwMode="auto">
            <a:xfrm flipV="1">
              <a:off x="11806856"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82"/>
            <p:cNvSpPr/>
            <p:nvPr/>
          </p:nvSpPr>
          <p:spPr>
            <a:xfrm flipH="1">
              <a:off x="11653815" y="4674864"/>
              <a:ext cx="76937" cy="769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flipH="1">
              <a:off x="11618560" y="4191000"/>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flipH="1">
              <a:off x="11785248" y="4849812"/>
              <a:ext cx="36576" cy="365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flipH="1">
              <a:off x="10230672" y="4858573"/>
              <a:ext cx="1154448" cy="1149586"/>
              <a:chOff x="4277517" y="3752400"/>
              <a:chExt cx="1154448" cy="1149586"/>
            </a:xfrm>
          </p:grpSpPr>
          <p:sp>
            <p:nvSpPr>
              <p:cNvPr id="87" name="Freeform 86"/>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sp>
          <p:nvSpPr>
            <p:cNvPr id="92" name="Freeform 32"/>
            <p:cNvSpPr>
              <a:spLocks/>
            </p:cNvSpPr>
            <p:nvPr/>
          </p:nvSpPr>
          <p:spPr bwMode="auto">
            <a:xfrm>
              <a:off x="9499406"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0"/>
            <p:cNvSpPr>
              <a:spLocks/>
            </p:cNvSpPr>
            <p:nvPr/>
          </p:nvSpPr>
          <p:spPr bwMode="auto">
            <a:xfrm flipV="1">
              <a:off x="9258652"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0"/>
            <p:cNvSpPr>
              <a:spLocks/>
            </p:cNvSpPr>
            <p:nvPr/>
          </p:nvSpPr>
          <p:spPr bwMode="auto">
            <a:xfrm>
              <a:off x="73000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4"/>
            <p:cNvSpPr>
              <a:spLocks/>
            </p:cNvSpPr>
            <p:nvPr/>
          </p:nvSpPr>
          <p:spPr bwMode="auto">
            <a:xfrm>
              <a:off x="8076679"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4"/>
            <p:cNvSpPr>
              <a:spLocks/>
            </p:cNvSpPr>
            <p:nvPr/>
          </p:nvSpPr>
          <p:spPr bwMode="auto">
            <a:xfrm>
              <a:off x="73685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96"/>
            <p:cNvSpPr/>
            <p:nvPr/>
          </p:nvSpPr>
          <p:spPr>
            <a:xfrm flipH="1">
              <a:off x="9615485"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4803790" y="5319186"/>
              <a:ext cx="2690707" cy="1385231"/>
              <a:chOff x="5184534" y="1125344"/>
              <a:chExt cx="2690707" cy="1385231"/>
            </a:xfrm>
          </p:grpSpPr>
          <p:sp>
            <p:nvSpPr>
              <p:cNvPr id="99" name="Freeform 67"/>
              <p:cNvSpPr>
                <a:spLocks/>
              </p:cNvSpPr>
              <p:nvPr/>
            </p:nvSpPr>
            <p:spPr bwMode="auto">
              <a:xfrm rot="8881702">
                <a:off x="6702013" y="1340794"/>
                <a:ext cx="1173228" cy="1169781"/>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234 w 10234"/>
                  <a:gd name="connsiteY0" fmla="*/ 6523 h 10000"/>
                  <a:gd name="connsiteX1" fmla="*/ 10022 w 10234"/>
                  <a:gd name="connsiteY1" fmla="*/ 6523 h 10000"/>
                  <a:gd name="connsiteX2" fmla="*/ 9810 w 10234"/>
                  <a:gd name="connsiteY2" fmla="*/ 6257 h 10000"/>
                  <a:gd name="connsiteX3" fmla="*/ 2208 w 10234"/>
                  <a:gd name="connsiteY3" fmla="*/ 211 h 10000"/>
                  <a:gd name="connsiteX4" fmla="*/ 8851 w 10234"/>
                  <a:gd name="connsiteY4" fmla="*/ 6259 h 10000"/>
                  <a:gd name="connsiteX5" fmla="*/ 308 w 10234"/>
                  <a:gd name="connsiteY5" fmla="*/ 9279 h 10000"/>
                  <a:gd name="connsiteX6" fmla="*/ 10234 w 10234"/>
                  <a:gd name="connsiteY6" fmla="*/ 6523 h 10000"/>
                  <a:gd name="connsiteX0" fmla="*/ 9701 w 9701"/>
                  <a:gd name="connsiteY0" fmla="*/ 6523 h 9364"/>
                  <a:gd name="connsiteX1" fmla="*/ 9489 w 9701"/>
                  <a:gd name="connsiteY1" fmla="*/ 6523 h 9364"/>
                  <a:gd name="connsiteX2" fmla="*/ 9277 w 9701"/>
                  <a:gd name="connsiteY2" fmla="*/ 6257 h 9364"/>
                  <a:gd name="connsiteX3" fmla="*/ 1675 w 9701"/>
                  <a:gd name="connsiteY3" fmla="*/ 211 h 9364"/>
                  <a:gd name="connsiteX4" fmla="*/ 8318 w 9701"/>
                  <a:gd name="connsiteY4" fmla="*/ 6259 h 9364"/>
                  <a:gd name="connsiteX5" fmla="*/ 328 w 9701"/>
                  <a:gd name="connsiteY5" fmla="*/ 8536 h 9364"/>
                  <a:gd name="connsiteX6" fmla="*/ 9701 w 9701"/>
                  <a:gd name="connsiteY6" fmla="*/ 6523 h 9364"/>
                  <a:gd name="connsiteX0" fmla="*/ 9679 w 9679"/>
                  <a:gd name="connsiteY0" fmla="*/ 6967 h 10001"/>
                  <a:gd name="connsiteX1" fmla="*/ 9460 w 9679"/>
                  <a:gd name="connsiteY1" fmla="*/ 6967 h 10001"/>
                  <a:gd name="connsiteX2" fmla="*/ 9242 w 9679"/>
                  <a:gd name="connsiteY2" fmla="*/ 6683 h 10001"/>
                  <a:gd name="connsiteX3" fmla="*/ 1406 w 9679"/>
                  <a:gd name="connsiteY3" fmla="*/ 226 h 10001"/>
                  <a:gd name="connsiteX4" fmla="*/ 8253 w 9679"/>
                  <a:gd name="connsiteY4" fmla="*/ 6685 h 10001"/>
                  <a:gd name="connsiteX5" fmla="*/ 17 w 9679"/>
                  <a:gd name="connsiteY5" fmla="*/ 9117 h 10001"/>
                  <a:gd name="connsiteX6" fmla="*/ 9679 w 9679"/>
                  <a:gd name="connsiteY6" fmla="*/ 6967 h 10001"/>
                  <a:gd name="connsiteX0" fmla="*/ 10080 w 10080"/>
                  <a:gd name="connsiteY0" fmla="*/ 6966 h 10000"/>
                  <a:gd name="connsiteX1" fmla="*/ 9854 w 10080"/>
                  <a:gd name="connsiteY1" fmla="*/ 6966 h 10000"/>
                  <a:gd name="connsiteX2" fmla="*/ 9629 w 10080"/>
                  <a:gd name="connsiteY2" fmla="*/ 6682 h 10000"/>
                  <a:gd name="connsiteX3" fmla="*/ 1533 w 10080"/>
                  <a:gd name="connsiteY3" fmla="*/ 226 h 10000"/>
                  <a:gd name="connsiteX4" fmla="*/ 8607 w 10080"/>
                  <a:gd name="connsiteY4" fmla="*/ 6684 h 10000"/>
                  <a:gd name="connsiteX5" fmla="*/ 98 w 10080"/>
                  <a:gd name="connsiteY5" fmla="*/ 9116 h 10000"/>
                  <a:gd name="connsiteX6" fmla="*/ 10080 w 10080"/>
                  <a:gd name="connsiteY6" fmla="*/ 6966 h 10000"/>
                  <a:gd name="connsiteX0" fmla="*/ 9999 w 9999"/>
                  <a:gd name="connsiteY0" fmla="*/ 6966 h 10505"/>
                  <a:gd name="connsiteX1" fmla="*/ 9773 w 9999"/>
                  <a:gd name="connsiteY1" fmla="*/ 6966 h 10505"/>
                  <a:gd name="connsiteX2" fmla="*/ 9548 w 9999"/>
                  <a:gd name="connsiteY2" fmla="*/ 6682 h 10505"/>
                  <a:gd name="connsiteX3" fmla="*/ 1452 w 9999"/>
                  <a:gd name="connsiteY3" fmla="*/ 226 h 10505"/>
                  <a:gd name="connsiteX4" fmla="*/ 8526 w 9999"/>
                  <a:gd name="connsiteY4" fmla="*/ 6684 h 10505"/>
                  <a:gd name="connsiteX5" fmla="*/ 17 w 9999"/>
                  <a:gd name="connsiteY5" fmla="*/ 9116 h 10505"/>
                  <a:gd name="connsiteX6" fmla="*/ 9999 w 9999"/>
                  <a:gd name="connsiteY6" fmla="*/ 6966 h 10505"/>
                  <a:gd name="connsiteX0" fmla="*/ 9477 w 9477"/>
                  <a:gd name="connsiteY0" fmla="*/ 6631 h 8681"/>
                  <a:gd name="connsiteX1" fmla="*/ 9251 w 9477"/>
                  <a:gd name="connsiteY1" fmla="*/ 6631 h 8681"/>
                  <a:gd name="connsiteX2" fmla="*/ 9026 w 9477"/>
                  <a:gd name="connsiteY2" fmla="*/ 6361 h 8681"/>
                  <a:gd name="connsiteX3" fmla="*/ 929 w 9477"/>
                  <a:gd name="connsiteY3" fmla="*/ 215 h 8681"/>
                  <a:gd name="connsiteX4" fmla="*/ 8004 w 9477"/>
                  <a:gd name="connsiteY4" fmla="*/ 6363 h 8681"/>
                  <a:gd name="connsiteX5" fmla="*/ 18 w 9477"/>
                  <a:gd name="connsiteY5" fmla="*/ 6936 h 8681"/>
                  <a:gd name="connsiteX6" fmla="*/ 9477 w 9477"/>
                  <a:gd name="connsiteY6" fmla="*/ 6631 h 8681"/>
                  <a:gd name="connsiteX0" fmla="*/ 11827 w 11827"/>
                  <a:gd name="connsiteY0" fmla="*/ 7639 h 9493"/>
                  <a:gd name="connsiteX1" fmla="*/ 11589 w 11827"/>
                  <a:gd name="connsiteY1" fmla="*/ 7639 h 9493"/>
                  <a:gd name="connsiteX2" fmla="*/ 11351 w 11827"/>
                  <a:gd name="connsiteY2" fmla="*/ 7327 h 9493"/>
                  <a:gd name="connsiteX3" fmla="*/ 2807 w 11827"/>
                  <a:gd name="connsiteY3" fmla="*/ 248 h 9493"/>
                  <a:gd name="connsiteX4" fmla="*/ 10273 w 11827"/>
                  <a:gd name="connsiteY4" fmla="*/ 7330 h 9493"/>
                  <a:gd name="connsiteX5" fmla="*/ 14 w 11827"/>
                  <a:gd name="connsiteY5" fmla="*/ 7210 h 9493"/>
                  <a:gd name="connsiteX6" fmla="*/ 11827 w 11827"/>
                  <a:gd name="connsiteY6" fmla="*/ 7639 h 9493"/>
                  <a:gd name="connsiteX0" fmla="*/ 9989 w 9989"/>
                  <a:gd name="connsiteY0" fmla="*/ 8047 h 9586"/>
                  <a:gd name="connsiteX1" fmla="*/ 9788 w 9989"/>
                  <a:gd name="connsiteY1" fmla="*/ 8047 h 9586"/>
                  <a:gd name="connsiteX2" fmla="*/ 9587 w 9989"/>
                  <a:gd name="connsiteY2" fmla="*/ 7718 h 9586"/>
                  <a:gd name="connsiteX3" fmla="*/ 2362 w 9989"/>
                  <a:gd name="connsiteY3" fmla="*/ 261 h 9586"/>
                  <a:gd name="connsiteX4" fmla="*/ 8675 w 9989"/>
                  <a:gd name="connsiteY4" fmla="*/ 7721 h 9586"/>
                  <a:gd name="connsiteX5" fmla="*/ 1 w 9989"/>
                  <a:gd name="connsiteY5" fmla="*/ 7595 h 9586"/>
                  <a:gd name="connsiteX6" fmla="*/ 9989 w 9989"/>
                  <a:gd name="connsiteY6" fmla="*/ 8047 h 9586"/>
                  <a:gd name="connsiteX0" fmla="*/ 10021 w 10021"/>
                  <a:gd name="connsiteY0" fmla="*/ 8395 h 10528"/>
                  <a:gd name="connsiteX1" fmla="*/ 9820 w 10021"/>
                  <a:gd name="connsiteY1" fmla="*/ 8395 h 10528"/>
                  <a:gd name="connsiteX2" fmla="*/ 9619 w 10021"/>
                  <a:gd name="connsiteY2" fmla="*/ 8051 h 10528"/>
                  <a:gd name="connsiteX3" fmla="*/ 2386 w 10021"/>
                  <a:gd name="connsiteY3" fmla="*/ 272 h 10528"/>
                  <a:gd name="connsiteX4" fmla="*/ 8706 w 10021"/>
                  <a:gd name="connsiteY4" fmla="*/ 8054 h 10528"/>
                  <a:gd name="connsiteX5" fmla="*/ 22 w 10021"/>
                  <a:gd name="connsiteY5" fmla="*/ 7923 h 10528"/>
                  <a:gd name="connsiteX6" fmla="*/ 10021 w 10021"/>
                  <a:gd name="connsiteY6" fmla="*/ 8395 h 10528"/>
                  <a:gd name="connsiteX0" fmla="*/ 10007 w 10007"/>
                  <a:gd name="connsiteY0" fmla="*/ 8395 h 9947"/>
                  <a:gd name="connsiteX1" fmla="*/ 9806 w 10007"/>
                  <a:gd name="connsiteY1" fmla="*/ 8395 h 9947"/>
                  <a:gd name="connsiteX2" fmla="*/ 9605 w 10007"/>
                  <a:gd name="connsiteY2" fmla="*/ 8051 h 9947"/>
                  <a:gd name="connsiteX3" fmla="*/ 2372 w 10007"/>
                  <a:gd name="connsiteY3" fmla="*/ 272 h 9947"/>
                  <a:gd name="connsiteX4" fmla="*/ 8692 w 10007"/>
                  <a:gd name="connsiteY4" fmla="*/ 8054 h 9947"/>
                  <a:gd name="connsiteX5" fmla="*/ 8 w 10007"/>
                  <a:gd name="connsiteY5" fmla="*/ 7923 h 9947"/>
                  <a:gd name="connsiteX6" fmla="*/ 10007 w 10007"/>
                  <a:gd name="connsiteY6" fmla="*/ 8395 h 9947"/>
                  <a:gd name="connsiteX0" fmla="*/ 10000 w 10000"/>
                  <a:gd name="connsiteY0" fmla="*/ 8440 h 10000"/>
                  <a:gd name="connsiteX1" fmla="*/ 9799 w 10000"/>
                  <a:gd name="connsiteY1" fmla="*/ 8440 h 10000"/>
                  <a:gd name="connsiteX2" fmla="*/ 9598 w 10000"/>
                  <a:gd name="connsiteY2" fmla="*/ 8094 h 10000"/>
                  <a:gd name="connsiteX3" fmla="*/ 2370 w 10000"/>
                  <a:gd name="connsiteY3" fmla="*/ 273 h 10000"/>
                  <a:gd name="connsiteX4" fmla="*/ 8686 w 10000"/>
                  <a:gd name="connsiteY4" fmla="*/ 8097 h 10000"/>
                  <a:gd name="connsiteX5" fmla="*/ 8 w 10000"/>
                  <a:gd name="connsiteY5" fmla="*/ 7965 h 10000"/>
                  <a:gd name="connsiteX6" fmla="*/ 10000 w 10000"/>
                  <a:gd name="connsiteY6" fmla="*/ 8440 h 10000"/>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605 h 10520"/>
                  <a:gd name="connsiteX1" fmla="*/ 9799 w 10000"/>
                  <a:gd name="connsiteY1" fmla="*/ 8605 h 10520"/>
                  <a:gd name="connsiteX2" fmla="*/ 9598 w 10000"/>
                  <a:gd name="connsiteY2" fmla="*/ 8259 h 10520"/>
                  <a:gd name="connsiteX3" fmla="*/ 2370 w 10000"/>
                  <a:gd name="connsiteY3" fmla="*/ 438 h 10520"/>
                  <a:gd name="connsiteX4" fmla="*/ 8686 w 10000"/>
                  <a:gd name="connsiteY4" fmla="*/ 8262 h 10520"/>
                  <a:gd name="connsiteX5" fmla="*/ 8 w 10000"/>
                  <a:gd name="connsiteY5" fmla="*/ 8130 h 10520"/>
                  <a:gd name="connsiteX6" fmla="*/ 10000 w 10000"/>
                  <a:gd name="connsiteY6" fmla="*/ 8605 h 10520"/>
                  <a:gd name="connsiteX0" fmla="*/ 10000 w 10000"/>
                  <a:gd name="connsiteY0" fmla="*/ 9473 h 11388"/>
                  <a:gd name="connsiteX1" fmla="*/ 9799 w 10000"/>
                  <a:gd name="connsiteY1" fmla="*/ 9473 h 11388"/>
                  <a:gd name="connsiteX2" fmla="*/ 9598 w 10000"/>
                  <a:gd name="connsiteY2" fmla="*/ 9127 h 11388"/>
                  <a:gd name="connsiteX3" fmla="*/ 2972 w 10000"/>
                  <a:gd name="connsiteY3" fmla="*/ 399 h 11388"/>
                  <a:gd name="connsiteX4" fmla="*/ 8686 w 10000"/>
                  <a:gd name="connsiteY4" fmla="*/ 9130 h 11388"/>
                  <a:gd name="connsiteX5" fmla="*/ 8 w 10000"/>
                  <a:gd name="connsiteY5" fmla="*/ 8998 h 11388"/>
                  <a:gd name="connsiteX6" fmla="*/ 10000 w 10000"/>
                  <a:gd name="connsiteY6" fmla="*/ 9473 h 1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388">
                    <a:moveTo>
                      <a:pt x="10000" y="9473"/>
                    </a:moveTo>
                    <a:lnTo>
                      <a:pt x="9799" y="9473"/>
                    </a:lnTo>
                    <a:cubicBezTo>
                      <a:pt x="9799" y="9473"/>
                      <a:pt x="9697" y="9357"/>
                      <a:pt x="9598" y="9127"/>
                    </a:cubicBezTo>
                    <a:cubicBezTo>
                      <a:pt x="9052" y="6455"/>
                      <a:pt x="4912" y="-1914"/>
                      <a:pt x="2972" y="399"/>
                    </a:cubicBezTo>
                    <a:cubicBezTo>
                      <a:pt x="1036" y="3143"/>
                      <a:pt x="7079" y="8438"/>
                      <a:pt x="8686" y="9130"/>
                    </a:cubicBezTo>
                    <a:cubicBezTo>
                      <a:pt x="6064" y="8088"/>
                      <a:pt x="302" y="5769"/>
                      <a:pt x="8" y="8998"/>
                    </a:cubicBezTo>
                    <a:cubicBezTo>
                      <a:pt x="-286" y="12227"/>
                      <a:pt x="6911" y="11984"/>
                      <a:pt x="10000" y="947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67"/>
              <p:cNvSpPr>
                <a:spLocks/>
              </p:cNvSpPr>
              <p:nvPr/>
            </p:nvSpPr>
            <p:spPr bwMode="auto">
              <a:xfrm rot="21087457">
                <a:off x="5184534" y="1138589"/>
                <a:ext cx="1116456" cy="1228699"/>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747 h 10224"/>
                  <a:gd name="connsiteX1" fmla="*/ 9788 w 10000"/>
                  <a:gd name="connsiteY1" fmla="*/ 6747 h 10224"/>
                  <a:gd name="connsiteX2" fmla="*/ 9576 w 10000"/>
                  <a:gd name="connsiteY2" fmla="*/ 6481 h 10224"/>
                  <a:gd name="connsiteX3" fmla="*/ 1974 w 10000"/>
                  <a:gd name="connsiteY3" fmla="*/ 435 h 10224"/>
                  <a:gd name="connsiteX4" fmla="*/ 8617 w 10000"/>
                  <a:gd name="connsiteY4" fmla="*/ 6483 h 10224"/>
                  <a:gd name="connsiteX5" fmla="*/ 74 w 10000"/>
                  <a:gd name="connsiteY5" fmla="*/ 9503 h 10224"/>
                  <a:gd name="connsiteX6" fmla="*/ 10000 w 10000"/>
                  <a:gd name="connsiteY6" fmla="*/ 6747 h 10224"/>
                  <a:gd name="connsiteX0" fmla="*/ 10000 w 10000"/>
                  <a:gd name="connsiteY0" fmla="*/ 5820 h 9297"/>
                  <a:gd name="connsiteX1" fmla="*/ 9788 w 10000"/>
                  <a:gd name="connsiteY1" fmla="*/ 5820 h 9297"/>
                  <a:gd name="connsiteX2" fmla="*/ 9576 w 10000"/>
                  <a:gd name="connsiteY2" fmla="*/ 5554 h 9297"/>
                  <a:gd name="connsiteX3" fmla="*/ 2180 w 10000"/>
                  <a:gd name="connsiteY3" fmla="*/ 500 h 9297"/>
                  <a:gd name="connsiteX4" fmla="*/ 8617 w 10000"/>
                  <a:gd name="connsiteY4" fmla="*/ 5556 h 9297"/>
                  <a:gd name="connsiteX5" fmla="*/ 74 w 10000"/>
                  <a:gd name="connsiteY5" fmla="*/ 8576 h 9297"/>
                  <a:gd name="connsiteX6" fmla="*/ 10000 w 10000"/>
                  <a:gd name="connsiteY6" fmla="*/ 5820 h 9297"/>
                  <a:gd name="connsiteX0" fmla="*/ 10000 w 10000"/>
                  <a:gd name="connsiteY0" fmla="*/ 6260 h 10000"/>
                  <a:gd name="connsiteX1" fmla="*/ 9788 w 10000"/>
                  <a:gd name="connsiteY1" fmla="*/ 6260 h 10000"/>
                  <a:gd name="connsiteX2" fmla="*/ 9576 w 10000"/>
                  <a:gd name="connsiteY2" fmla="*/ 5974 h 10000"/>
                  <a:gd name="connsiteX3" fmla="*/ 2180 w 10000"/>
                  <a:gd name="connsiteY3" fmla="*/ 538 h 10000"/>
                  <a:gd name="connsiteX4" fmla="*/ 8617 w 10000"/>
                  <a:gd name="connsiteY4" fmla="*/ 5976 h 10000"/>
                  <a:gd name="connsiteX5" fmla="*/ 74 w 10000"/>
                  <a:gd name="connsiteY5" fmla="*/ 9224 h 10000"/>
                  <a:gd name="connsiteX6" fmla="*/ 10000 w 10000"/>
                  <a:gd name="connsiteY6" fmla="*/ 6260 h 10000"/>
                  <a:gd name="connsiteX0" fmla="*/ 10000 w 10000"/>
                  <a:gd name="connsiteY0" fmla="*/ 6206 h 9946"/>
                  <a:gd name="connsiteX1" fmla="*/ 9788 w 10000"/>
                  <a:gd name="connsiteY1" fmla="*/ 6206 h 9946"/>
                  <a:gd name="connsiteX2" fmla="*/ 9576 w 10000"/>
                  <a:gd name="connsiteY2" fmla="*/ 5920 h 9946"/>
                  <a:gd name="connsiteX3" fmla="*/ 2180 w 10000"/>
                  <a:gd name="connsiteY3" fmla="*/ 484 h 9946"/>
                  <a:gd name="connsiteX4" fmla="*/ 8617 w 10000"/>
                  <a:gd name="connsiteY4" fmla="*/ 5922 h 9946"/>
                  <a:gd name="connsiteX5" fmla="*/ 74 w 10000"/>
                  <a:gd name="connsiteY5" fmla="*/ 9170 h 9946"/>
                  <a:gd name="connsiteX6" fmla="*/ 10000 w 10000"/>
                  <a:gd name="connsiteY6" fmla="*/ 6206 h 9946"/>
                  <a:gd name="connsiteX0" fmla="*/ 10000 w 10000"/>
                  <a:gd name="connsiteY0" fmla="*/ 6240 h 10000"/>
                  <a:gd name="connsiteX1" fmla="*/ 9788 w 10000"/>
                  <a:gd name="connsiteY1" fmla="*/ 6240 h 10000"/>
                  <a:gd name="connsiteX2" fmla="*/ 9576 w 10000"/>
                  <a:gd name="connsiteY2" fmla="*/ 5952 h 10000"/>
                  <a:gd name="connsiteX3" fmla="*/ 2180 w 10000"/>
                  <a:gd name="connsiteY3" fmla="*/ 487 h 10000"/>
                  <a:gd name="connsiteX4" fmla="*/ 8617 w 10000"/>
                  <a:gd name="connsiteY4" fmla="*/ 5954 h 10000"/>
                  <a:gd name="connsiteX5" fmla="*/ 74 w 10000"/>
                  <a:gd name="connsiteY5" fmla="*/ 9220 h 10000"/>
                  <a:gd name="connsiteX6" fmla="*/ 10000 w 10000"/>
                  <a:gd name="connsiteY6" fmla="*/ 6240 h 10000"/>
                  <a:gd name="connsiteX0" fmla="*/ 10010 w 10010"/>
                  <a:gd name="connsiteY0" fmla="*/ 6240 h 10000"/>
                  <a:gd name="connsiteX1" fmla="*/ 9798 w 10010"/>
                  <a:gd name="connsiteY1" fmla="*/ 6240 h 10000"/>
                  <a:gd name="connsiteX2" fmla="*/ 9586 w 10010"/>
                  <a:gd name="connsiteY2" fmla="*/ 5952 h 10000"/>
                  <a:gd name="connsiteX3" fmla="*/ 2190 w 10010"/>
                  <a:gd name="connsiteY3" fmla="*/ 487 h 10000"/>
                  <a:gd name="connsiteX4" fmla="*/ 8627 w 10010"/>
                  <a:gd name="connsiteY4" fmla="*/ 5954 h 10000"/>
                  <a:gd name="connsiteX5" fmla="*/ 84 w 10010"/>
                  <a:gd name="connsiteY5" fmla="*/ 9220 h 10000"/>
                  <a:gd name="connsiteX6" fmla="*/ 10010 w 10010"/>
                  <a:gd name="connsiteY6" fmla="*/ 624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 h="10000">
                    <a:moveTo>
                      <a:pt x="10010" y="6240"/>
                    </a:moveTo>
                    <a:cubicBezTo>
                      <a:pt x="9939" y="6240"/>
                      <a:pt x="9869" y="6288"/>
                      <a:pt x="9798" y="6240"/>
                    </a:cubicBezTo>
                    <a:cubicBezTo>
                      <a:pt x="9727" y="6191"/>
                      <a:pt x="9692" y="6143"/>
                      <a:pt x="9586" y="5952"/>
                    </a:cubicBezTo>
                    <a:cubicBezTo>
                      <a:pt x="8966" y="4582"/>
                      <a:pt x="4839" y="-1788"/>
                      <a:pt x="2190" y="487"/>
                    </a:cubicBezTo>
                    <a:cubicBezTo>
                      <a:pt x="-459" y="2761"/>
                      <a:pt x="8035" y="5700"/>
                      <a:pt x="8627" y="5954"/>
                    </a:cubicBezTo>
                    <a:cubicBezTo>
                      <a:pt x="5379" y="6029"/>
                      <a:pt x="-792" y="6539"/>
                      <a:pt x="84" y="9220"/>
                    </a:cubicBezTo>
                    <a:cubicBezTo>
                      <a:pt x="1034" y="11720"/>
                      <a:pt x="8552" y="7527"/>
                      <a:pt x="10010" y="624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p:cNvSpPr>
                <a:spLocks/>
              </p:cNvSpPr>
              <p:nvPr/>
            </p:nvSpPr>
            <p:spPr bwMode="auto">
              <a:xfrm>
                <a:off x="5767357" y="1125344"/>
                <a:ext cx="1357232" cy="1364000"/>
              </a:xfrm>
              <a:custGeom>
                <a:avLst/>
                <a:gdLst>
                  <a:gd name="T0" fmla="*/ 183 w 200"/>
                  <a:gd name="T1" fmla="*/ 119 h 200"/>
                  <a:gd name="T2" fmla="*/ 196 w 200"/>
                  <a:gd name="T3" fmla="*/ 97 h 200"/>
                  <a:gd name="T4" fmla="*/ 180 w 200"/>
                  <a:gd name="T5" fmla="*/ 50 h 200"/>
                  <a:gd name="T6" fmla="*/ 145 w 200"/>
                  <a:gd name="T7" fmla="*/ 15 h 200"/>
                  <a:gd name="T8" fmla="*/ 120 w 200"/>
                  <a:gd name="T9" fmla="*/ 17 h 200"/>
                  <a:gd name="T10" fmla="*/ 119 w 200"/>
                  <a:gd name="T11" fmla="*/ 17 h 200"/>
                  <a:gd name="T12" fmla="*/ 119 w 200"/>
                  <a:gd name="T13" fmla="*/ 17 h 200"/>
                  <a:gd name="T14" fmla="*/ 97 w 200"/>
                  <a:gd name="T15" fmla="*/ 4 h 200"/>
                  <a:gd name="T16" fmla="*/ 50 w 200"/>
                  <a:gd name="T17" fmla="*/ 20 h 200"/>
                  <a:gd name="T18" fmla="*/ 15 w 200"/>
                  <a:gd name="T19" fmla="*/ 55 h 200"/>
                  <a:gd name="T20" fmla="*/ 17 w 200"/>
                  <a:gd name="T21" fmla="*/ 80 h 200"/>
                  <a:gd name="T22" fmla="*/ 17 w 200"/>
                  <a:gd name="T23" fmla="*/ 81 h 200"/>
                  <a:gd name="T24" fmla="*/ 17 w 200"/>
                  <a:gd name="T25" fmla="*/ 82 h 200"/>
                  <a:gd name="T26" fmla="*/ 4 w 200"/>
                  <a:gd name="T27" fmla="*/ 103 h 200"/>
                  <a:gd name="T28" fmla="*/ 20 w 200"/>
                  <a:gd name="T29" fmla="*/ 150 h 200"/>
                  <a:gd name="T30" fmla="*/ 55 w 200"/>
                  <a:gd name="T31" fmla="*/ 185 h 200"/>
                  <a:gd name="T32" fmla="*/ 80 w 200"/>
                  <a:gd name="T33" fmla="*/ 183 h 200"/>
                  <a:gd name="T34" fmla="*/ 81 w 200"/>
                  <a:gd name="T35" fmla="*/ 183 h 200"/>
                  <a:gd name="T36" fmla="*/ 81 w 200"/>
                  <a:gd name="T37" fmla="*/ 183 h 200"/>
                  <a:gd name="T38" fmla="*/ 103 w 200"/>
                  <a:gd name="T39" fmla="*/ 196 h 200"/>
                  <a:gd name="T40" fmla="*/ 150 w 200"/>
                  <a:gd name="T41" fmla="*/ 180 h 200"/>
                  <a:gd name="T42" fmla="*/ 185 w 200"/>
                  <a:gd name="T43" fmla="*/ 146 h 200"/>
                  <a:gd name="T44" fmla="*/ 183 w 200"/>
                  <a:gd name="T45" fmla="*/ 120 h 200"/>
                  <a:gd name="T46" fmla="*/ 183 w 200"/>
                  <a:gd name="T47" fmla="*/ 120 h 200"/>
                  <a:gd name="T48" fmla="*/ 183 w 200"/>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00">
                    <a:moveTo>
                      <a:pt x="183" y="119"/>
                    </a:moveTo>
                    <a:cubicBezTo>
                      <a:pt x="190" y="113"/>
                      <a:pt x="194" y="105"/>
                      <a:pt x="196" y="97"/>
                    </a:cubicBezTo>
                    <a:cubicBezTo>
                      <a:pt x="200" y="81"/>
                      <a:pt x="194" y="64"/>
                      <a:pt x="180" y="50"/>
                    </a:cubicBezTo>
                    <a:cubicBezTo>
                      <a:pt x="173" y="32"/>
                      <a:pt x="161" y="19"/>
                      <a:pt x="145" y="15"/>
                    </a:cubicBezTo>
                    <a:cubicBezTo>
                      <a:pt x="137" y="13"/>
                      <a:pt x="128" y="14"/>
                      <a:pt x="120" y="17"/>
                    </a:cubicBezTo>
                    <a:cubicBezTo>
                      <a:pt x="119" y="17"/>
                      <a:pt x="119" y="17"/>
                      <a:pt x="119" y="17"/>
                    </a:cubicBezTo>
                    <a:cubicBezTo>
                      <a:pt x="119" y="17"/>
                      <a:pt x="119" y="17"/>
                      <a:pt x="119" y="17"/>
                    </a:cubicBezTo>
                    <a:cubicBezTo>
                      <a:pt x="112" y="10"/>
                      <a:pt x="105" y="6"/>
                      <a:pt x="97" y="4"/>
                    </a:cubicBezTo>
                    <a:cubicBezTo>
                      <a:pt x="81" y="0"/>
                      <a:pt x="64" y="7"/>
                      <a:pt x="50" y="20"/>
                    </a:cubicBezTo>
                    <a:cubicBezTo>
                      <a:pt x="32" y="27"/>
                      <a:pt x="19" y="39"/>
                      <a:pt x="15" y="55"/>
                    </a:cubicBezTo>
                    <a:cubicBezTo>
                      <a:pt x="13" y="63"/>
                      <a:pt x="14" y="72"/>
                      <a:pt x="17" y="80"/>
                    </a:cubicBezTo>
                    <a:cubicBezTo>
                      <a:pt x="17" y="81"/>
                      <a:pt x="17" y="81"/>
                      <a:pt x="17" y="81"/>
                    </a:cubicBezTo>
                    <a:cubicBezTo>
                      <a:pt x="17" y="82"/>
                      <a:pt x="17" y="82"/>
                      <a:pt x="17" y="82"/>
                    </a:cubicBezTo>
                    <a:cubicBezTo>
                      <a:pt x="10" y="88"/>
                      <a:pt x="6" y="95"/>
                      <a:pt x="4" y="103"/>
                    </a:cubicBezTo>
                    <a:cubicBezTo>
                      <a:pt x="0" y="119"/>
                      <a:pt x="6" y="136"/>
                      <a:pt x="20" y="150"/>
                    </a:cubicBezTo>
                    <a:cubicBezTo>
                      <a:pt x="27" y="168"/>
                      <a:pt x="39" y="181"/>
                      <a:pt x="55" y="185"/>
                    </a:cubicBezTo>
                    <a:cubicBezTo>
                      <a:pt x="63" y="187"/>
                      <a:pt x="72" y="186"/>
                      <a:pt x="80" y="183"/>
                    </a:cubicBezTo>
                    <a:cubicBezTo>
                      <a:pt x="81" y="183"/>
                      <a:pt x="81" y="183"/>
                      <a:pt x="81" y="183"/>
                    </a:cubicBezTo>
                    <a:cubicBezTo>
                      <a:pt x="81" y="183"/>
                      <a:pt x="81" y="183"/>
                      <a:pt x="81" y="183"/>
                    </a:cubicBezTo>
                    <a:cubicBezTo>
                      <a:pt x="88" y="190"/>
                      <a:pt x="95" y="195"/>
                      <a:pt x="103" y="196"/>
                    </a:cubicBezTo>
                    <a:cubicBezTo>
                      <a:pt x="119" y="200"/>
                      <a:pt x="136" y="194"/>
                      <a:pt x="150" y="180"/>
                    </a:cubicBezTo>
                    <a:cubicBezTo>
                      <a:pt x="168" y="174"/>
                      <a:pt x="181" y="161"/>
                      <a:pt x="185" y="146"/>
                    </a:cubicBezTo>
                    <a:cubicBezTo>
                      <a:pt x="187" y="137"/>
                      <a:pt x="186" y="129"/>
                      <a:pt x="183" y="120"/>
                    </a:cubicBezTo>
                    <a:cubicBezTo>
                      <a:pt x="183" y="120"/>
                      <a:pt x="183" y="120"/>
                      <a:pt x="183" y="120"/>
                    </a:cubicBezTo>
                    <a:lnTo>
                      <a:pt x="183" y="119"/>
                    </a:lnTo>
                    <a:close/>
                  </a:path>
                </a:pathLst>
              </a:custGeom>
              <a:gradFill flip="none" rotWithShape="1">
                <a:gsLst>
                  <a:gs pos="0">
                    <a:schemeClr val="accent1">
                      <a:lumMod val="60000"/>
                      <a:lumOff val="40000"/>
                    </a:schemeClr>
                  </a:gs>
                  <a:gs pos="60000">
                    <a:schemeClr val="accent1"/>
                  </a:gs>
                  <a:gs pos="100000">
                    <a:schemeClr val="accent1">
                      <a:lumMod val="7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6"/>
              <p:cNvSpPr>
                <a:spLocks/>
              </p:cNvSpPr>
              <p:nvPr/>
            </p:nvSpPr>
            <p:spPr bwMode="auto">
              <a:xfrm>
                <a:off x="5977499" y="1338871"/>
                <a:ext cx="936948" cy="93694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03" name="Freeform 106"/>
              <p:cNvSpPr>
                <a:spLocks/>
              </p:cNvSpPr>
              <p:nvPr/>
            </p:nvSpPr>
            <p:spPr bwMode="auto">
              <a:xfrm>
                <a:off x="6222745" y="1584116"/>
                <a:ext cx="446457" cy="44645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ctrTitle"/>
          </p:nvPr>
        </p:nvSpPr>
        <p:spPr>
          <a:xfrm>
            <a:off x="1524000" y="1005840"/>
            <a:ext cx="9144000" cy="2651760"/>
          </a:xfrm>
        </p:spPr>
        <p:txBody>
          <a:bodyPr anchor="b">
            <a:normAutofit/>
          </a:bodyPr>
          <a:lstStyle>
            <a:lvl1pPr algn="ctr">
              <a:lnSpc>
                <a:spcPct val="80000"/>
              </a:lnSpc>
              <a:defRPr sz="7200">
                <a:solidFill>
                  <a:schemeClr val="tx1"/>
                </a:solidFill>
                <a:effectLst>
                  <a:outerShdw blurRad="50800" algn="ctr" rotWithShape="0">
                    <a:prstClr val="black">
                      <a:alpha val="35000"/>
                    </a:prstClr>
                  </a:outerShdw>
                </a:effectLst>
              </a:defRPr>
            </a:lvl1pPr>
          </a:lstStyle>
          <a:p>
            <a:r>
              <a:rPr lang="en-US"/>
              <a:t>Click to edit Master title style</a:t>
            </a:r>
          </a:p>
        </p:txBody>
      </p:sp>
      <p:sp>
        <p:nvSpPr>
          <p:cNvPr id="3" name="Subtitle 2"/>
          <p:cNvSpPr>
            <a:spLocks noGrp="1"/>
          </p:cNvSpPr>
          <p:nvPr>
            <p:ph type="subTitle" idx="1"/>
          </p:nvPr>
        </p:nvSpPr>
        <p:spPr>
          <a:xfrm>
            <a:off x="1524000" y="3719568"/>
            <a:ext cx="9144000" cy="1082939"/>
          </a:xfrm>
        </p:spPr>
        <p:txBody>
          <a:bodyPr/>
          <a:lstStyle>
            <a:lvl1pPr marL="0" indent="0" algn="ctr">
              <a:spcBef>
                <a:spcPts val="1000"/>
              </a:spcBef>
              <a:buNone/>
              <a:defRPr sz="2400">
                <a:effectLst>
                  <a:outerShdw blurRad="50800" algn="ctr" rotWithShape="0">
                    <a:prstClr val="black">
                      <a:alpha val="3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21788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448038D-A533-4232-9027-FA76A8648FFE}" type="datetime1">
              <a:rPr lang="en-US" smtClean="0"/>
              <a:t>8/28/2024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33678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0" y="567651"/>
            <a:ext cx="1645920" cy="5452149"/>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24000" y="567652"/>
            <a:ext cx="7315200" cy="54521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8FA6684-D08A-4996-B2B7-9E8AD2F23263}" type="datetime1">
              <a:rPr lang="en-US" smtClean="0"/>
              <a:t>8/28/2024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65073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6FFA8D6-61CB-47CF-BA93-9D77189827BB}" type="datetime1">
              <a:rPr lang="en-US" smtClean="0"/>
              <a:t>8/28/2024</a:t>
            </a:fld>
            <a:endParaRPr lang="en-US"/>
          </a:p>
        </p:txBody>
      </p:sp>
      <p:sp>
        <p:nvSpPr>
          <p:cNvPr id="6" name="Slide Number Placeholder 5"/>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2643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4" name="Group 83"/>
          <p:cNvGrpSpPr/>
          <p:nvPr/>
        </p:nvGrpSpPr>
        <p:grpSpPr>
          <a:xfrm>
            <a:off x="-111192" y="56187"/>
            <a:ext cx="1187090" cy="6801813"/>
            <a:chOff x="-111192" y="56187"/>
            <a:chExt cx="1187090" cy="6801813"/>
          </a:xfrm>
        </p:grpSpPr>
        <p:sp>
          <p:nvSpPr>
            <p:cNvPr id="7" name="Freeform 6"/>
            <p:cNvSpPr>
              <a:spLocks/>
            </p:cNvSpPr>
            <p:nvPr/>
          </p:nvSpPr>
          <p:spPr bwMode="auto">
            <a:xfrm rot="21370907">
              <a:off x="309865" y="316313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33"/>
            <p:cNvSpPr>
              <a:spLocks noChangeArrowheads="1"/>
            </p:cNvSpPr>
            <p:nvPr/>
          </p:nvSpPr>
          <p:spPr bwMode="auto">
            <a:xfrm rot="21370907">
              <a:off x="156317" y="389499"/>
              <a:ext cx="107325" cy="908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rot="21351673">
              <a:off x="188910" y="3285460"/>
              <a:ext cx="886988" cy="656333"/>
              <a:chOff x="452438" y="3540125"/>
              <a:chExt cx="750888" cy="555625"/>
            </a:xfrm>
          </p:grpSpPr>
          <p:sp>
            <p:nvSpPr>
              <p:cNvPr id="10" name="Freeform 9"/>
              <p:cNvSpPr>
                <a:spLocks/>
              </p:cNvSpPr>
              <p:nvPr/>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Freeform 11"/>
            <p:cNvSpPr>
              <a:spLocks/>
            </p:cNvSpPr>
            <p:nvPr/>
          </p:nvSpPr>
          <p:spPr bwMode="auto">
            <a:xfrm rot="21370907">
              <a:off x="40737" y="3810995"/>
              <a:ext cx="338487" cy="336423"/>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1029304">
              <a:off x="-5757" y="2131015"/>
              <a:ext cx="717568" cy="786784"/>
            </a:xfrm>
            <a:custGeom>
              <a:avLst/>
              <a:gdLst>
                <a:gd name="connsiteX0" fmla="*/ 624166 w 717568"/>
                <a:gd name="connsiteY0" fmla="*/ 7939 h 786784"/>
                <a:gd name="connsiteX1" fmla="*/ 680993 w 717568"/>
                <a:gd name="connsiteY1" fmla="*/ 7779 h 786784"/>
                <a:gd name="connsiteX2" fmla="*/ 244665 w 717568"/>
                <a:gd name="connsiteY2" fmla="*/ 782347 h 786784"/>
                <a:gd name="connsiteX3" fmla="*/ 109114 w 717568"/>
                <a:gd name="connsiteY3" fmla="*/ 756152 h 786784"/>
                <a:gd name="connsiteX4" fmla="*/ 99313 w 717568"/>
                <a:gd name="connsiteY4" fmla="*/ 749712 h 786784"/>
                <a:gd name="connsiteX5" fmla="*/ 0 w 717568"/>
                <a:gd name="connsiteY5" fmla="*/ 427989 h 786784"/>
                <a:gd name="connsiteX6" fmla="*/ 3400 w 717568"/>
                <a:gd name="connsiteY6" fmla="*/ 430734 h 786784"/>
                <a:gd name="connsiteX7" fmla="*/ 260064 w 717568"/>
                <a:gd name="connsiteY7" fmla="*/ 731389 h 786784"/>
                <a:gd name="connsiteX8" fmla="*/ 624166 w 717568"/>
                <a:gd name="connsiteY8" fmla="*/ 7939 h 78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568" h="786784">
                  <a:moveTo>
                    <a:pt x="624166" y="7939"/>
                  </a:moveTo>
                  <a:cubicBezTo>
                    <a:pt x="643937" y="-2174"/>
                    <a:pt x="663027" y="-3050"/>
                    <a:pt x="680993" y="7779"/>
                  </a:cubicBezTo>
                  <a:cubicBezTo>
                    <a:pt x="870924" y="119888"/>
                    <a:pt x="260065" y="848593"/>
                    <a:pt x="244665" y="782347"/>
                  </a:cubicBezTo>
                  <a:cubicBezTo>
                    <a:pt x="206165" y="793813"/>
                    <a:pt x="158682" y="782347"/>
                    <a:pt x="109114" y="756152"/>
                  </a:cubicBezTo>
                  <a:lnTo>
                    <a:pt x="99313" y="749712"/>
                  </a:lnTo>
                  <a:lnTo>
                    <a:pt x="0" y="427989"/>
                  </a:lnTo>
                  <a:lnTo>
                    <a:pt x="3400" y="430734"/>
                  </a:lnTo>
                  <a:cubicBezTo>
                    <a:pt x="113766" y="527555"/>
                    <a:pt x="231831" y="660047"/>
                    <a:pt x="260064" y="731389"/>
                  </a:cubicBezTo>
                  <a:cubicBezTo>
                    <a:pt x="313964" y="602081"/>
                    <a:pt x="485768" y="78723"/>
                    <a:pt x="624166" y="7939"/>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4" name="Freeform 13"/>
            <p:cNvSpPr>
              <a:spLocks/>
            </p:cNvSpPr>
            <p:nvPr/>
          </p:nvSpPr>
          <p:spPr bwMode="auto">
            <a:xfrm rot="229093" flipH="1">
              <a:off x="363693" y="512740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rot="229093" flipH="1">
              <a:off x="820539" y="6496790"/>
              <a:ext cx="130517" cy="129721"/>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rot="18488757">
              <a:off x="56320" y="5556204"/>
              <a:ext cx="303358" cy="304647"/>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rot="21540920" flipH="1">
              <a:off x="309775" y="56187"/>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33"/>
            <p:cNvSpPr>
              <a:spLocks noChangeArrowheads="1"/>
            </p:cNvSpPr>
            <p:nvPr/>
          </p:nvSpPr>
          <p:spPr bwMode="auto">
            <a:xfrm rot="21540920" flipH="1">
              <a:off x="77245" y="2006726"/>
              <a:ext cx="107325" cy="9081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7"/>
            <p:cNvSpPr>
              <a:spLocks/>
            </p:cNvSpPr>
            <p:nvPr/>
          </p:nvSpPr>
          <p:spPr bwMode="auto">
            <a:xfrm rot="19007982" flipV="1">
              <a:off x="756768" y="5796628"/>
              <a:ext cx="138254" cy="141654"/>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19"/>
            <p:cNvSpPr/>
            <p:nvPr/>
          </p:nvSpPr>
          <p:spPr>
            <a:xfrm>
              <a:off x="-111192" y="5906666"/>
              <a:ext cx="670" cy="8039"/>
            </a:xfrm>
            <a:custGeom>
              <a:avLst/>
              <a:gdLst>
                <a:gd name="connsiteX0" fmla="*/ 133 w 591"/>
                <a:gd name="connsiteY0" fmla="*/ 57 h 7090"/>
                <a:gd name="connsiteX1" fmla="*/ 502 w 591"/>
                <a:gd name="connsiteY1" fmla="*/ 3724 h 7090"/>
                <a:gd name="connsiteX2" fmla="*/ 591 w 591"/>
                <a:gd name="connsiteY2" fmla="*/ 5706 h 7090"/>
                <a:gd name="connsiteX3" fmla="*/ 1 w 591"/>
                <a:gd name="connsiteY3" fmla="*/ 7090 h 7090"/>
                <a:gd name="connsiteX4" fmla="*/ 133 w 591"/>
                <a:gd name="connsiteY4" fmla="*/ 57 h 7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 h="7090">
                  <a:moveTo>
                    <a:pt x="133" y="57"/>
                  </a:moveTo>
                  <a:cubicBezTo>
                    <a:pt x="221" y="-306"/>
                    <a:pt x="348" y="1114"/>
                    <a:pt x="502" y="3724"/>
                  </a:cubicBezTo>
                  <a:lnTo>
                    <a:pt x="591" y="5706"/>
                  </a:lnTo>
                  <a:lnTo>
                    <a:pt x="1" y="7090"/>
                  </a:lnTo>
                  <a:cubicBezTo>
                    <a:pt x="-4" y="2567"/>
                    <a:pt x="45" y="420"/>
                    <a:pt x="133" y="5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9"/>
            <p:cNvSpPr>
              <a:spLocks/>
            </p:cNvSpPr>
            <p:nvPr/>
          </p:nvSpPr>
          <p:spPr bwMode="auto">
            <a:xfrm rot="238563">
              <a:off x="193325" y="5986638"/>
              <a:ext cx="587092" cy="435643"/>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 name="connsiteX0" fmla="*/ 437 w 8676"/>
                <a:gd name="connsiteY0" fmla="*/ 38 h 8343"/>
                <a:gd name="connsiteX1" fmla="*/ 3833 w 8676"/>
                <a:gd name="connsiteY1" fmla="*/ 6489 h 8343"/>
                <a:gd name="connsiteX2" fmla="*/ 8676 w 8676"/>
                <a:gd name="connsiteY2" fmla="*/ 1731 h 8343"/>
                <a:gd name="connsiteX3" fmla="*/ 3823 w 8676"/>
                <a:gd name="connsiteY3" fmla="*/ 8271 h 8343"/>
                <a:gd name="connsiteX4" fmla="*/ 3582 w 8676"/>
                <a:gd name="connsiteY4" fmla="*/ 8102 h 8343"/>
                <a:gd name="connsiteX5" fmla="*/ 437 w 8676"/>
                <a:gd name="connsiteY5" fmla="*/ 38 h 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6" h="8343">
                  <a:moveTo>
                    <a:pt x="437" y="38"/>
                  </a:moveTo>
                  <a:cubicBezTo>
                    <a:pt x="1758" y="602"/>
                    <a:pt x="3645" y="4151"/>
                    <a:pt x="3833" y="6489"/>
                  </a:cubicBezTo>
                  <a:cubicBezTo>
                    <a:pt x="5091" y="4070"/>
                    <a:pt x="8676" y="-43"/>
                    <a:pt x="8676" y="1731"/>
                  </a:cubicBezTo>
                  <a:cubicBezTo>
                    <a:pt x="8613" y="4070"/>
                    <a:pt x="5458" y="8997"/>
                    <a:pt x="3823" y="8271"/>
                  </a:cubicBezTo>
                  <a:cubicBezTo>
                    <a:pt x="3760" y="8352"/>
                    <a:pt x="3582" y="8022"/>
                    <a:pt x="3582" y="8102"/>
                  </a:cubicBezTo>
                  <a:cubicBezTo>
                    <a:pt x="2764" y="9312"/>
                    <a:pt x="-1324" y="-688"/>
                    <a:pt x="437" y="38"/>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p:nvPr/>
          </p:nvSpPr>
          <p:spPr>
            <a:xfrm>
              <a:off x="-5482" y="1265703"/>
              <a:ext cx="764564" cy="2440644"/>
            </a:xfrm>
            <a:custGeom>
              <a:avLst/>
              <a:gdLst>
                <a:gd name="connsiteX0" fmla="*/ 762840 w 764564"/>
                <a:gd name="connsiteY0" fmla="*/ 0 h 2440644"/>
                <a:gd name="connsiteX1" fmla="*/ 764564 w 764564"/>
                <a:gd name="connsiteY1" fmla="*/ 6597 h 2440644"/>
                <a:gd name="connsiteX2" fmla="*/ 415990 w 764564"/>
                <a:gd name="connsiteY2" fmla="*/ 745997 h 2440644"/>
                <a:gd name="connsiteX3" fmla="*/ 496527 w 764564"/>
                <a:gd name="connsiteY3" fmla="*/ 655633 h 2440644"/>
                <a:gd name="connsiteX4" fmla="*/ 498251 w 764564"/>
                <a:gd name="connsiteY4" fmla="*/ 662230 h 2440644"/>
                <a:gd name="connsiteX5" fmla="*/ 412572 w 764564"/>
                <a:gd name="connsiteY5" fmla="*/ 757070 h 2440644"/>
                <a:gd name="connsiteX6" fmla="*/ 132423 w 764564"/>
                <a:gd name="connsiteY6" fmla="*/ 1794536 h 2440644"/>
                <a:gd name="connsiteX7" fmla="*/ 12481 w 764564"/>
                <a:gd name="connsiteY7" fmla="*/ 2370241 h 2440644"/>
                <a:gd name="connsiteX8" fmla="*/ 0 w 764564"/>
                <a:gd name="connsiteY8" fmla="*/ 2440644 h 2440644"/>
                <a:gd name="connsiteX9" fmla="*/ 0 w 764564"/>
                <a:gd name="connsiteY9" fmla="*/ 2414471 h 2440644"/>
                <a:gd name="connsiteX10" fmla="*/ 8605 w 764564"/>
                <a:gd name="connsiteY10" fmla="*/ 2365918 h 2440644"/>
                <a:gd name="connsiteX11" fmla="*/ 127275 w 764564"/>
                <a:gd name="connsiteY11" fmla="*/ 1794968 h 2440644"/>
                <a:gd name="connsiteX12" fmla="*/ 762840 w 764564"/>
                <a:gd name="connsiteY12" fmla="*/ 0 h 244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564" h="2440644">
                  <a:moveTo>
                    <a:pt x="762840" y="0"/>
                  </a:moveTo>
                  <a:cubicBezTo>
                    <a:pt x="764564" y="6597"/>
                    <a:pt x="764564" y="6597"/>
                    <a:pt x="764564" y="6597"/>
                  </a:cubicBezTo>
                  <a:cubicBezTo>
                    <a:pt x="661164" y="110118"/>
                    <a:pt x="539650" y="369766"/>
                    <a:pt x="415990" y="745997"/>
                  </a:cubicBezTo>
                  <a:cubicBezTo>
                    <a:pt x="496527" y="655633"/>
                    <a:pt x="496527" y="655633"/>
                    <a:pt x="496527" y="655633"/>
                  </a:cubicBezTo>
                  <a:cubicBezTo>
                    <a:pt x="498251" y="662230"/>
                    <a:pt x="498251" y="662230"/>
                    <a:pt x="498251" y="662230"/>
                  </a:cubicBezTo>
                  <a:cubicBezTo>
                    <a:pt x="412572" y="757070"/>
                    <a:pt x="412572" y="757070"/>
                    <a:pt x="412572" y="757070"/>
                  </a:cubicBezTo>
                  <a:cubicBezTo>
                    <a:pt x="318542" y="1041374"/>
                    <a:pt x="223452" y="1394081"/>
                    <a:pt x="132423" y="1794536"/>
                  </a:cubicBezTo>
                  <a:cubicBezTo>
                    <a:pt x="87192" y="1992829"/>
                    <a:pt x="46889" y="2187085"/>
                    <a:pt x="12481" y="2370241"/>
                  </a:cubicBezTo>
                  <a:lnTo>
                    <a:pt x="0" y="2440644"/>
                  </a:lnTo>
                  <a:lnTo>
                    <a:pt x="0" y="2414471"/>
                  </a:lnTo>
                  <a:lnTo>
                    <a:pt x="8605" y="2365918"/>
                  </a:lnTo>
                  <a:cubicBezTo>
                    <a:pt x="42739" y="2184035"/>
                    <a:pt x="82614" y="1991416"/>
                    <a:pt x="127275" y="1794968"/>
                  </a:cubicBezTo>
                  <a:cubicBezTo>
                    <a:pt x="341194" y="854304"/>
                    <a:pt x="578318" y="183597"/>
                    <a:pt x="762840"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rot="399179" flipH="1">
              <a:off x="322913" y="912037"/>
              <a:ext cx="740803" cy="743600"/>
              <a:chOff x="2051052" y="5522596"/>
              <a:chExt cx="892175" cy="895542"/>
            </a:xfrm>
          </p:grpSpPr>
          <p:sp>
            <p:nvSpPr>
              <p:cNvPr id="24" name="Freeform 5"/>
              <p:cNvSpPr>
                <a:spLocks/>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Line 6"/>
              <p:cNvSpPr>
                <a:spLocks noChangeShapeType="1"/>
              </p:cNvSpPr>
              <p:nvPr/>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2"/>
              <p:cNvSpPr>
                <a:spLocks/>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3"/>
              <p:cNvSpPr>
                <a:spLocks/>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8"/>
              <p:cNvSpPr/>
              <p:nvPr/>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reeform 29"/>
            <p:cNvSpPr>
              <a:spLocks/>
            </p:cNvSpPr>
            <p:nvPr/>
          </p:nvSpPr>
          <p:spPr bwMode="auto">
            <a:xfrm rot="21370907">
              <a:off x="453244" y="1821965"/>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p:nvPr/>
          </p:nvSpPr>
          <p:spPr>
            <a:xfrm>
              <a:off x="-5482" y="3721714"/>
              <a:ext cx="572070" cy="2025949"/>
            </a:xfrm>
            <a:custGeom>
              <a:avLst/>
              <a:gdLst>
                <a:gd name="connsiteX0" fmla="*/ 571311 w 572070"/>
                <a:gd name="connsiteY0" fmla="*/ 698 h 2025949"/>
                <a:gd name="connsiteX1" fmla="*/ 535841 w 572070"/>
                <a:gd name="connsiteY1" fmla="*/ 157150 h 2025949"/>
                <a:gd name="connsiteX2" fmla="*/ 43954 w 572070"/>
                <a:gd name="connsiteY2" fmla="*/ 1914280 h 2025949"/>
                <a:gd name="connsiteX3" fmla="*/ 0 w 572070"/>
                <a:gd name="connsiteY3" fmla="*/ 2025949 h 2025949"/>
                <a:gd name="connsiteX4" fmla="*/ 0 w 572070"/>
                <a:gd name="connsiteY4" fmla="*/ 1931247 h 2025949"/>
                <a:gd name="connsiteX5" fmla="*/ 38961 w 572070"/>
                <a:gd name="connsiteY5" fmla="*/ 1823186 h 2025949"/>
                <a:gd name="connsiteX6" fmla="*/ 487112 w 572070"/>
                <a:gd name="connsiteY6" fmla="*/ 146883 h 2025949"/>
                <a:gd name="connsiteX7" fmla="*/ 571311 w 572070"/>
                <a:gd name="connsiteY7" fmla="*/ 698 h 202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070" h="2025949">
                  <a:moveTo>
                    <a:pt x="571311" y="698"/>
                  </a:moveTo>
                  <a:cubicBezTo>
                    <a:pt x="574851" y="6404"/>
                    <a:pt x="566519" y="47998"/>
                    <a:pt x="535841" y="157150"/>
                  </a:cubicBezTo>
                  <a:cubicBezTo>
                    <a:pt x="455308" y="443674"/>
                    <a:pt x="262063" y="1332539"/>
                    <a:pt x="43954" y="1914280"/>
                  </a:cubicBezTo>
                  <a:lnTo>
                    <a:pt x="0" y="2025949"/>
                  </a:lnTo>
                  <a:lnTo>
                    <a:pt x="0" y="1931247"/>
                  </a:lnTo>
                  <a:lnTo>
                    <a:pt x="38961" y="1823186"/>
                  </a:lnTo>
                  <a:cubicBezTo>
                    <a:pt x="257758" y="1197543"/>
                    <a:pt x="459012" y="348382"/>
                    <a:pt x="487112" y="146883"/>
                  </a:cubicBezTo>
                  <a:cubicBezTo>
                    <a:pt x="498274" y="149283"/>
                    <a:pt x="563523" y="-11856"/>
                    <a:pt x="571311" y="69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404351" y="4895423"/>
              <a:ext cx="203734" cy="1962577"/>
            </a:xfrm>
            <a:custGeom>
              <a:avLst/>
              <a:gdLst>
                <a:gd name="connsiteX0" fmla="*/ 203734 w 203734"/>
                <a:gd name="connsiteY0" fmla="*/ 34 h 1962577"/>
                <a:gd name="connsiteX1" fmla="*/ 38502 w 203734"/>
                <a:gd name="connsiteY1" fmla="*/ 1942127 h 1962577"/>
                <a:gd name="connsiteX2" fmla="*/ 38124 w 203734"/>
                <a:gd name="connsiteY2" fmla="*/ 1962577 h 1962577"/>
                <a:gd name="connsiteX3" fmla="*/ 0 w 203734"/>
                <a:gd name="connsiteY3" fmla="*/ 1962577 h 1962577"/>
                <a:gd name="connsiteX4" fmla="*/ 861 w 203734"/>
                <a:gd name="connsiteY4" fmla="*/ 1930481 h 1962577"/>
                <a:gd name="connsiteX5" fmla="*/ 168890 w 203734"/>
                <a:gd name="connsiteY5" fmla="*/ 27735 h 1962577"/>
                <a:gd name="connsiteX6" fmla="*/ 203734 w 203734"/>
                <a:gd name="connsiteY6" fmla="*/ 34 h 19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734" h="1962577">
                  <a:moveTo>
                    <a:pt x="203734" y="34"/>
                  </a:moveTo>
                  <a:cubicBezTo>
                    <a:pt x="84994" y="510675"/>
                    <a:pt x="48957" y="1435542"/>
                    <a:pt x="38502" y="1942127"/>
                  </a:cubicBezTo>
                  <a:lnTo>
                    <a:pt x="38124" y="1962577"/>
                  </a:lnTo>
                  <a:lnTo>
                    <a:pt x="0" y="1962577"/>
                  </a:lnTo>
                  <a:lnTo>
                    <a:pt x="861" y="1930481"/>
                  </a:lnTo>
                  <a:cubicBezTo>
                    <a:pt x="15196" y="1428054"/>
                    <a:pt x="54378" y="534635"/>
                    <a:pt x="168890" y="27735"/>
                  </a:cubicBezTo>
                  <a:cubicBezTo>
                    <a:pt x="168890" y="27735"/>
                    <a:pt x="186897" y="-1137"/>
                    <a:pt x="203734" y="3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rot="16304340" flipH="1">
              <a:off x="178634" y="4276817"/>
              <a:ext cx="888787" cy="885044"/>
              <a:chOff x="4277517" y="3752400"/>
              <a:chExt cx="1154448" cy="1149586"/>
            </a:xfrm>
          </p:grpSpPr>
          <p:sp>
            <p:nvSpPr>
              <p:cNvPr id="34" name="Freeform 33"/>
              <p:cNvSpPr>
                <a:spLocks/>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1"/>
              <p:cNvSpPr>
                <a:spLocks/>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1"/>
              <p:cNvSpPr>
                <a:spLocks/>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2"/>
              <p:cNvSpPr>
                <a:spLocks/>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grpSp>
        <p:nvGrpSpPr>
          <p:cNvPr id="83" name="Group 82"/>
          <p:cNvGrpSpPr/>
          <p:nvPr/>
        </p:nvGrpSpPr>
        <p:grpSpPr>
          <a:xfrm>
            <a:off x="10666412" y="2618021"/>
            <a:ext cx="1376735" cy="4239979"/>
            <a:chOff x="10666412" y="2618021"/>
            <a:chExt cx="1376735" cy="4239979"/>
          </a:xfrm>
        </p:grpSpPr>
        <p:sp>
          <p:nvSpPr>
            <p:cNvPr id="82" name="Freeform 13"/>
            <p:cNvSpPr>
              <a:spLocks noEditPoints="1"/>
            </p:cNvSpPr>
            <p:nvPr/>
          </p:nvSpPr>
          <p:spPr bwMode="auto">
            <a:xfrm>
              <a:off x="11081335" y="4464333"/>
              <a:ext cx="842070" cy="2393667"/>
            </a:xfrm>
            <a:custGeom>
              <a:avLst/>
              <a:gdLst>
                <a:gd name="T0" fmla="*/ 31 w 274"/>
                <a:gd name="T1" fmla="*/ 768 h 826"/>
                <a:gd name="T2" fmla="*/ 21 w 274"/>
                <a:gd name="T3" fmla="*/ 826 h 826"/>
                <a:gd name="T4" fmla="*/ 29 w 274"/>
                <a:gd name="T5" fmla="*/ 826 h 826"/>
                <a:gd name="T6" fmla="*/ 107 w 274"/>
                <a:gd name="T7" fmla="*/ 491 h 826"/>
                <a:gd name="T8" fmla="*/ 139 w 274"/>
                <a:gd name="T9" fmla="*/ 364 h 826"/>
                <a:gd name="T10" fmla="*/ 272 w 274"/>
                <a:gd name="T11" fmla="*/ 359 h 826"/>
                <a:gd name="T12" fmla="*/ 274 w 274"/>
                <a:gd name="T13" fmla="*/ 351 h 826"/>
                <a:gd name="T14" fmla="*/ 141 w 274"/>
                <a:gd name="T15" fmla="*/ 354 h 826"/>
                <a:gd name="T16" fmla="*/ 139 w 274"/>
                <a:gd name="T17" fmla="*/ 0 h 826"/>
                <a:gd name="T18" fmla="*/ 132 w 274"/>
                <a:gd name="T19" fmla="*/ 3 h 826"/>
                <a:gd name="T20" fmla="*/ 131 w 274"/>
                <a:gd name="T21" fmla="*/ 357 h 826"/>
                <a:gd name="T22" fmla="*/ 96 w 274"/>
                <a:gd name="T23" fmla="*/ 382 h 826"/>
                <a:gd name="T24" fmla="*/ 50 w 274"/>
                <a:gd name="T25" fmla="*/ 451 h 826"/>
                <a:gd name="T26" fmla="*/ 21 w 274"/>
                <a:gd name="T27" fmla="*/ 393 h 826"/>
                <a:gd name="T28" fmla="*/ 14 w 274"/>
                <a:gd name="T29" fmla="*/ 396 h 826"/>
                <a:gd name="T30" fmla="*/ 45 w 274"/>
                <a:gd name="T31" fmla="*/ 462 h 826"/>
                <a:gd name="T32" fmla="*/ 31 w 274"/>
                <a:gd name="T33" fmla="*/ 768 h 826"/>
                <a:gd name="T34" fmla="*/ 102 w 274"/>
                <a:gd name="T35" fmla="*/ 389 h 826"/>
                <a:gd name="T36" fmla="*/ 129 w 274"/>
                <a:gd name="T37" fmla="*/ 369 h 826"/>
                <a:gd name="T38" fmla="*/ 98 w 274"/>
                <a:gd name="T39" fmla="*/ 489 h 826"/>
                <a:gd name="T40" fmla="*/ 36 w 274"/>
                <a:gd name="T41" fmla="*/ 744 h 826"/>
                <a:gd name="T42" fmla="*/ 102 w 274"/>
                <a:gd name="T43" fmla="*/ 389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826">
                  <a:moveTo>
                    <a:pt x="31" y="768"/>
                  </a:moveTo>
                  <a:cubicBezTo>
                    <a:pt x="27" y="787"/>
                    <a:pt x="24" y="806"/>
                    <a:pt x="21" y="826"/>
                  </a:cubicBezTo>
                  <a:cubicBezTo>
                    <a:pt x="29" y="826"/>
                    <a:pt x="29" y="826"/>
                    <a:pt x="29" y="826"/>
                  </a:cubicBezTo>
                  <a:cubicBezTo>
                    <a:pt x="51" y="698"/>
                    <a:pt x="81" y="589"/>
                    <a:pt x="107" y="491"/>
                  </a:cubicBezTo>
                  <a:cubicBezTo>
                    <a:pt x="118" y="446"/>
                    <a:pt x="129" y="404"/>
                    <a:pt x="139" y="364"/>
                  </a:cubicBezTo>
                  <a:cubicBezTo>
                    <a:pt x="174" y="348"/>
                    <a:pt x="219" y="346"/>
                    <a:pt x="272" y="359"/>
                  </a:cubicBezTo>
                  <a:cubicBezTo>
                    <a:pt x="274" y="351"/>
                    <a:pt x="274" y="351"/>
                    <a:pt x="274" y="351"/>
                  </a:cubicBezTo>
                  <a:cubicBezTo>
                    <a:pt x="222" y="338"/>
                    <a:pt x="178" y="338"/>
                    <a:pt x="141" y="354"/>
                  </a:cubicBezTo>
                  <a:cubicBezTo>
                    <a:pt x="173" y="217"/>
                    <a:pt x="184" y="107"/>
                    <a:pt x="139" y="0"/>
                  </a:cubicBezTo>
                  <a:cubicBezTo>
                    <a:pt x="132" y="3"/>
                    <a:pt x="132" y="3"/>
                    <a:pt x="132" y="3"/>
                  </a:cubicBezTo>
                  <a:cubicBezTo>
                    <a:pt x="177" y="109"/>
                    <a:pt x="164" y="220"/>
                    <a:pt x="131" y="357"/>
                  </a:cubicBezTo>
                  <a:cubicBezTo>
                    <a:pt x="119" y="364"/>
                    <a:pt x="107" y="372"/>
                    <a:pt x="96" y="382"/>
                  </a:cubicBezTo>
                  <a:cubicBezTo>
                    <a:pt x="76" y="401"/>
                    <a:pt x="61" y="424"/>
                    <a:pt x="50" y="451"/>
                  </a:cubicBezTo>
                  <a:cubicBezTo>
                    <a:pt x="21" y="393"/>
                    <a:pt x="21" y="393"/>
                    <a:pt x="21" y="393"/>
                  </a:cubicBezTo>
                  <a:cubicBezTo>
                    <a:pt x="14" y="396"/>
                    <a:pt x="14" y="396"/>
                    <a:pt x="14" y="396"/>
                  </a:cubicBezTo>
                  <a:cubicBezTo>
                    <a:pt x="45" y="462"/>
                    <a:pt x="45" y="462"/>
                    <a:pt x="45" y="462"/>
                  </a:cubicBezTo>
                  <a:cubicBezTo>
                    <a:pt x="0" y="584"/>
                    <a:pt x="29" y="756"/>
                    <a:pt x="31" y="768"/>
                  </a:cubicBezTo>
                  <a:close/>
                  <a:moveTo>
                    <a:pt x="102" y="389"/>
                  </a:moveTo>
                  <a:cubicBezTo>
                    <a:pt x="110" y="381"/>
                    <a:pt x="119" y="374"/>
                    <a:pt x="129" y="369"/>
                  </a:cubicBezTo>
                  <a:cubicBezTo>
                    <a:pt x="120" y="407"/>
                    <a:pt x="110" y="447"/>
                    <a:pt x="98" y="489"/>
                  </a:cubicBezTo>
                  <a:cubicBezTo>
                    <a:pt x="78" y="566"/>
                    <a:pt x="55" y="650"/>
                    <a:pt x="36" y="744"/>
                  </a:cubicBezTo>
                  <a:cubicBezTo>
                    <a:pt x="28" y="675"/>
                    <a:pt x="11" y="473"/>
                    <a:pt x="102" y="38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rot="18719809">
              <a:off x="11765934" y="6045503"/>
              <a:ext cx="200698" cy="20069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7"/>
            <p:cNvSpPr>
              <a:spLocks/>
            </p:cNvSpPr>
            <p:nvPr/>
          </p:nvSpPr>
          <p:spPr bwMode="auto">
            <a:xfrm rot="18719809" flipV="1">
              <a:off x="11572170" y="2616716"/>
              <a:ext cx="106135" cy="108746"/>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3" name="Freeform 5"/>
            <p:cNvSpPr>
              <a:spLocks/>
            </p:cNvSpPr>
            <p:nvPr/>
          </p:nvSpPr>
          <p:spPr bwMode="auto">
            <a:xfrm rot="18200584">
              <a:off x="11560581" y="5201813"/>
              <a:ext cx="5528" cy="11055"/>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Line 6"/>
            <p:cNvSpPr>
              <a:spLocks noChangeShapeType="1"/>
            </p:cNvSpPr>
            <p:nvPr/>
          </p:nvSpPr>
          <p:spPr bwMode="auto">
            <a:xfrm rot="18200584" flipH="1" flipV="1">
              <a:off x="11560581" y="5201813"/>
              <a:ext cx="5528" cy="1105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p:cNvSpPr>
            <p:nvPr/>
          </p:nvSpPr>
          <p:spPr bwMode="auto">
            <a:xfrm rot="18694609">
              <a:off x="11379664" y="4584602"/>
              <a:ext cx="437369" cy="481059"/>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6" name="Freeform 25"/>
            <p:cNvSpPr>
              <a:spLocks/>
            </p:cNvSpPr>
            <p:nvPr/>
          </p:nvSpPr>
          <p:spPr bwMode="auto">
            <a:xfrm rot="16884820">
              <a:off x="10934141" y="5972481"/>
              <a:ext cx="304390" cy="345390"/>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6"/>
            <p:cNvSpPr>
              <a:spLocks/>
            </p:cNvSpPr>
            <p:nvPr/>
          </p:nvSpPr>
          <p:spPr bwMode="auto">
            <a:xfrm rot="18200584">
              <a:off x="11077105" y="3154034"/>
              <a:ext cx="172736" cy="172736"/>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rot="18200584">
              <a:off x="11129266" y="4557578"/>
              <a:ext cx="129897" cy="131280"/>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4"/>
            <p:cNvSpPr>
              <a:spLocks/>
            </p:cNvSpPr>
            <p:nvPr/>
          </p:nvSpPr>
          <p:spPr bwMode="auto">
            <a:xfrm rot="18200584">
              <a:off x="11516723" y="3589667"/>
              <a:ext cx="84296" cy="77386"/>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rot="18200584">
              <a:off x="11446291" y="6327413"/>
              <a:ext cx="140953" cy="139571"/>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rot="18200584">
              <a:off x="10778184" y="6620087"/>
              <a:ext cx="11055"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76"/>
            <p:cNvSpPr>
              <a:spLocks noChangeShapeType="1"/>
            </p:cNvSpPr>
            <p:nvPr/>
          </p:nvSpPr>
          <p:spPr bwMode="auto">
            <a:xfrm rot="18200584" flipH="1">
              <a:off x="10778184" y="6620087"/>
              <a:ext cx="110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78"/>
            <p:cNvSpPr>
              <a:spLocks/>
            </p:cNvSpPr>
            <p:nvPr/>
          </p:nvSpPr>
          <p:spPr bwMode="auto">
            <a:xfrm rot="18200584">
              <a:off x="11631202" y="5236123"/>
              <a:ext cx="410585" cy="413304"/>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79"/>
            <p:cNvSpPr>
              <a:spLocks/>
            </p:cNvSpPr>
            <p:nvPr/>
          </p:nvSpPr>
          <p:spPr bwMode="auto">
            <a:xfrm rot="18200584">
              <a:off x="11729090" y="5334011"/>
              <a:ext cx="214810" cy="21753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2"/>
            <p:cNvSpPr>
              <a:spLocks/>
            </p:cNvSpPr>
            <p:nvPr/>
          </p:nvSpPr>
          <p:spPr bwMode="auto">
            <a:xfrm rot="18200584">
              <a:off x="11387846" y="6491559"/>
              <a:ext cx="82913" cy="9120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4"/>
            <p:cNvSpPr>
              <a:spLocks/>
            </p:cNvSpPr>
            <p:nvPr/>
          </p:nvSpPr>
          <p:spPr bwMode="auto">
            <a:xfrm rot="18654775">
              <a:off x="11285659" y="4098012"/>
              <a:ext cx="439370" cy="430587"/>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0"/>
            <p:cNvSpPr>
              <a:spLocks/>
            </p:cNvSpPr>
            <p:nvPr/>
          </p:nvSpPr>
          <p:spPr bwMode="auto">
            <a:xfrm rot="18654775" flipV="1">
              <a:off x="11435559" y="4243519"/>
              <a:ext cx="139573" cy="139573"/>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4"/>
            <p:cNvSpPr>
              <a:spLocks/>
            </p:cNvSpPr>
            <p:nvPr/>
          </p:nvSpPr>
          <p:spPr bwMode="auto">
            <a:xfrm rot="18200584">
              <a:off x="11789521" y="5396741"/>
              <a:ext cx="93948" cy="9207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9" name="Group 58"/>
            <p:cNvGrpSpPr/>
            <p:nvPr/>
          </p:nvGrpSpPr>
          <p:grpSpPr>
            <a:xfrm rot="21311827">
              <a:off x="11197677" y="5664822"/>
              <a:ext cx="407354" cy="408816"/>
              <a:chOff x="11057071" y="5480091"/>
              <a:chExt cx="473402" cy="475102"/>
            </a:xfrm>
          </p:grpSpPr>
          <p:sp>
            <p:nvSpPr>
              <p:cNvPr id="65" name="Freeform 83"/>
              <p:cNvSpPr>
                <a:spLocks/>
              </p:cNvSpPr>
              <p:nvPr/>
            </p:nvSpPr>
            <p:spPr bwMode="auto">
              <a:xfrm rot="18488757">
                <a:off x="11056221" y="5480941"/>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0"/>
              <p:cNvSpPr>
                <a:spLocks/>
              </p:cNvSpPr>
              <p:nvPr/>
            </p:nvSpPr>
            <p:spPr bwMode="auto">
              <a:xfrm rot="18488757">
                <a:off x="11172328" y="5596198"/>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4"/>
              <p:cNvSpPr>
                <a:spLocks/>
              </p:cNvSpPr>
              <p:nvPr/>
            </p:nvSpPr>
            <p:spPr bwMode="auto">
              <a:xfrm rot="18488757">
                <a:off x="11244787" y="5668863"/>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59"/>
            <p:cNvGrpSpPr/>
            <p:nvPr/>
          </p:nvGrpSpPr>
          <p:grpSpPr>
            <a:xfrm rot="21311827">
              <a:off x="10666412" y="5053297"/>
              <a:ext cx="643645" cy="641225"/>
              <a:chOff x="10472909" y="4641517"/>
              <a:chExt cx="895542" cy="892175"/>
            </a:xfrm>
          </p:grpSpPr>
          <p:sp>
            <p:nvSpPr>
              <p:cNvPr id="61" name="Freeform 32"/>
              <p:cNvSpPr>
                <a:spLocks/>
              </p:cNvSpPr>
              <p:nvPr/>
            </p:nvSpPr>
            <p:spPr bwMode="auto">
              <a:xfrm rot="17579822">
                <a:off x="10474592" y="4639834"/>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3"/>
              <p:cNvSpPr>
                <a:spLocks/>
              </p:cNvSpPr>
              <p:nvPr/>
            </p:nvSpPr>
            <p:spPr bwMode="auto">
              <a:xfrm rot="17579822">
                <a:off x="10640041" y="4805497"/>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p:cNvSpPr>
              <p:nvPr/>
            </p:nvSpPr>
            <p:spPr bwMode="auto">
              <a:xfrm rot="17579822">
                <a:off x="10728400" y="4894600"/>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p:nvPr/>
            </p:nvSpPr>
            <p:spPr>
              <a:xfrm rot="17579822" flipH="1">
                <a:off x="10844479" y="5011405"/>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title"/>
          </p:nvPr>
        </p:nvSpPr>
        <p:spPr>
          <a:xfrm>
            <a:off x="1524000" y="1709738"/>
            <a:ext cx="9144000" cy="2862262"/>
          </a:xfrm>
        </p:spPr>
        <p:txBody>
          <a:bodyPr anchor="b">
            <a:normAutofit/>
          </a:bodyPr>
          <a:lstStyle>
            <a:lvl1pPr>
              <a:defRPr sz="5200"/>
            </a:lvl1pPr>
          </a:lstStyle>
          <a:p>
            <a:r>
              <a:rPr lang="en-US"/>
              <a:t>Click to edit Master title style</a:t>
            </a:r>
          </a:p>
        </p:txBody>
      </p:sp>
      <p:sp>
        <p:nvSpPr>
          <p:cNvPr id="3" name="Text Placeholder 2"/>
          <p:cNvSpPr>
            <a:spLocks noGrp="1"/>
          </p:cNvSpPr>
          <p:nvPr>
            <p:ph type="body" idx="1"/>
          </p:nvPr>
        </p:nvSpPr>
        <p:spPr>
          <a:xfrm>
            <a:off x="1524000" y="4589463"/>
            <a:ext cx="9144000" cy="1280160"/>
          </a:xfrm>
        </p:spPr>
        <p:txBody>
          <a:bodyPr/>
          <a:lstStyle>
            <a:lvl1pPr marL="0" indent="0">
              <a:buNone/>
              <a:defRPr sz="240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3316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C1B7E7D-B1C3-4D38-A3E7-DB661474DFA3}" type="datetime1">
              <a:rPr lang="en-US" smtClean="0"/>
              <a:t>8/28/2024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1352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8880" y="1905000"/>
            <a:ext cx="4389120" cy="683106"/>
          </a:xfrm>
        </p:spPr>
        <p:txBody>
          <a:bodyPr anchor="ctr">
            <a:normAutofit/>
          </a:bodyPr>
          <a:lstStyle>
            <a:lvl1pPr marL="0" indent="0">
              <a:spcBef>
                <a:spcPts val="0"/>
              </a:spcBef>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1665A98-BAEE-4D67-82E9-CE341A8B1BD7}" type="datetime1">
              <a:rPr lang="en-US" smtClean="0"/>
              <a:t>8/28/2024</a:t>
            </a:fld>
            <a:endParaRPr lang="en-US"/>
          </a:p>
        </p:txBody>
      </p:sp>
      <p:sp>
        <p:nvSpPr>
          <p:cNvPr id="9" name="Slide Number Placeholder 8"/>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54804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3DF3676-3175-4B01-98B5-6DAE028379AE}" type="datetime1">
              <a:rPr lang="en-US" smtClean="0"/>
              <a:t>8/28/2024</a:t>
            </a:fld>
            <a:endParaRPr lang="en-US"/>
          </a:p>
        </p:txBody>
      </p:sp>
      <p:sp>
        <p:nvSpPr>
          <p:cNvPr id="5" name="Slide Number Placeholder 4"/>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31348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8C70FE93-8C9D-445F-8DF8-8B1CC97CC7C0}" type="datetime1">
              <a:rPr lang="en-US" smtClean="0"/>
              <a:t>8/28/2024</a:t>
            </a:fld>
            <a:endParaRPr lang="en-US"/>
          </a:p>
        </p:txBody>
      </p:sp>
      <p:sp>
        <p:nvSpPr>
          <p:cNvPr id="4" name="Slide Number Placeholder 3"/>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22498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6440"/>
            <a:ext cx="3200400" cy="219456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838200"/>
            <a:ext cx="6400800" cy="51816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97724" y="4258426"/>
            <a:ext cx="3203448" cy="1761373"/>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10A4EF1E-763C-49B4-B17B-F97011BFC2C2}" type="datetime1">
              <a:rPr lang="en-US" smtClean="0"/>
              <a:t>8/28/2024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205536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123612" y="4051301"/>
            <a:ext cx="965215" cy="2807461"/>
            <a:chOff x="11123612" y="4051301"/>
            <a:chExt cx="965215" cy="2807461"/>
          </a:xfrm>
        </p:grpSpPr>
        <p:sp>
          <p:nvSpPr>
            <p:cNvPr id="9" name="Freeform 44"/>
            <p:cNvSpPr>
              <a:spLocks/>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45"/>
            <p:cNvSpPr>
              <a:spLocks noChangeShapeType="1"/>
            </p:cNvSpPr>
            <p:nvPr/>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
            <p:cNvSpPr>
              <a:spLocks/>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7"/>
            <p:cNvSpPr>
              <a:spLocks/>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8"/>
            <p:cNvSpPr>
              <a:spLocks/>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9"/>
            <p:cNvSpPr>
              <a:spLocks/>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99248" y="1993392"/>
            <a:ext cx="3200400" cy="2194560"/>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838200"/>
            <a:ext cx="6400800" cy="5181600"/>
          </a:xfrm>
          <a:solidFill>
            <a:schemeClr val="bg2">
              <a:lumMod val="90000"/>
            </a:schemeClr>
          </a:solidFill>
          <a:ln w="76200">
            <a:solidFill>
              <a:schemeClr val="bg1"/>
            </a:solidFill>
            <a:miter lim="800000"/>
          </a:ln>
        </p:spPr>
        <p:txBody>
          <a:bodyPr tIns="36576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699248" y="4255008"/>
            <a:ext cx="3200400" cy="1764792"/>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F0800FDC-A43D-4B5A-B091-F5339D0144BE}" type="datetime1">
              <a:rPr lang="en-US" smtClean="0"/>
              <a:t>8/28/2024</a:t>
            </a:fld>
            <a:endParaRPr lang="en-US"/>
          </a:p>
        </p:txBody>
      </p:sp>
      <p:sp>
        <p:nvSpPr>
          <p:cNvPr id="7" name="Slide Number Placeholder 6"/>
          <p:cNvSpPr>
            <a:spLocks noGrp="1"/>
          </p:cNvSpPr>
          <p:nvPr>
            <p:ph type="sldNum" sz="quarter" idx="12"/>
          </p:nvPr>
        </p:nvSpPr>
        <p:spPr/>
        <p:txBody>
          <a:bodyPr/>
          <a:lstStyle/>
          <a:p>
            <a:fld id="{484FD59D-33F1-4A76-843D-E67207CAFE54}" type="slidenum">
              <a:rPr lang="en-US" smtClean="0"/>
              <a:t>‹#›</a:t>
            </a:fld>
            <a:endParaRPr lang="en-US"/>
          </a:p>
        </p:txBody>
      </p:sp>
    </p:spTree>
    <p:extLst>
      <p:ext uri="{BB962C8B-B14F-4D97-AF65-F5344CB8AC3E}">
        <p14:creationId xmlns:p14="http://schemas.microsoft.com/office/powerpoint/2010/main" val="106314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66000"/>
                <a:lumOff val="34000"/>
              </a:schemeClr>
            </a:gs>
            <a:gs pos="62000">
              <a:schemeClr val="bg2">
                <a:lumMod val="90000"/>
              </a:schemeClr>
            </a:gs>
            <a:gs pos="74000">
              <a:schemeClr val="bg2">
                <a:lumMod val="9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grpSp>
        <p:nvGrpSpPr>
          <p:cNvPr id="63" name="Group 62"/>
          <p:cNvGrpSpPr/>
          <p:nvPr/>
        </p:nvGrpSpPr>
        <p:grpSpPr>
          <a:xfrm>
            <a:off x="11123612" y="4051301"/>
            <a:ext cx="965215" cy="2807461"/>
            <a:chOff x="11123612" y="4051301"/>
            <a:chExt cx="965215" cy="2807461"/>
          </a:xfrm>
        </p:grpSpPr>
        <p:sp>
          <p:nvSpPr>
            <p:cNvPr id="38" name="Freeform 44"/>
            <p:cNvSpPr>
              <a:spLocks/>
            </p:cNvSpPr>
            <p:nvPr userDrawn="1"/>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45"/>
            <p:cNvSpPr>
              <a:spLocks noChangeShapeType="1"/>
            </p:cNvSpPr>
            <p:nvPr userDrawn="1"/>
          </p:nvSpPr>
          <p:spPr bwMode="auto">
            <a:xfrm flipH="1">
              <a:off x="11669712" y="6858762"/>
              <a:ext cx="15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6"/>
            <p:cNvSpPr>
              <a:spLocks/>
            </p:cNvSpPr>
            <p:nvPr userDrawn="1"/>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p:cNvSpPr>
              <a:spLocks/>
            </p:cNvSpPr>
            <p:nvPr userDrawn="1"/>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8"/>
            <p:cNvSpPr>
              <a:spLocks/>
            </p:cNvSpPr>
            <p:nvPr userDrawn="1"/>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9"/>
            <p:cNvSpPr>
              <a:spLocks/>
            </p:cNvSpPr>
            <p:nvPr userDrawn="1"/>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p:cNvSpPr>
            <p:nvPr userDrawn="1"/>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userDrawn="1"/>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p:cNvSpPr>
            <p:nvPr userDrawn="1"/>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p:cNvGrpSpPr/>
          <p:nvPr/>
        </p:nvGrpSpPr>
        <p:grpSpPr>
          <a:xfrm>
            <a:off x="44450" y="1370013"/>
            <a:ext cx="1198563" cy="5487987"/>
            <a:chOff x="44450" y="1370013"/>
            <a:chExt cx="1198563" cy="5487987"/>
          </a:xfrm>
        </p:grpSpPr>
        <p:sp>
          <p:nvSpPr>
            <p:cNvPr id="9" name="Freeform 5"/>
            <p:cNvSpPr>
              <a:spLocks/>
            </p:cNvSpPr>
            <p:nvPr userDrawn="1"/>
          </p:nvSpPr>
          <p:spPr bwMode="auto">
            <a:xfrm flipH="1">
              <a:off x="277813" y="6858000"/>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userDrawn="1"/>
          </p:nvSpPr>
          <p:spPr bwMode="auto">
            <a:xfrm>
              <a:off x="277813" y="6858000"/>
              <a:ext cx="127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auto">
            <a:xfrm flipH="1">
              <a:off x="117475" y="5873750"/>
              <a:ext cx="173038" cy="984250"/>
            </a:xfrm>
            <a:custGeom>
              <a:avLst/>
              <a:gdLst>
                <a:gd name="T0" fmla="*/ 0 w 70"/>
                <a:gd name="T1" fmla="*/ 402 h 402"/>
                <a:gd name="T2" fmla="*/ 0 w 70"/>
                <a:gd name="T3" fmla="*/ 1 h 402"/>
                <a:gd name="T4" fmla="*/ 4 w 70"/>
                <a:gd name="T5" fmla="*/ 0 h 402"/>
                <a:gd name="T6" fmla="*/ 5 w 70"/>
                <a:gd name="T7" fmla="*/ 402 h 402"/>
              </a:gdLst>
              <a:ahLst/>
              <a:cxnLst>
                <a:cxn ang="0">
                  <a:pos x="T0" y="T1"/>
                </a:cxn>
                <a:cxn ang="0">
                  <a:pos x="T2" y="T3"/>
                </a:cxn>
                <a:cxn ang="0">
                  <a:pos x="T4" y="T5"/>
                </a:cxn>
                <a:cxn ang="0">
                  <a:pos x="T6" y="T7"/>
                </a:cxn>
              </a:cxnLst>
              <a:rect l="0" t="0" r="r" b="b"/>
              <a:pathLst>
                <a:path w="70" h="402">
                  <a:moveTo>
                    <a:pt x="0" y="402"/>
                  </a:moveTo>
                  <a:cubicBezTo>
                    <a:pt x="66" y="232"/>
                    <a:pt x="1" y="4"/>
                    <a:pt x="0" y="1"/>
                  </a:cubicBezTo>
                  <a:cubicBezTo>
                    <a:pt x="4" y="0"/>
                    <a:pt x="4" y="0"/>
                    <a:pt x="4" y="0"/>
                  </a:cubicBezTo>
                  <a:cubicBezTo>
                    <a:pt x="5" y="2"/>
                    <a:pt x="70" y="231"/>
                    <a:pt x="5" y="402"/>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flipH="1">
              <a:off x="79375" y="3760788"/>
              <a:ext cx="87313" cy="76200"/>
            </a:xfrm>
            <a:custGeom>
              <a:avLst/>
              <a:gdLst>
                <a:gd name="T0" fmla="*/ 21 w 36"/>
                <a:gd name="T1" fmla="*/ 29 h 31"/>
                <a:gd name="T2" fmla="*/ 1 w 36"/>
                <a:gd name="T3" fmla="*/ 19 h 31"/>
                <a:gd name="T4" fmla="*/ 16 w 36"/>
                <a:gd name="T5" fmla="*/ 2 h 31"/>
                <a:gd name="T6" fmla="*/ 35 w 36"/>
                <a:gd name="T7" fmla="*/ 13 h 31"/>
                <a:gd name="T8" fmla="*/ 21 w 36"/>
                <a:gd name="T9" fmla="*/ 29 h 31"/>
              </a:gdLst>
              <a:ahLst/>
              <a:cxnLst>
                <a:cxn ang="0">
                  <a:pos x="T0" y="T1"/>
                </a:cxn>
                <a:cxn ang="0">
                  <a:pos x="T2" y="T3"/>
                </a:cxn>
                <a:cxn ang="0">
                  <a:pos x="T4" y="T5"/>
                </a:cxn>
                <a:cxn ang="0">
                  <a:pos x="T6" y="T7"/>
                </a:cxn>
                <a:cxn ang="0">
                  <a:pos x="T8" y="T9"/>
                </a:cxn>
              </a:cxnLst>
              <a:rect l="0" t="0" r="r" b="b"/>
              <a:pathLst>
                <a:path w="36" h="31">
                  <a:moveTo>
                    <a:pt x="21" y="29"/>
                  </a:moveTo>
                  <a:cubicBezTo>
                    <a:pt x="11" y="31"/>
                    <a:pt x="3" y="26"/>
                    <a:pt x="1" y="19"/>
                  </a:cubicBezTo>
                  <a:cubicBezTo>
                    <a:pt x="0" y="11"/>
                    <a:pt x="7" y="4"/>
                    <a:pt x="16" y="2"/>
                  </a:cubicBezTo>
                  <a:cubicBezTo>
                    <a:pt x="25" y="0"/>
                    <a:pt x="34" y="5"/>
                    <a:pt x="35" y="13"/>
                  </a:cubicBezTo>
                  <a:cubicBezTo>
                    <a:pt x="36" y="20"/>
                    <a:pt x="30" y="28"/>
                    <a:pt x="21" y="2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flipH="1">
              <a:off x="241300" y="4100513"/>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userDrawn="1"/>
          </p:nvSpPr>
          <p:spPr bwMode="auto">
            <a:xfrm flipH="1">
              <a:off x="762001" y="4652963"/>
              <a:ext cx="88900" cy="85725"/>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flipH="1">
              <a:off x="312738" y="2260600"/>
              <a:ext cx="730251" cy="4597400"/>
            </a:xfrm>
            <a:custGeom>
              <a:avLst/>
              <a:gdLst>
                <a:gd name="T0" fmla="*/ 171 w 297"/>
                <a:gd name="T1" fmla="*/ 0 h 1879"/>
                <a:gd name="T2" fmla="*/ 168 w 297"/>
                <a:gd name="T3" fmla="*/ 3 h 1879"/>
                <a:gd name="T4" fmla="*/ 264 w 297"/>
                <a:gd name="T5" fmla="*/ 422 h 1879"/>
                <a:gd name="T6" fmla="*/ 222 w 297"/>
                <a:gd name="T7" fmla="*/ 365 h 1879"/>
                <a:gd name="T8" fmla="*/ 219 w 297"/>
                <a:gd name="T9" fmla="*/ 368 h 1879"/>
                <a:gd name="T10" fmla="*/ 264 w 297"/>
                <a:gd name="T11" fmla="*/ 428 h 1879"/>
                <a:gd name="T12" fmla="*/ 264 w 297"/>
                <a:gd name="T13" fmla="*/ 428 h 1879"/>
                <a:gd name="T14" fmla="*/ 232 w 297"/>
                <a:gd name="T15" fmla="*/ 984 h 1879"/>
                <a:gd name="T16" fmla="*/ 0 w 297"/>
                <a:gd name="T17" fmla="*/ 1879 h 1879"/>
                <a:gd name="T18" fmla="*/ 5 w 297"/>
                <a:gd name="T19" fmla="*/ 1879 h 1879"/>
                <a:gd name="T20" fmla="*/ 236 w 297"/>
                <a:gd name="T21" fmla="*/ 985 h 1879"/>
                <a:gd name="T22" fmla="*/ 171 w 297"/>
                <a:gd name="T23"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1879">
                  <a:moveTo>
                    <a:pt x="171" y="0"/>
                  </a:moveTo>
                  <a:cubicBezTo>
                    <a:pt x="168" y="3"/>
                    <a:pt x="168" y="3"/>
                    <a:pt x="168" y="3"/>
                  </a:cubicBezTo>
                  <a:cubicBezTo>
                    <a:pt x="225" y="70"/>
                    <a:pt x="258" y="217"/>
                    <a:pt x="264" y="422"/>
                  </a:cubicBezTo>
                  <a:cubicBezTo>
                    <a:pt x="222" y="365"/>
                    <a:pt x="222" y="365"/>
                    <a:pt x="222" y="365"/>
                  </a:cubicBezTo>
                  <a:cubicBezTo>
                    <a:pt x="219" y="368"/>
                    <a:pt x="219" y="368"/>
                    <a:pt x="219" y="368"/>
                  </a:cubicBezTo>
                  <a:cubicBezTo>
                    <a:pt x="264" y="428"/>
                    <a:pt x="264" y="428"/>
                    <a:pt x="264" y="428"/>
                  </a:cubicBezTo>
                  <a:cubicBezTo>
                    <a:pt x="264" y="428"/>
                    <a:pt x="264" y="428"/>
                    <a:pt x="264" y="428"/>
                  </a:cubicBezTo>
                  <a:cubicBezTo>
                    <a:pt x="269" y="583"/>
                    <a:pt x="258" y="772"/>
                    <a:pt x="232" y="984"/>
                  </a:cubicBezTo>
                  <a:cubicBezTo>
                    <a:pt x="181" y="1404"/>
                    <a:pt x="83" y="1780"/>
                    <a:pt x="0" y="1879"/>
                  </a:cubicBezTo>
                  <a:cubicBezTo>
                    <a:pt x="5" y="1879"/>
                    <a:pt x="5" y="1879"/>
                    <a:pt x="5" y="1879"/>
                  </a:cubicBezTo>
                  <a:cubicBezTo>
                    <a:pt x="88" y="1775"/>
                    <a:pt x="185" y="1401"/>
                    <a:pt x="236" y="985"/>
                  </a:cubicBezTo>
                  <a:cubicBezTo>
                    <a:pt x="297" y="487"/>
                    <a:pt x="273" y="119"/>
                    <a:pt x="171" y="0"/>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flipH="1">
              <a:off x="273050"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userDrawn="1"/>
          </p:nvSpPr>
          <p:spPr bwMode="auto">
            <a:xfrm>
              <a:off x="273050"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flipH="1">
              <a:off x="273050" y="3594100"/>
              <a:ext cx="554038" cy="3263900"/>
            </a:xfrm>
            <a:custGeom>
              <a:avLst/>
              <a:gdLst>
                <a:gd name="T0" fmla="*/ 221 w 225"/>
                <a:gd name="T1" fmla="*/ 1334 h 1334"/>
                <a:gd name="T2" fmla="*/ 145 w 225"/>
                <a:gd name="T3" fmla="*/ 843 h 1334"/>
                <a:gd name="T4" fmla="*/ 0 w 225"/>
                <a:gd name="T5" fmla="*/ 1 h 1334"/>
                <a:gd name="T6" fmla="*/ 4 w 225"/>
                <a:gd name="T7" fmla="*/ 0 h 1334"/>
                <a:gd name="T8" fmla="*/ 149 w 225"/>
                <a:gd name="T9" fmla="*/ 842 h 1334"/>
                <a:gd name="T10" fmla="*/ 225 w 225"/>
                <a:gd name="T11" fmla="*/ 1334 h 1334"/>
              </a:gdLst>
              <a:ahLst/>
              <a:cxnLst>
                <a:cxn ang="0">
                  <a:pos x="T0" y="T1"/>
                </a:cxn>
                <a:cxn ang="0">
                  <a:pos x="T2" y="T3"/>
                </a:cxn>
                <a:cxn ang="0">
                  <a:pos x="T4" y="T5"/>
                </a:cxn>
                <a:cxn ang="0">
                  <a:pos x="T6" y="T7"/>
                </a:cxn>
                <a:cxn ang="0">
                  <a:pos x="T8" y="T9"/>
                </a:cxn>
                <a:cxn ang="0">
                  <a:pos x="T10" y="T11"/>
                </a:cxn>
              </a:cxnLst>
              <a:rect l="0" t="0" r="r" b="b"/>
              <a:pathLst>
                <a:path w="225" h="1334">
                  <a:moveTo>
                    <a:pt x="221" y="1334"/>
                  </a:moveTo>
                  <a:cubicBezTo>
                    <a:pt x="200" y="1243"/>
                    <a:pt x="174" y="1055"/>
                    <a:pt x="145" y="843"/>
                  </a:cubicBezTo>
                  <a:cubicBezTo>
                    <a:pt x="101" y="518"/>
                    <a:pt x="52" y="149"/>
                    <a:pt x="0" y="1"/>
                  </a:cubicBezTo>
                  <a:cubicBezTo>
                    <a:pt x="4" y="0"/>
                    <a:pt x="4" y="0"/>
                    <a:pt x="4" y="0"/>
                  </a:cubicBezTo>
                  <a:cubicBezTo>
                    <a:pt x="55" y="148"/>
                    <a:pt x="105" y="517"/>
                    <a:pt x="149" y="842"/>
                  </a:cubicBezTo>
                  <a:cubicBezTo>
                    <a:pt x="178" y="1055"/>
                    <a:pt x="204" y="1244"/>
                    <a:pt x="225" y="133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flipH="1">
              <a:off x="133350" y="3444875"/>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flipH="1">
              <a:off x="936626" y="4335463"/>
              <a:ext cx="133350" cy="131762"/>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flipH="1">
              <a:off x="44450" y="5021263"/>
              <a:ext cx="317500" cy="317500"/>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flipH="1">
              <a:off x="771526" y="3168650"/>
              <a:ext cx="131763" cy="131762"/>
            </a:xfrm>
            <a:custGeom>
              <a:avLst/>
              <a:gdLst>
                <a:gd name="T0" fmla="*/ 52 w 53"/>
                <a:gd name="T1" fmla="*/ 31 h 54"/>
                <a:gd name="T2" fmla="*/ 49 w 53"/>
                <a:gd name="T3" fmla="*/ 27 h 54"/>
                <a:gd name="T4" fmla="*/ 52 w 53"/>
                <a:gd name="T5" fmla="*/ 22 h 54"/>
                <a:gd name="T6" fmla="*/ 42 w 53"/>
                <a:gd name="T7" fmla="*/ 19 h 54"/>
                <a:gd name="T8" fmla="*/ 45 w 53"/>
                <a:gd name="T9" fmla="*/ 8 h 54"/>
                <a:gd name="T10" fmla="*/ 38 w 53"/>
                <a:gd name="T11" fmla="*/ 10 h 54"/>
                <a:gd name="T12" fmla="*/ 36 w 53"/>
                <a:gd name="T13" fmla="*/ 2 h 54"/>
                <a:gd name="T14" fmla="*/ 29 w 53"/>
                <a:gd name="T15" fmla="*/ 7 h 54"/>
                <a:gd name="T16" fmla="*/ 24 w 53"/>
                <a:gd name="T17" fmla="*/ 1 h 54"/>
                <a:gd name="T18" fmla="*/ 21 w 53"/>
                <a:gd name="T19" fmla="*/ 6 h 54"/>
                <a:gd name="T20" fmla="*/ 14 w 53"/>
                <a:gd name="T21" fmla="*/ 3 h 54"/>
                <a:gd name="T22" fmla="*/ 13 w 53"/>
                <a:gd name="T23" fmla="*/ 12 h 54"/>
                <a:gd name="T24" fmla="*/ 5 w 53"/>
                <a:gd name="T25" fmla="*/ 11 h 54"/>
                <a:gd name="T26" fmla="*/ 8 w 53"/>
                <a:gd name="T27" fmla="*/ 20 h 54"/>
                <a:gd name="T28" fmla="*/ 0 w 53"/>
                <a:gd name="T29" fmla="*/ 23 h 54"/>
                <a:gd name="T30" fmla="*/ 4 w 53"/>
                <a:gd name="T31" fmla="*/ 28 h 54"/>
                <a:gd name="T32" fmla="*/ 0 w 53"/>
                <a:gd name="T33" fmla="*/ 32 h 54"/>
                <a:gd name="T34" fmla="*/ 10 w 53"/>
                <a:gd name="T35" fmla="*/ 36 h 54"/>
                <a:gd name="T36" fmla="*/ 7 w 53"/>
                <a:gd name="T37" fmla="*/ 46 h 54"/>
                <a:gd name="T38" fmla="*/ 15 w 53"/>
                <a:gd name="T39" fmla="*/ 45 h 54"/>
                <a:gd name="T40" fmla="*/ 16 w 53"/>
                <a:gd name="T41" fmla="*/ 52 h 54"/>
                <a:gd name="T42" fmla="*/ 23 w 53"/>
                <a:gd name="T43" fmla="*/ 48 h 54"/>
                <a:gd name="T44" fmla="*/ 28 w 53"/>
                <a:gd name="T45" fmla="*/ 54 h 54"/>
                <a:gd name="T46" fmla="*/ 32 w 53"/>
                <a:gd name="T47" fmla="*/ 48 h 54"/>
                <a:gd name="T48" fmla="*/ 38 w 53"/>
                <a:gd name="T49" fmla="*/ 51 h 54"/>
                <a:gd name="T50" fmla="*/ 39 w 53"/>
                <a:gd name="T51" fmla="*/ 43 h 54"/>
                <a:gd name="T52" fmla="*/ 47 w 53"/>
                <a:gd name="T53" fmla="*/ 43 h 54"/>
                <a:gd name="T54" fmla="*/ 44 w 53"/>
                <a:gd name="T55" fmla="*/ 35 h 54"/>
                <a:gd name="T56" fmla="*/ 52 w 53"/>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54">
                  <a:moveTo>
                    <a:pt x="52" y="31"/>
                  </a:moveTo>
                  <a:cubicBezTo>
                    <a:pt x="53" y="30"/>
                    <a:pt x="51" y="28"/>
                    <a:pt x="49" y="27"/>
                  </a:cubicBezTo>
                  <a:cubicBezTo>
                    <a:pt x="51" y="25"/>
                    <a:pt x="52" y="23"/>
                    <a:pt x="52" y="22"/>
                  </a:cubicBezTo>
                  <a:cubicBezTo>
                    <a:pt x="52" y="20"/>
                    <a:pt x="48" y="19"/>
                    <a:pt x="42" y="19"/>
                  </a:cubicBezTo>
                  <a:cubicBezTo>
                    <a:pt x="45" y="14"/>
                    <a:pt x="47" y="10"/>
                    <a:pt x="45" y="8"/>
                  </a:cubicBezTo>
                  <a:cubicBezTo>
                    <a:pt x="44" y="7"/>
                    <a:pt x="41" y="8"/>
                    <a:pt x="38" y="10"/>
                  </a:cubicBezTo>
                  <a:cubicBezTo>
                    <a:pt x="38" y="6"/>
                    <a:pt x="37" y="3"/>
                    <a:pt x="36" y="2"/>
                  </a:cubicBezTo>
                  <a:cubicBezTo>
                    <a:pt x="34" y="2"/>
                    <a:pt x="32" y="3"/>
                    <a:pt x="29" y="7"/>
                  </a:cubicBezTo>
                  <a:cubicBezTo>
                    <a:pt x="28" y="3"/>
                    <a:pt x="26" y="0"/>
                    <a:pt x="24" y="1"/>
                  </a:cubicBezTo>
                  <a:cubicBezTo>
                    <a:pt x="23" y="1"/>
                    <a:pt x="22" y="3"/>
                    <a:pt x="21" y="6"/>
                  </a:cubicBezTo>
                  <a:cubicBezTo>
                    <a:pt x="18" y="4"/>
                    <a:pt x="16" y="3"/>
                    <a:pt x="14" y="3"/>
                  </a:cubicBezTo>
                  <a:cubicBezTo>
                    <a:pt x="13" y="4"/>
                    <a:pt x="13" y="7"/>
                    <a:pt x="13" y="12"/>
                  </a:cubicBezTo>
                  <a:cubicBezTo>
                    <a:pt x="9" y="10"/>
                    <a:pt x="6" y="10"/>
                    <a:pt x="5" y="11"/>
                  </a:cubicBezTo>
                  <a:cubicBezTo>
                    <a:pt x="4" y="13"/>
                    <a:pt x="5" y="16"/>
                    <a:pt x="8" y="20"/>
                  </a:cubicBezTo>
                  <a:cubicBezTo>
                    <a:pt x="3" y="20"/>
                    <a:pt x="0" y="21"/>
                    <a:pt x="0" y="23"/>
                  </a:cubicBezTo>
                  <a:cubicBezTo>
                    <a:pt x="0" y="25"/>
                    <a:pt x="1" y="26"/>
                    <a:pt x="4" y="28"/>
                  </a:cubicBezTo>
                  <a:cubicBezTo>
                    <a:pt x="1" y="29"/>
                    <a:pt x="0" y="31"/>
                    <a:pt x="0" y="32"/>
                  </a:cubicBezTo>
                  <a:cubicBezTo>
                    <a:pt x="0" y="34"/>
                    <a:pt x="4" y="35"/>
                    <a:pt x="10" y="36"/>
                  </a:cubicBezTo>
                  <a:cubicBezTo>
                    <a:pt x="7" y="40"/>
                    <a:pt x="6" y="44"/>
                    <a:pt x="7" y="46"/>
                  </a:cubicBezTo>
                  <a:cubicBezTo>
                    <a:pt x="8" y="47"/>
                    <a:pt x="11" y="46"/>
                    <a:pt x="15" y="45"/>
                  </a:cubicBezTo>
                  <a:cubicBezTo>
                    <a:pt x="14" y="49"/>
                    <a:pt x="15" y="51"/>
                    <a:pt x="16" y="52"/>
                  </a:cubicBezTo>
                  <a:cubicBezTo>
                    <a:pt x="18" y="53"/>
                    <a:pt x="20" y="51"/>
                    <a:pt x="23" y="48"/>
                  </a:cubicBezTo>
                  <a:cubicBezTo>
                    <a:pt x="24" y="51"/>
                    <a:pt x="26" y="54"/>
                    <a:pt x="28" y="54"/>
                  </a:cubicBezTo>
                  <a:cubicBezTo>
                    <a:pt x="29" y="54"/>
                    <a:pt x="31" y="51"/>
                    <a:pt x="32" y="48"/>
                  </a:cubicBezTo>
                  <a:cubicBezTo>
                    <a:pt x="34" y="50"/>
                    <a:pt x="36" y="52"/>
                    <a:pt x="38" y="51"/>
                  </a:cubicBezTo>
                  <a:cubicBezTo>
                    <a:pt x="39" y="50"/>
                    <a:pt x="40" y="47"/>
                    <a:pt x="39" y="43"/>
                  </a:cubicBezTo>
                  <a:cubicBezTo>
                    <a:pt x="43" y="44"/>
                    <a:pt x="46" y="45"/>
                    <a:pt x="47" y="43"/>
                  </a:cubicBezTo>
                  <a:cubicBezTo>
                    <a:pt x="48" y="42"/>
                    <a:pt x="47" y="39"/>
                    <a:pt x="44" y="35"/>
                  </a:cubicBezTo>
                  <a:cubicBezTo>
                    <a:pt x="49" y="34"/>
                    <a:pt x="52" y="33"/>
                    <a:pt x="52" y="3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flipH="1">
              <a:off x="118857" y="1370013"/>
              <a:ext cx="260350" cy="258762"/>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flipH="1">
              <a:off x="309563" y="4675188"/>
              <a:ext cx="246063" cy="347662"/>
            </a:xfrm>
            <a:custGeom>
              <a:avLst/>
              <a:gdLst>
                <a:gd name="T0" fmla="*/ 78 w 100"/>
                <a:gd name="T1" fmla="*/ 15 h 142"/>
                <a:gd name="T2" fmla="*/ 30 w 100"/>
                <a:gd name="T3" fmla="*/ 130 h 142"/>
                <a:gd name="T4" fmla="*/ 78 w 100"/>
                <a:gd name="T5" fmla="*/ 15 h 142"/>
              </a:gdLst>
              <a:ahLst/>
              <a:cxnLst>
                <a:cxn ang="0">
                  <a:pos x="T0" y="T1"/>
                </a:cxn>
                <a:cxn ang="0">
                  <a:pos x="T2" y="T3"/>
                </a:cxn>
                <a:cxn ang="0">
                  <a:pos x="T4" y="T5"/>
                </a:cxn>
              </a:cxnLst>
              <a:rect l="0" t="0" r="r" b="b"/>
              <a:pathLst>
                <a:path w="100" h="142">
                  <a:moveTo>
                    <a:pt x="78" y="15"/>
                  </a:moveTo>
                  <a:cubicBezTo>
                    <a:pt x="100" y="37"/>
                    <a:pt x="60" y="118"/>
                    <a:pt x="30" y="130"/>
                  </a:cubicBezTo>
                  <a:cubicBezTo>
                    <a:pt x="0" y="142"/>
                    <a:pt x="63" y="0"/>
                    <a:pt x="78"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flipH="1">
              <a:off x="608013"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7"/>
            <p:cNvSpPr>
              <a:spLocks noChangeShapeType="1"/>
            </p:cNvSpPr>
            <p:nvPr userDrawn="1"/>
          </p:nvSpPr>
          <p:spPr bwMode="auto">
            <a:xfrm>
              <a:off x="608013" y="6858000"/>
              <a:ext cx="95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flipH="1">
              <a:off x="600075" y="5172075"/>
              <a:ext cx="339725" cy="1685925"/>
            </a:xfrm>
            <a:custGeom>
              <a:avLst/>
              <a:gdLst>
                <a:gd name="T0" fmla="*/ 131 w 138"/>
                <a:gd name="T1" fmla="*/ 689 h 689"/>
                <a:gd name="T2" fmla="*/ 0 w 138"/>
                <a:gd name="T3" fmla="*/ 4 h 689"/>
                <a:gd name="T4" fmla="*/ 1 w 138"/>
                <a:gd name="T5" fmla="*/ 0 h 689"/>
                <a:gd name="T6" fmla="*/ 132 w 138"/>
                <a:gd name="T7" fmla="*/ 403 h 689"/>
                <a:gd name="T8" fmla="*/ 135 w 138"/>
                <a:gd name="T9" fmla="*/ 689 h 689"/>
              </a:gdLst>
              <a:ahLst/>
              <a:cxnLst>
                <a:cxn ang="0">
                  <a:pos x="T0" y="T1"/>
                </a:cxn>
                <a:cxn ang="0">
                  <a:pos x="T2" y="T3"/>
                </a:cxn>
                <a:cxn ang="0">
                  <a:pos x="T4" y="T5"/>
                </a:cxn>
                <a:cxn ang="0">
                  <a:pos x="T6" y="T7"/>
                </a:cxn>
                <a:cxn ang="0">
                  <a:pos x="T8" y="T9"/>
                </a:cxn>
              </a:cxnLst>
              <a:rect l="0" t="0" r="r" b="b"/>
              <a:pathLst>
                <a:path w="138" h="689">
                  <a:moveTo>
                    <a:pt x="131" y="689"/>
                  </a:moveTo>
                  <a:cubicBezTo>
                    <a:pt x="136" y="509"/>
                    <a:pt x="136" y="50"/>
                    <a:pt x="0" y="4"/>
                  </a:cubicBezTo>
                  <a:cubicBezTo>
                    <a:pt x="1" y="0"/>
                    <a:pt x="1" y="0"/>
                    <a:pt x="1" y="0"/>
                  </a:cubicBezTo>
                  <a:cubicBezTo>
                    <a:pt x="73" y="25"/>
                    <a:pt x="117" y="161"/>
                    <a:pt x="132" y="403"/>
                  </a:cubicBezTo>
                  <a:cubicBezTo>
                    <a:pt x="138" y="513"/>
                    <a:pt x="137" y="621"/>
                    <a:pt x="135" y="68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27"/>
            <p:cNvGrpSpPr/>
            <p:nvPr userDrawn="1"/>
          </p:nvGrpSpPr>
          <p:grpSpPr>
            <a:xfrm rot="21049918">
              <a:off x="516851" y="3319634"/>
              <a:ext cx="682233" cy="504823"/>
              <a:chOff x="452438" y="3540125"/>
              <a:chExt cx="750888" cy="555625"/>
            </a:xfrm>
          </p:grpSpPr>
          <p:sp>
            <p:nvSpPr>
              <p:cNvPr id="29" name="Freeform 28"/>
              <p:cNvSpPr>
                <a:spLocks/>
              </p:cNvSpPr>
              <p:nvPr userDrawn="1"/>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1" name="Oval 30"/>
            <p:cNvSpPr>
              <a:spLocks noChangeArrowheads="1"/>
            </p:cNvSpPr>
            <p:nvPr userDrawn="1"/>
          </p:nvSpPr>
          <p:spPr bwMode="auto">
            <a:xfrm flipH="1">
              <a:off x="822178" y="5832156"/>
              <a:ext cx="82550" cy="6985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flipH="1">
              <a:off x="125840" y="3663574"/>
              <a:ext cx="519113" cy="444500"/>
            </a:xfrm>
            <a:custGeom>
              <a:avLst/>
              <a:gdLst>
                <a:gd name="T0" fmla="*/ 174 w 211"/>
                <a:gd name="T1" fmla="*/ 17 h 182"/>
                <a:gd name="T2" fmla="*/ 92 w 211"/>
                <a:gd name="T3" fmla="*/ 159 h 182"/>
                <a:gd name="T4" fmla="*/ 1 w 211"/>
                <a:gd name="T5" fmla="*/ 83 h 182"/>
                <a:gd name="T6" fmla="*/ 89 w 211"/>
                <a:gd name="T7" fmla="*/ 169 h 182"/>
                <a:gd name="T8" fmla="*/ 174 w 211"/>
                <a:gd name="T9" fmla="*/ 17 h 182"/>
              </a:gdLst>
              <a:ahLst/>
              <a:cxnLst>
                <a:cxn ang="0">
                  <a:pos x="T0" y="T1"/>
                </a:cxn>
                <a:cxn ang="0">
                  <a:pos x="T2" y="T3"/>
                </a:cxn>
                <a:cxn ang="0">
                  <a:pos x="T4" y="T5"/>
                </a:cxn>
                <a:cxn ang="0">
                  <a:pos x="T6" y="T7"/>
                </a:cxn>
                <a:cxn ang="0">
                  <a:pos x="T8" y="T9"/>
                </a:cxn>
              </a:cxnLst>
              <a:rect l="0" t="0" r="r" b="b"/>
              <a:pathLst>
                <a:path w="211" h="182">
                  <a:moveTo>
                    <a:pt x="174" y="17"/>
                  </a:moveTo>
                  <a:cubicBezTo>
                    <a:pt x="146" y="0"/>
                    <a:pt x="104" y="130"/>
                    <a:pt x="92" y="159"/>
                  </a:cubicBezTo>
                  <a:cubicBezTo>
                    <a:pt x="81" y="131"/>
                    <a:pt x="0" y="55"/>
                    <a:pt x="1" y="83"/>
                  </a:cubicBezTo>
                  <a:cubicBezTo>
                    <a:pt x="1" y="115"/>
                    <a:pt x="59" y="178"/>
                    <a:pt x="89" y="169"/>
                  </a:cubicBezTo>
                  <a:cubicBezTo>
                    <a:pt x="92" y="182"/>
                    <a:pt x="211" y="39"/>
                    <a:pt x="174" y="17"/>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flipH="1">
              <a:off x="725487" y="6030892"/>
              <a:ext cx="201613" cy="536575"/>
            </a:xfrm>
            <a:custGeom>
              <a:avLst/>
              <a:gdLst>
                <a:gd name="T0" fmla="*/ 35 w 82"/>
                <a:gd name="T1" fmla="*/ 3 h 219"/>
                <a:gd name="T2" fmla="*/ 24 w 82"/>
                <a:gd name="T3" fmla="*/ 171 h 219"/>
                <a:gd name="T4" fmla="*/ 35 w 82"/>
                <a:gd name="T5" fmla="*/ 3 h 219"/>
              </a:gdLst>
              <a:ahLst/>
              <a:cxnLst>
                <a:cxn ang="0">
                  <a:pos x="T0" y="T1"/>
                </a:cxn>
                <a:cxn ang="0">
                  <a:pos x="T2" y="T3"/>
                </a:cxn>
                <a:cxn ang="0">
                  <a:pos x="T4" y="T5"/>
                </a:cxn>
              </a:cxnLst>
              <a:rect l="0" t="0" r="r" b="b"/>
              <a:pathLst>
                <a:path w="82" h="219">
                  <a:moveTo>
                    <a:pt x="35" y="3"/>
                  </a:moveTo>
                  <a:cubicBezTo>
                    <a:pt x="0" y="0"/>
                    <a:pt x="23" y="150"/>
                    <a:pt x="24" y="171"/>
                  </a:cubicBezTo>
                  <a:cubicBezTo>
                    <a:pt x="25" y="219"/>
                    <a:pt x="82" y="7"/>
                    <a:pt x="35" y="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flipH="1">
              <a:off x="675480" y="6365050"/>
              <a:ext cx="188913" cy="112712"/>
            </a:xfrm>
            <a:custGeom>
              <a:avLst/>
              <a:gdLst>
                <a:gd name="T0" fmla="*/ 73 w 77"/>
                <a:gd name="T1" fmla="*/ 6 h 46"/>
                <a:gd name="T2" fmla="*/ 0 w 77"/>
                <a:gd name="T3" fmla="*/ 46 h 46"/>
                <a:gd name="T4" fmla="*/ 73 w 77"/>
                <a:gd name="T5" fmla="*/ 6 h 46"/>
              </a:gdLst>
              <a:ahLst/>
              <a:cxnLst>
                <a:cxn ang="0">
                  <a:pos x="T0" y="T1"/>
                </a:cxn>
                <a:cxn ang="0">
                  <a:pos x="T2" y="T3"/>
                </a:cxn>
                <a:cxn ang="0">
                  <a:pos x="T4" y="T5"/>
                </a:cxn>
              </a:cxnLst>
              <a:rect l="0" t="0" r="r" b="b"/>
              <a:pathLst>
                <a:path w="77" h="46">
                  <a:moveTo>
                    <a:pt x="73" y="6"/>
                  </a:moveTo>
                  <a:cubicBezTo>
                    <a:pt x="72" y="0"/>
                    <a:pt x="45" y="1"/>
                    <a:pt x="0" y="46"/>
                  </a:cubicBezTo>
                  <a:cubicBezTo>
                    <a:pt x="24" y="43"/>
                    <a:pt x="77" y="29"/>
                    <a:pt x="73" y="6"/>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p:cNvSpPr>
              <a:spLocks/>
            </p:cNvSpPr>
            <p:nvPr userDrawn="1"/>
          </p:nvSpPr>
          <p:spPr bwMode="auto">
            <a:xfrm flipH="1">
              <a:off x="444500" y="3063875"/>
              <a:ext cx="168275" cy="177800"/>
            </a:xfrm>
            <a:custGeom>
              <a:avLst/>
              <a:gdLst>
                <a:gd name="T0" fmla="*/ 8 w 68"/>
                <a:gd name="T1" fmla="*/ 25 h 73"/>
                <a:gd name="T2" fmla="*/ 21 w 68"/>
                <a:gd name="T3" fmla="*/ 67 h 73"/>
                <a:gd name="T4" fmla="*/ 61 w 68"/>
                <a:gd name="T5" fmla="*/ 48 h 73"/>
                <a:gd name="T6" fmla="*/ 48 w 68"/>
                <a:gd name="T7" fmla="*/ 6 h 73"/>
                <a:gd name="T8" fmla="*/ 8 w 68"/>
                <a:gd name="T9" fmla="*/ 25 h 73"/>
              </a:gdLst>
              <a:ahLst/>
              <a:cxnLst>
                <a:cxn ang="0">
                  <a:pos x="T0" y="T1"/>
                </a:cxn>
                <a:cxn ang="0">
                  <a:pos x="T2" y="T3"/>
                </a:cxn>
                <a:cxn ang="0">
                  <a:pos x="T4" y="T5"/>
                </a:cxn>
                <a:cxn ang="0">
                  <a:pos x="T6" y="T7"/>
                </a:cxn>
                <a:cxn ang="0">
                  <a:pos x="T8" y="T9"/>
                </a:cxn>
              </a:cxnLst>
              <a:rect l="0" t="0" r="r" b="b"/>
              <a:pathLst>
                <a:path w="68" h="73">
                  <a:moveTo>
                    <a:pt x="8" y="25"/>
                  </a:moveTo>
                  <a:cubicBezTo>
                    <a:pt x="0" y="41"/>
                    <a:pt x="6" y="60"/>
                    <a:pt x="21" y="67"/>
                  </a:cubicBezTo>
                  <a:cubicBezTo>
                    <a:pt x="36" y="73"/>
                    <a:pt x="53" y="65"/>
                    <a:pt x="61" y="48"/>
                  </a:cubicBezTo>
                  <a:cubicBezTo>
                    <a:pt x="68" y="32"/>
                    <a:pt x="63" y="13"/>
                    <a:pt x="48" y="6"/>
                  </a:cubicBezTo>
                  <a:cubicBezTo>
                    <a:pt x="33" y="0"/>
                    <a:pt x="15" y="8"/>
                    <a:pt x="8" y="2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p:cNvSpPr>
              <a:spLocks/>
            </p:cNvSpPr>
            <p:nvPr userDrawn="1"/>
          </p:nvSpPr>
          <p:spPr bwMode="auto">
            <a:xfrm flipH="1">
              <a:off x="161925" y="5654675"/>
              <a:ext cx="357188" cy="257175"/>
            </a:xfrm>
            <a:custGeom>
              <a:avLst/>
              <a:gdLst>
                <a:gd name="T0" fmla="*/ 116 w 145"/>
                <a:gd name="T1" fmla="*/ 3 h 105"/>
                <a:gd name="T2" fmla="*/ 78 w 145"/>
                <a:gd name="T3" fmla="*/ 23 h 105"/>
                <a:gd name="T4" fmla="*/ 38 w 145"/>
                <a:gd name="T5" fmla="*/ 23 h 105"/>
                <a:gd name="T6" fmla="*/ 97 w 145"/>
                <a:gd name="T7" fmla="*/ 99 h 105"/>
                <a:gd name="T8" fmla="*/ 139 w 145"/>
                <a:gd name="T9" fmla="*/ 56 h 105"/>
                <a:gd name="T10" fmla="*/ 116 w 145"/>
                <a:gd name="T11" fmla="*/ 3 h 105"/>
              </a:gdLst>
              <a:ahLst/>
              <a:cxnLst>
                <a:cxn ang="0">
                  <a:pos x="T0" y="T1"/>
                </a:cxn>
                <a:cxn ang="0">
                  <a:pos x="T2" y="T3"/>
                </a:cxn>
                <a:cxn ang="0">
                  <a:pos x="T4" y="T5"/>
                </a:cxn>
                <a:cxn ang="0">
                  <a:pos x="T6" y="T7"/>
                </a:cxn>
                <a:cxn ang="0">
                  <a:pos x="T8" y="T9"/>
                </a:cxn>
                <a:cxn ang="0">
                  <a:pos x="T10" y="T11"/>
                </a:cxn>
              </a:cxnLst>
              <a:rect l="0" t="0" r="r" b="b"/>
              <a:pathLst>
                <a:path w="145" h="105">
                  <a:moveTo>
                    <a:pt x="116" y="3"/>
                  </a:moveTo>
                  <a:cubicBezTo>
                    <a:pt x="96" y="0"/>
                    <a:pt x="84" y="9"/>
                    <a:pt x="78" y="23"/>
                  </a:cubicBezTo>
                  <a:cubicBezTo>
                    <a:pt x="62" y="15"/>
                    <a:pt x="45" y="16"/>
                    <a:pt x="38" y="23"/>
                  </a:cubicBezTo>
                  <a:cubicBezTo>
                    <a:pt x="0" y="62"/>
                    <a:pt x="69" y="105"/>
                    <a:pt x="97" y="99"/>
                  </a:cubicBezTo>
                  <a:cubicBezTo>
                    <a:pt x="109" y="100"/>
                    <a:pt x="134" y="76"/>
                    <a:pt x="139" y="56"/>
                  </a:cubicBezTo>
                  <a:cubicBezTo>
                    <a:pt x="145" y="29"/>
                    <a:pt x="129" y="5"/>
                    <a:pt x="116" y="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p:cNvSpPr>
              <a:spLocks/>
            </p:cNvSpPr>
            <p:nvPr userDrawn="1"/>
          </p:nvSpPr>
          <p:spPr bwMode="auto">
            <a:xfrm flipH="1">
              <a:off x="111125" y="5670550"/>
              <a:ext cx="412750" cy="247650"/>
            </a:xfrm>
            <a:custGeom>
              <a:avLst/>
              <a:gdLst>
                <a:gd name="T0" fmla="*/ 164 w 168"/>
                <a:gd name="T1" fmla="*/ 24 h 101"/>
                <a:gd name="T2" fmla="*/ 101 w 168"/>
                <a:gd name="T3" fmla="*/ 80 h 101"/>
                <a:gd name="T4" fmla="*/ 98 w 168"/>
                <a:gd name="T5" fmla="*/ 46 h 101"/>
                <a:gd name="T6" fmla="*/ 76 w 168"/>
                <a:gd name="T7" fmla="*/ 1 h 101"/>
                <a:gd name="T8" fmla="*/ 88 w 168"/>
                <a:gd name="T9" fmla="*/ 83 h 101"/>
                <a:gd name="T10" fmla="*/ 58 w 168"/>
                <a:gd name="T11" fmla="*/ 63 h 101"/>
                <a:gd name="T12" fmla="*/ 9 w 168"/>
                <a:gd name="T13" fmla="*/ 52 h 101"/>
                <a:gd name="T14" fmla="*/ 96 w 168"/>
                <a:gd name="T15" fmla="*/ 96 h 101"/>
                <a:gd name="T16" fmla="*/ 98 w 168"/>
                <a:gd name="T17" fmla="*/ 96 h 101"/>
                <a:gd name="T18" fmla="*/ 99 w 168"/>
                <a:gd name="T19" fmla="*/ 95 h 101"/>
                <a:gd name="T20" fmla="*/ 139 w 168"/>
                <a:gd name="T21" fmla="*/ 67 h 101"/>
                <a:gd name="T22" fmla="*/ 164 w 168"/>
                <a:gd name="T23" fmla="*/ 2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01">
                  <a:moveTo>
                    <a:pt x="164" y="24"/>
                  </a:moveTo>
                  <a:cubicBezTo>
                    <a:pt x="152" y="13"/>
                    <a:pt x="115" y="56"/>
                    <a:pt x="101" y="80"/>
                  </a:cubicBezTo>
                  <a:cubicBezTo>
                    <a:pt x="102" y="70"/>
                    <a:pt x="101" y="57"/>
                    <a:pt x="98" y="46"/>
                  </a:cubicBezTo>
                  <a:cubicBezTo>
                    <a:pt x="93" y="20"/>
                    <a:pt x="81" y="0"/>
                    <a:pt x="76" y="1"/>
                  </a:cubicBezTo>
                  <a:cubicBezTo>
                    <a:pt x="61" y="5"/>
                    <a:pt x="75" y="58"/>
                    <a:pt x="88" y="83"/>
                  </a:cubicBezTo>
                  <a:cubicBezTo>
                    <a:pt x="80" y="76"/>
                    <a:pt x="68" y="68"/>
                    <a:pt x="58" y="63"/>
                  </a:cubicBezTo>
                  <a:cubicBezTo>
                    <a:pt x="34" y="51"/>
                    <a:pt x="11" y="48"/>
                    <a:pt x="9" y="52"/>
                  </a:cubicBezTo>
                  <a:cubicBezTo>
                    <a:pt x="0" y="71"/>
                    <a:pt x="85" y="101"/>
                    <a:pt x="96" y="96"/>
                  </a:cubicBezTo>
                  <a:cubicBezTo>
                    <a:pt x="97" y="96"/>
                    <a:pt x="97" y="96"/>
                    <a:pt x="98" y="96"/>
                  </a:cubicBezTo>
                  <a:cubicBezTo>
                    <a:pt x="99" y="96"/>
                    <a:pt x="99" y="96"/>
                    <a:pt x="99" y="95"/>
                  </a:cubicBezTo>
                  <a:cubicBezTo>
                    <a:pt x="106" y="94"/>
                    <a:pt x="126" y="80"/>
                    <a:pt x="139" y="67"/>
                  </a:cubicBezTo>
                  <a:cubicBezTo>
                    <a:pt x="158" y="48"/>
                    <a:pt x="168" y="27"/>
                    <a:pt x="164" y="2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33"/>
            <p:cNvSpPr>
              <a:spLocks noChangeArrowheads="1"/>
            </p:cNvSpPr>
            <p:nvPr userDrawn="1"/>
          </p:nvSpPr>
          <p:spPr bwMode="auto">
            <a:xfrm flipH="1">
              <a:off x="546100" y="1807440"/>
              <a:ext cx="82550" cy="6985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8"/>
            <p:cNvSpPr>
              <a:spLocks/>
            </p:cNvSpPr>
            <p:nvPr userDrawn="1"/>
          </p:nvSpPr>
          <p:spPr bwMode="auto">
            <a:xfrm flipH="1">
              <a:off x="1088588" y="6153943"/>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userDrawn="1"/>
          </p:nvGrpSpPr>
          <p:grpSpPr>
            <a:xfrm>
              <a:off x="603252" y="4833897"/>
              <a:ext cx="607348" cy="609642"/>
              <a:chOff x="2051052" y="5522596"/>
              <a:chExt cx="892175" cy="895542"/>
            </a:xfrm>
          </p:grpSpPr>
          <p:sp>
            <p:nvSpPr>
              <p:cNvPr id="50" name="Freeform 5"/>
              <p:cNvSpPr>
                <a:spLocks/>
              </p:cNvSpPr>
              <p:nvPr userDrawn="1"/>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6"/>
              <p:cNvSpPr>
                <a:spLocks noChangeShapeType="1"/>
              </p:cNvSpPr>
              <p:nvPr userDrawn="1"/>
            </p:nvSpPr>
            <p:spPr bwMode="auto">
              <a:xfrm flipV="1">
                <a:off x="2411413" y="6283770"/>
                <a:ext cx="6350" cy="12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2"/>
              <p:cNvSpPr>
                <a:spLocks/>
              </p:cNvSpPr>
              <p:nvPr userDrawn="1"/>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3"/>
              <p:cNvSpPr>
                <a:spLocks/>
              </p:cNvSpPr>
              <p:nvPr userDrawn="1"/>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p:cNvSpPr>
                <a:spLocks/>
              </p:cNvSpPr>
              <p:nvPr userDrawn="1"/>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54"/>
              <p:cNvSpPr/>
              <p:nvPr userDrawn="1"/>
            </p:nvSpPr>
            <p:spPr>
              <a:xfrm>
                <a:off x="2420939" y="5894167"/>
                <a:ext cx="152400" cy="152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userDrawn="1"/>
          </p:nvGrpSpPr>
          <p:grpSpPr>
            <a:xfrm rot="19876682">
              <a:off x="80098" y="1916305"/>
              <a:ext cx="878030" cy="874332"/>
              <a:chOff x="4277517" y="3752400"/>
              <a:chExt cx="1154448" cy="1149586"/>
            </a:xfrm>
          </p:grpSpPr>
          <p:sp>
            <p:nvSpPr>
              <p:cNvPr id="57" name="Freeform 56"/>
              <p:cNvSpPr>
                <a:spLocks/>
              </p:cNvSpPr>
              <p:nvPr userDrawn="1"/>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userDrawn="1"/>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41"/>
              <p:cNvSpPr>
                <a:spLocks/>
              </p:cNvSpPr>
              <p:nvPr userDrawn="1"/>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41"/>
              <p:cNvSpPr>
                <a:spLocks/>
              </p:cNvSpPr>
              <p:nvPr userDrawn="1"/>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42"/>
              <p:cNvSpPr>
                <a:spLocks/>
              </p:cNvSpPr>
              <p:nvPr userDrawn="1"/>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pPr lvl="0"/>
                <a:endParaRPr lang="en-US"/>
              </a:p>
            </p:txBody>
          </p:sp>
        </p:grpSp>
      </p:grpSp>
      <p:sp>
        <p:nvSpPr>
          <p:cNvPr id="2" name="Title Placeholder 1"/>
          <p:cNvSpPr>
            <a:spLocks noGrp="1"/>
          </p:cNvSpPr>
          <p:nvPr>
            <p:ph type="title"/>
          </p:nvPr>
        </p:nvSpPr>
        <p:spPr>
          <a:xfrm>
            <a:off x="1524000" y="565653"/>
            <a:ext cx="91440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900823"/>
            <a:ext cx="91440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38200" y="6400800"/>
            <a:ext cx="8001000" cy="202416"/>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4" name="Date Placeholder 3"/>
          <p:cNvSpPr>
            <a:spLocks noGrp="1"/>
          </p:cNvSpPr>
          <p:nvPr>
            <p:ph type="dt" sz="half" idx="2"/>
          </p:nvPr>
        </p:nvSpPr>
        <p:spPr>
          <a:xfrm>
            <a:off x="9259887" y="6400800"/>
            <a:ext cx="2094705" cy="202416"/>
          </a:xfrm>
          <a:prstGeom prst="rect">
            <a:avLst/>
          </a:prstGeom>
        </p:spPr>
        <p:txBody>
          <a:bodyPr vert="horz" lIns="91440" tIns="45720" rIns="91440" bIns="45720" rtlCol="0" anchor="ctr"/>
          <a:lstStyle>
            <a:lvl1pPr algn="r">
              <a:defRPr sz="1200">
                <a:solidFill>
                  <a:schemeClr val="tx1"/>
                </a:solidFill>
              </a:defRPr>
            </a:lvl1pPr>
          </a:lstStyle>
          <a:p>
            <a:fld id="{EAB6F22D-34FA-43A4-B48A-40A230D6062C}" type="datetime1">
              <a:rPr lang="en-US" smtClean="0"/>
              <a:pPr/>
              <a:t>8/28/2024</a:t>
            </a:fld>
            <a:endParaRPr lang="en-US"/>
          </a:p>
        </p:txBody>
      </p:sp>
      <p:sp>
        <p:nvSpPr>
          <p:cNvPr id="6" name="Slide Number Placeholder 5"/>
          <p:cNvSpPr>
            <a:spLocks noGrp="1"/>
          </p:cNvSpPr>
          <p:nvPr>
            <p:ph type="sldNum" sz="quarter" idx="4"/>
          </p:nvPr>
        </p:nvSpPr>
        <p:spPr>
          <a:xfrm>
            <a:off x="11737975" y="6400800"/>
            <a:ext cx="418630" cy="202416"/>
          </a:xfrm>
          <a:prstGeom prst="rect">
            <a:avLst/>
          </a:prstGeom>
        </p:spPr>
        <p:txBody>
          <a:bodyPr vert="horz" lIns="91440" tIns="45720" rIns="91440" bIns="45720" rtlCol="0" anchor="ctr"/>
          <a:lstStyle>
            <a:lvl1pPr algn="l">
              <a:defRPr sz="1200">
                <a:solidFill>
                  <a:schemeClr val="tx1"/>
                </a:solidFill>
              </a:defRPr>
            </a:lvl1pPr>
          </a:lstStyle>
          <a:p>
            <a:fld id="{484FD59D-33F1-4A76-843D-E67207CAFE54}" type="slidenum">
              <a:rPr lang="en-US" smtClean="0"/>
              <a:pPr/>
              <a:t>‹#›</a:t>
            </a:fld>
            <a:endParaRPr lang="en-US"/>
          </a:p>
        </p:txBody>
      </p:sp>
    </p:spTree>
    <p:extLst>
      <p:ext uri="{BB962C8B-B14F-4D97-AF65-F5344CB8AC3E}">
        <p14:creationId xmlns:p14="http://schemas.microsoft.com/office/powerpoint/2010/main" val="1545543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9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90000"/>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90000"/>
        <a:buFont typeface="Arial" panose="020B0604020202020204"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05840"/>
            <a:ext cx="9144000" cy="637223"/>
          </a:xfrm>
        </p:spPr>
        <p:txBody>
          <a:bodyPr>
            <a:normAutofit fontScale="90000"/>
          </a:bodyPr>
          <a:lstStyle/>
          <a:p>
            <a:r>
              <a:rPr lang="en-US" sz="5400" i="1" dirty="0">
                <a:solidFill>
                  <a:srgbClr val="FF0000"/>
                </a:solidFill>
              </a:rPr>
              <a:t>EMPLOYEE DATA ANALYSIS USING EXCEL</a:t>
            </a:r>
          </a:p>
        </p:txBody>
      </p:sp>
      <p:sp>
        <p:nvSpPr>
          <p:cNvPr id="3" name="Subtitle 2"/>
          <p:cNvSpPr>
            <a:spLocks noGrp="1"/>
          </p:cNvSpPr>
          <p:nvPr>
            <p:ph type="subTitle" idx="1"/>
          </p:nvPr>
        </p:nvSpPr>
        <p:spPr>
          <a:xfrm>
            <a:off x="1318617" y="1839516"/>
            <a:ext cx="9144000" cy="4250531"/>
          </a:xfrm>
        </p:spPr>
        <p:txBody>
          <a:bodyPr>
            <a:noAutofit/>
          </a:bodyPr>
          <a:lstStyle/>
          <a:p>
            <a:pPr algn="l"/>
            <a:r>
              <a:rPr lang="en-US" sz="2000" b="1" dirty="0">
                <a:solidFill>
                  <a:schemeClr val="bg2"/>
                </a:solidFill>
                <a:latin typeface="Baskerville Old Face" panose="02000000000000000000" pitchFamily="2" charset="0"/>
                <a:ea typeface="Baskerville Old Face" panose="02000000000000000000" pitchFamily="2" charset="0"/>
              </a:rPr>
              <a:t>STUDENT NAME : BLESSY.M
REGISTER NUMBER: 422200472
NM ID: 491C40016E2C11087EE4D029523CB605
DEPARTMENT: B.COM(ISM)
COLLEGE NAME VALLIAMMAL COLLEGE FOR WOMEN</a:t>
            </a:r>
          </a:p>
        </p:txBody>
      </p:sp>
    </p:spTree>
    <p:extLst>
      <p:ext uri="{BB962C8B-B14F-4D97-AF65-F5344CB8AC3E}">
        <p14:creationId xmlns:p14="http://schemas.microsoft.com/office/powerpoint/2010/main" val="32667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6A09-F094-20F7-023C-17F78555B705}"/>
              </a:ext>
            </a:extLst>
          </p:cNvPr>
          <p:cNvSpPr>
            <a:spLocks noGrp="1"/>
          </p:cNvSpPr>
          <p:nvPr>
            <p:ph type="title"/>
          </p:nvPr>
        </p:nvSpPr>
        <p:spPr>
          <a:xfrm>
            <a:off x="1988344" y="1839516"/>
            <a:ext cx="9144000" cy="4176107"/>
          </a:xfrm>
        </p:spPr>
        <p:txBody>
          <a:bodyPr>
            <a:normAutofit fontScale="90000"/>
          </a:bodyPr>
          <a:lstStyle/>
          <a:p>
            <a:r>
              <a:rPr lang="en-US" dirty="0">
                <a:latin typeface="Abadi" panose="020B0604020104020204" pitchFamily="34" charset="0"/>
              </a:rPr>
              <a:t>
</a:t>
            </a:r>
            <a:r>
              <a:rPr lang="en-US" b="1" i="1" dirty="0">
                <a:latin typeface="Abadi" panose="020B0604020104020204" pitchFamily="34" charset="0"/>
              </a:rPr>
              <a:t>DATA COLLECTION</a:t>
            </a:r>
            <a:r>
              <a:rPr lang="en-US" dirty="0">
                <a:latin typeface="Abadi" panose="020B0604020104020204" pitchFamily="34" charset="0"/>
              </a:rPr>
              <a:t>
•NAN MUDHAIVAN
• EDUNET DASHBOARD
</a:t>
            </a:r>
            <a:r>
              <a:rPr lang="en-US" b="1" i="1" dirty="0">
                <a:latin typeface="Abadi" panose="020B0604020104020204" pitchFamily="34" charset="0"/>
              </a:rPr>
              <a:t>FEATURE SELECTION</a:t>
            </a:r>
            <a:r>
              <a:rPr lang="en-US" dirty="0">
                <a:latin typeface="Abadi" panose="020B0604020104020204" pitchFamily="34" charset="0"/>
              </a:rPr>
              <a:t>
•26 FEATURES
•9 FEATURES
</a:t>
            </a:r>
            <a:r>
              <a:rPr lang="en-US" b="1" i="1" dirty="0">
                <a:latin typeface="Abadi" panose="020B0604020104020204" pitchFamily="34" charset="0"/>
              </a:rPr>
              <a:t>DATA CLEANING</a:t>
            </a:r>
            <a:r>
              <a:rPr lang="en-US" dirty="0">
                <a:latin typeface="Abadi" panose="020B0604020104020204" pitchFamily="34" charset="0"/>
              </a:rPr>
              <a:t>
•COLOUR BLANK VALUES
•FILTER REMOVE BLANK VALUES</a:t>
            </a:r>
          </a:p>
        </p:txBody>
      </p:sp>
      <p:sp>
        <p:nvSpPr>
          <p:cNvPr id="3" name="Content Placeholder 2">
            <a:extLst>
              <a:ext uri="{FF2B5EF4-FFF2-40B4-BE49-F238E27FC236}">
                <a16:creationId xmlns:a16="http://schemas.microsoft.com/office/drawing/2014/main" id="{6E20AD6E-483D-C2D7-BD27-B818BB659BD4}"/>
              </a:ext>
            </a:extLst>
          </p:cNvPr>
          <p:cNvSpPr>
            <a:spLocks noGrp="1"/>
          </p:cNvSpPr>
          <p:nvPr>
            <p:ph idx="1"/>
          </p:nvPr>
        </p:nvSpPr>
        <p:spPr>
          <a:xfrm>
            <a:off x="1524000" y="178594"/>
            <a:ext cx="9144000" cy="1321594"/>
          </a:xfrm>
        </p:spPr>
        <p:txBody>
          <a:bodyPr>
            <a:normAutofit/>
          </a:bodyPr>
          <a:lstStyle/>
          <a:p>
            <a:pPr marL="45720" indent="0" algn="ctr">
              <a:buNone/>
            </a:pPr>
            <a:r>
              <a:rPr lang="en-US" sz="4800" b="1" i="1" u="sng" dirty="0">
                <a:solidFill>
                  <a:srgbClr val="FF0000"/>
                </a:solidFill>
              </a:rPr>
              <a:t>MODELING</a:t>
            </a:r>
            <a:r>
              <a:rPr lang="en-US" sz="4800" b="1" i="1" u="sng" dirty="0"/>
              <a:t> </a:t>
            </a:r>
          </a:p>
        </p:txBody>
      </p:sp>
    </p:spTree>
    <p:extLst>
      <p:ext uri="{BB962C8B-B14F-4D97-AF65-F5344CB8AC3E}">
        <p14:creationId xmlns:p14="http://schemas.microsoft.com/office/powerpoint/2010/main" val="425282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843A-F2D0-190F-5491-E1B6C185E84A}"/>
              </a:ext>
            </a:extLst>
          </p:cNvPr>
          <p:cNvSpPr>
            <a:spLocks noGrp="1"/>
          </p:cNvSpPr>
          <p:nvPr>
            <p:ph type="title"/>
          </p:nvPr>
        </p:nvSpPr>
        <p:spPr>
          <a:xfrm>
            <a:off x="1524000" y="205383"/>
            <a:ext cx="9144000" cy="6447234"/>
          </a:xfrm>
        </p:spPr>
        <p:txBody>
          <a:bodyPr>
            <a:normAutofit/>
          </a:bodyPr>
          <a:lstStyle/>
          <a:p>
            <a:r>
              <a:rPr lang="en-US" b="1" dirty="0">
                <a:solidFill>
                  <a:schemeClr val="tx2"/>
                </a:solidFill>
              </a:rPr>
              <a:t>Salary level </a:t>
            </a:r>
            <a:r>
              <a:rPr lang="en-US" dirty="0"/>
              <a:t>
•</a:t>
            </a:r>
            <a:r>
              <a:rPr lang="en-US" dirty="0">
                <a:solidFill>
                  <a:schemeClr val="accent1">
                    <a:lumMod val="50000"/>
                  </a:schemeClr>
                </a:solidFill>
                <a:latin typeface="Times New Roman" panose="02020603050405020304" pitchFamily="18" charset="0"/>
                <a:cs typeface="Times New Roman" panose="02020603050405020304" pitchFamily="18" charset="0"/>
              </a:rPr>
              <a:t>Very high
•High
•Medium
•Low
</a:t>
            </a:r>
            <a:r>
              <a:rPr lang="en-US" b="1" dirty="0">
                <a:solidFill>
                  <a:schemeClr val="accent1">
                    <a:lumMod val="50000"/>
                  </a:schemeClr>
                </a:solidFill>
                <a:latin typeface="Times New Roman" panose="02020603050405020304" pitchFamily="18" charset="0"/>
                <a:cs typeface="Times New Roman" panose="02020603050405020304" pitchFamily="18" charset="0"/>
              </a:rPr>
              <a:t>Pivot table</a:t>
            </a:r>
            <a:r>
              <a:rPr lang="en-US" dirty="0">
                <a:solidFill>
                  <a:schemeClr val="accent1">
                    <a:lumMod val="50000"/>
                  </a:schemeClr>
                </a:solidFill>
                <a:latin typeface="Times New Roman" panose="02020603050405020304" pitchFamily="18" charset="0"/>
                <a:cs typeface="Times New Roman" panose="02020603050405020304" pitchFamily="18" charset="0"/>
              </a:rPr>
              <a:t>
•Employee id
•Name
•Gender
•Salary
•Salary level
•Start date
•Employee type</a:t>
            </a:r>
          </a:p>
        </p:txBody>
      </p:sp>
    </p:spTree>
    <p:extLst>
      <p:ext uri="{BB962C8B-B14F-4D97-AF65-F5344CB8AC3E}">
        <p14:creationId xmlns:p14="http://schemas.microsoft.com/office/powerpoint/2010/main" val="305640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E70C-4346-83BE-ABEA-BFD9178DFCE4}"/>
              </a:ext>
            </a:extLst>
          </p:cNvPr>
          <p:cNvSpPr>
            <a:spLocks noGrp="1"/>
          </p:cNvSpPr>
          <p:nvPr>
            <p:ph type="title"/>
          </p:nvPr>
        </p:nvSpPr>
        <p:spPr>
          <a:xfrm>
            <a:off x="1524000" y="1464469"/>
            <a:ext cx="9144000" cy="4768453"/>
          </a:xfrm>
        </p:spPr>
        <p:txBody>
          <a:bodyPr>
            <a:normAutofit fontScale="90000"/>
          </a:bodyPr>
          <a:lstStyle/>
          <a:p>
            <a:pPr marL="457200" indent="-457200">
              <a:buFont typeface="Arial" panose="020B0604020202020204" pitchFamily="34" charset="0"/>
              <a:buChar char="•"/>
            </a:pPr>
            <a:br>
              <a:rPr lang="en-US" dirty="0"/>
            </a:br>
            <a:br>
              <a:rPr lang="en-US" dirty="0"/>
            </a:br>
            <a:r>
              <a:rPr lang="en-US" dirty="0"/>
              <a:t>
</a:t>
            </a:r>
            <a:r>
              <a:rPr lang="en-US" sz="4900" dirty="0">
                <a:solidFill>
                  <a:srgbClr val="002060"/>
                </a:solidFill>
              </a:rPr>
              <a:t>Employee id
Name
Gender
Salary
Salary level
Start date
Employee type
Data visualization</a:t>
            </a:r>
          </a:p>
        </p:txBody>
      </p:sp>
      <p:sp>
        <p:nvSpPr>
          <p:cNvPr id="3" name="TextBox 2">
            <a:extLst>
              <a:ext uri="{FF2B5EF4-FFF2-40B4-BE49-F238E27FC236}">
                <a16:creationId xmlns:a16="http://schemas.microsoft.com/office/drawing/2014/main" id="{29EC5F98-E1E9-0C05-DAF3-869E7A2C538D}"/>
              </a:ext>
            </a:extLst>
          </p:cNvPr>
          <p:cNvSpPr txBox="1"/>
          <p:nvPr/>
        </p:nvSpPr>
        <p:spPr>
          <a:xfrm>
            <a:off x="3053954" y="1"/>
            <a:ext cx="5625702" cy="923330"/>
          </a:xfrm>
          <a:prstGeom prst="rect">
            <a:avLst/>
          </a:prstGeom>
          <a:noFill/>
        </p:spPr>
        <p:txBody>
          <a:bodyPr wrap="square" rtlCol="0">
            <a:spAutoFit/>
          </a:bodyPr>
          <a:lstStyle/>
          <a:p>
            <a:pPr algn="ctr"/>
            <a:r>
              <a:rPr lang="en-US" sz="5400" b="1" i="1" u="sng" dirty="0"/>
              <a:t>CHART</a:t>
            </a:r>
          </a:p>
        </p:txBody>
      </p:sp>
    </p:spTree>
    <p:extLst>
      <p:ext uri="{BB962C8B-B14F-4D97-AF65-F5344CB8AC3E}">
        <p14:creationId xmlns:p14="http://schemas.microsoft.com/office/powerpoint/2010/main" val="121147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DB23-0F34-5186-EE80-8389B24D7E10}"/>
              </a:ext>
            </a:extLst>
          </p:cNvPr>
          <p:cNvSpPr>
            <a:spLocks noGrp="1"/>
          </p:cNvSpPr>
          <p:nvPr>
            <p:ph type="title"/>
          </p:nvPr>
        </p:nvSpPr>
        <p:spPr>
          <a:xfrm>
            <a:off x="1524000" y="1982391"/>
            <a:ext cx="9144000" cy="4589858"/>
          </a:xfrm>
        </p:spPr>
        <p:txBody>
          <a:bodyPr/>
          <a:lstStyle/>
          <a:p>
            <a:endParaRPr lang="en-US" dirty="0"/>
          </a:p>
        </p:txBody>
      </p:sp>
      <p:pic>
        <p:nvPicPr>
          <p:cNvPr id="3" name="Picture 2">
            <a:extLst>
              <a:ext uri="{FF2B5EF4-FFF2-40B4-BE49-F238E27FC236}">
                <a16:creationId xmlns:a16="http://schemas.microsoft.com/office/drawing/2014/main" id="{90670C68-D893-ED37-1EEF-C5E250A8BFC5}"/>
              </a:ext>
            </a:extLst>
          </p:cNvPr>
          <p:cNvPicPr>
            <a:picLocks noChangeAspect="1"/>
          </p:cNvPicPr>
          <p:nvPr/>
        </p:nvPicPr>
        <p:blipFill>
          <a:blip r:embed="rId2"/>
          <a:stretch>
            <a:fillRect/>
          </a:stretch>
        </p:blipFill>
        <p:spPr>
          <a:xfrm>
            <a:off x="1357313" y="1696640"/>
            <a:ext cx="9626203" cy="5161359"/>
          </a:xfrm>
          <a:prstGeom prst="rect">
            <a:avLst/>
          </a:prstGeom>
        </p:spPr>
      </p:pic>
      <p:sp>
        <p:nvSpPr>
          <p:cNvPr id="4" name="TextBox 3">
            <a:extLst>
              <a:ext uri="{FF2B5EF4-FFF2-40B4-BE49-F238E27FC236}">
                <a16:creationId xmlns:a16="http://schemas.microsoft.com/office/drawing/2014/main" id="{B6BE4B3F-9CB3-50C3-2397-0EBD02211C8F}"/>
              </a:ext>
            </a:extLst>
          </p:cNvPr>
          <p:cNvSpPr txBox="1"/>
          <p:nvPr/>
        </p:nvSpPr>
        <p:spPr>
          <a:xfrm>
            <a:off x="3018234" y="1"/>
            <a:ext cx="6107907" cy="1015663"/>
          </a:xfrm>
          <a:prstGeom prst="rect">
            <a:avLst/>
          </a:prstGeom>
          <a:noFill/>
        </p:spPr>
        <p:txBody>
          <a:bodyPr wrap="square" rtlCol="0">
            <a:spAutoFit/>
          </a:bodyPr>
          <a:lstStyle/>
          <a:p>
            <a:pPr algn="l"/>
            <a:r>
              <a:rPr lang="en-US" sz="6000" b="1" i="1" u="sng" dirty="0">
                <a:solidFill>
                  <a:srgbClr val="FF0000"/>
                </a:solidFill>
                <a:latin typeface="Algerian" pitchFamily="82" charset="0"/>
              </a:rPr>
              <a:t>RESULT</a:t>
            </a:r>
            <a:r>
              <a:rPr lang="en-US" sz="6000" b="1" i="1" u="sng" dirty="0">
                <a:solidFill>
                  <a:srgbClr val="FF0000"/>
                </a:solidFill>
              </a:rPr>
              <a:t> </a:t>
            </a:r>
          </a:p>
        </p:txBody>
      </p:sp>
    </p:spTree>
    <p:extLst>
      <p:ext uri="{BB962C8B-B14F-4D97-AF65-F5344CB8AC3E}">
        <p14:creationId xmlns:p14="http://schemas.microsoft.com/office/powerpoint/2010/main" val="306855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2979-E619-A764-86E7-E1BEA092E43B}"/>
              </a:ext>
            </a:extLst>
          </p:cNvPr>
          <p:cNvSpPr>
            <a:spLocks noGrp="1"/>
          </p:cNvSpPr>
          <p:nvPr>
            <p:ph type="title"/>
          </p:nvPr>
        </p:nvSpPr>
        <p:spPr>
          <a:xfrm>
            <a:off x="1523999" y="1928813"/>
            <a:ext cx="10156031" cy="4286250"/>
          </a:xfrm>
        </p:spPr>
        <p:txBody>
          <a:bodyPr>
            <a:normAutofit/>
          </a:bodyPr>
          <a:lstStyle/>
          <a:p>
            <a:r>
              <a:rPr lang="en-US" sz="6000" dirty="0">
                <a:solidFill>
                  <a:schemeClr val="accent1"/>
                </a:solidFill>
                <a:latin typeface="Abadi" panose="020B0604020104020204" pitchFamily="34" charset="0"/>
              </a:rPr>
              <a:t>While comparing The salary level Of the employee, the employees are getting Their salary According to Their Employee type and start date</a:t>
            </a:r>
            <a:r>
              <a:rPr lang="en-US" sz="5400" dirty="0">
                <a:solidFill>
                  <a:schemeClr val="accent1"/>
                </a:solidFill>
                <a:latin typeface="+mn-lt"/>
              </a:rPr>
              <a:t>.</a:t>
            </a:r>
          </a:p>
        </p:txBody>
      </p:sp>
      <p:sp>
        <p:nvSpPr>
          <p:cNvPr id="3" name="TextBox 2">
            <a:extLst>
              <a:ext uri="{FF2B5EF4-FFF2-40B4-BE49-F238E27FC236}">
                <a16:creationId xmlns:a16="http://schemas.microsoft.com/office/drawing/2014/main" id="{2C583E3A-4F6A-53D6-CF1A-CB9FA083F563}"/>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06909590-A58B-8F16-72A4-DADD6D42B758}"/>
              </a:ext>
            </a:extLst>
          </p:cNvPr>
          <p:cNvSpPr txBox="1"/>
          <p:nvPr/>
        </p:nvSpPr>
        <p:spPr>
          <a:xfrm>
            <a:off x="3274219" y="57150"/>
            <a:ext cx="5337968" cy="830997"/>
          </a:xfrm>
          <a:prstGeom prst="rect">
            <a:avLst/>
          </a:prstGeom>
          <a:noFill/>
        </p:spPr>
        <p:txBody>
          <a:bodyPr wrap="square" rtlCol="0">
            <a:spAutoFit/>
          </a:bodyPr>
          <a:lstStyle/>
          <a:p>
            <a:pPr algn="l"/>
            <a:r>
              <a:rPr lang="en-US" sz="4800" b="1" i="1" u="sng" dirty="0">
                <a:solidFill>
                  <a:srgbClr val="FF0000"/>
                </a:solidFill>
              </a:rPr>
              <a:t>CONCLUSION</a:t>
            </a:r>
            <a:r>
              <a:rPr lang="en-US" sz="4800" dirty="0"/>
              <a:t> </a:t>
            </a:r>
          </a:p>
        </p:txBody>
      </p:sp>
    </p:spTree>
    <p:extLst>
      <p:ext uri="{BB962C8B-B14F-4D97-AF65-F5344CB8AC3E}">
        <p14:creationId xmlns:p14="http://schemas.microsoft.com/office/powerpoint/2010/main" val="120447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chemeClr val="accent5"/>
                </a:solidFill>
                <a:latin typeface="Algerian" panose="02000000000000000000" pitchFamily="2" charset="0"/>
                <a:ea typeface="Algerian" panose="02000000000000000000" pitchFamily="2" charset="0"/>
              </a:rPr>
              <a:t>PROJECT TITTLE</a:t>
            </a:r>
          </a:p>
        </p:txBody>
      </p:sp>
      <p:sp>
        <p:nvSpPr>
          <p:cNvPr id="3" name="Content Placeholder 2"/>
          <p:cNvSpPr>
            <a:spLocks noGrp="1"/>
          </p:cNvSpPr>
          <p:nvPr>
            <p:ph idx="1"/>
          </p:nvPr>
        </p:nvSpPr>
        <p:spPr>
          <a:xfrm rot="10800000" flipV="1">
            <a:off x="1524000" y="2839642"/>
            <a:ext cx="9144000" cy="2464594"/>
          </a:xfrm>
        </p:spPr>
        <p:txBody>
          <a:bodyPr>
            <a:normAutofit/>
          </a:bodyPr>
          <a:lstStyle/>
          <a:p>
            <a:pPr marL="45720" indent="0">
              <a:buNone/>
            </a:pPr>
            <a:r>
              <a:rPr lang="en-US" sz="4400" b="1" i="1" dirty="0">
                <a:latin typeface="Colonna MT" panose="02000000000000000000" pitchFamily="2" charset="0"/>
                <a:ea typeface="Colonna MT" panose="02000000000000000000" pitchFamily="2" charset="0"/>
              </a:rPr>
              <a:t>EMPLOYEE  PERFORMANCE ANALYSIS USING EXCEL</a:t>
            </a:r>
          </a:p>
        </p:txBody>
      </p:sp>
    </p:spTree>
    <p:extLst>
      <p:ext uri="{BB962C8B-B14F-4D97-AF65-F5344CB8AC3E}">
        <p14:creationId xmlns:p14="http://schemas.microsoft.com/office/powerpoint/2010/main" val="6115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74478F-A5B2-29E1-0B94-1790A28A13D1}"/>
              </a:ext>
            </a:extLst>
          </p:cNvPr>
          <p:cNvSpPr>
            <a:spLocks noGrp="1"/>
          </p:cNvSpPr>
          <p:nvPr>
            <p:ph type="title"/>
          </p:nvPr>
        </p:nvSpPr>
        <p:spPr/>
        <p:txBody>
          <a:bodyPr/>
          <a:lstStyle/>
          <a:p>
            <a:r>
              <a:rPr lang="en-US" dirty="0"/>
              <a:t>A</a:t>
            </a:r>
            <a:r>
              <a:rPr lang="en-US" b="1" i="1" u="sng" dirty="0"/>
              <a:t>GENDA</a:t>
            </a:r>
            <a:endParaRPr lang="en-US" dirty="0"/>
          </a:p>
        </p:txBody>
      </p:sp>
      <p:sp>
        <p:nvSpPr>
          <p:cNvPr id="7" name="Content Placeholder 6">
            <a:extLst>
              <a:ext uri="{FF2B5EF4-FFF2-40B4-BE49-F238E27FC236}">
                <a16:creationId xmlns:a16="http://schemas.microsoft.com/office/drawing/2014/main" id="{78DDC1B8-8148-5C4E-A1FB-3EE50CAD968F}"/>
              </a:ext>
            </a:extLst>
          </p:cNvPr>
          <p:cNvSpPr>
            <a:spLocks noGrp="1"/>
          </p:cNvSpPr>
          <p:nvPr>
            <p:ph idx="1"/>
          </p:nvPr>
        </p:nvSpPr>
        <p:spPr>
          <a:xfrm>
            <a:off x="1321594" y="1900823"/>
            <a:ext cx="9346406" cy="4114800"/>
          </a:xfrm>
        </p:spPr>
        <p:txBody>
          <a:bodyPr>
            <a:noAutofit/>
          </a:bodyPr>
          <a:lstStyle/>
          <a:p>
            <a:pPr marL="45720" indent="0">
              <a:buNone/>
            </a:pPr>
            <a:r>
              <a:rPr lang="en-US" sz="2400" dirty="0"/>
              <a:t>
•</a:t>
            </a:r>
            <a:r>
              <a:rPr lang="en-US" sz="2400" b="1" dirty="0">
                <a:solidFill>
                  <a:schemeClr val="accent5">
                    <a:lumMod val="60000"/>
                    <a:lumOff val="40000"/>
                  </a:schemeClr>
                </a:solidFill>
                <a:latin typeface="Amasis MT Pro Light" panose="02000000000000000000" pitchFamily="2" charset="0"/>
                <a:ea typeface="Amasis MT Pro Light" panose="02000000000000000000" pitchFamily="2" charset="0"/>
              </a:rPr>
              <a:t>PROBLEM STATEMENT
• PROJECT OVERVIEW
•END USERS
•OUR SOLUTION AND PROPOSITION
•DATA DESCRIPTION
•MODELINO APPROACH
•RESULTS AND DISCUSSION
•CONCLUSION</a:t>
            </a:r>
          </a:p>
        </p:txBody>
      </p:sp>
    </p:spTree>
    <p:extLst>
      <p:ext uri="{BB962C8B-B14F-4D97-AF65-F5344CB8AC3E}">
        <p14:creationId xmlns:p14="http://schemas.microsoft.com/office/powerpoint/2010/main" val="1685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391A017-4BD3-9AEA-2BE4-6F21B2CD0B04}"/>
              </a:ext>
            </a:extLst>
          </p:cNvPr>
          <p:cNvSpPr>
            <a:spLocks noGrp="1"/>
          </p:cNvSpPr>
          <p:nvPr>
            <p:ph sz="half" idx="1"/>
          </p:nvPr>
        </p:nvSpPr>
        <p:spPr>
          <a:xfrm>
            <a:off x="1524000" y="196453"/>
            <a:ext cx="9673828" cy="5823347"/>
          </a:xfrm>
        </p:spPr>
        <p:txBody>
          <a:bodyPr>
            <a:normAutofit/>
          </a:bodyPr>
          <a:lstStyle/>
          <a:p>
            <a:r>
              <a:rPr lang="en-US" sz="4000" b="1" i="1" u="sng" dirty="0">
                <a:latin typeface="Trade Gothic Inline" panose="02000000000000000000" pitchFamily="2" charset="0"/>
                <a:ea typeface="Trade Gothic Inline" panose="02000000000000000000" pitchFamily="2" charset="0"/>
              </a:rPr>
              <a:t>PROBLEM STATEMENT</a:t>
            </a:r>
          </a:p>
          <a:p>
            <a:pPr marL="45720" indent="0">
              <a:buNone/>
            </a:pPr>
            <a:r>
              <a:rPr lang="en-US" sz="3600" dirty="0">
                <a:solidFill>
                  <a:schemeClr val="tx2"/>
                </a:solidFill>
                <a:ea typeface="Century" panose="02000000000000000000" pitchFamily="2" charset="0"/>
              </a:rPr>
              <a:t>
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345650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3999" y="839391"/>
            <a:ext cx="9602391" cy="5180410"/>
          </a:xfrm>
        </p:spPr>
        <p:txBody>
          <a:bodyPr>
            <a:normAutofit fontScale="92500"/>
          </a:bodyPr>
          <a:lstStyle/>
          <a:p>
            <a:pPr marL="45720" indent="0">
              <a:buNone/>
            </a:pPr>
            <a:r>
              <a:rPr lang="en-US" sz="4300" b="1" i="1" u="sng" dirty="0">
                <a:latin typeface="Arabic Typesetting" panose="02000000000000000000" pitchFamily="2" charset="0"/>
                <a:ea typeface="Arabic Typesetting" panose="02000000000000000000" pitchFamily="2" charset="0"/>
              </a:rPr>
              <a:t>PROJECT OVERVIEW</a:t>
            </a:r>
          </a:p>
          <a:p>
            <a:pPr marL="45720" indent="0">
              <a:buNone/>
            </a:pPr>
            <a:endParaRPr lang="en-US" sz="4000" dirty="0">
              <a:latin typeface="Arabic Typesetting" panose="02000000000000000000" pitchFamily="2" charset="0"/>
              <a:ea typeface="Arabic Typesetting" panose="02000000000000000000" pitchFamily="2" charset="0"/>
            </a:endParaRPr>
          </a:p>
          <a:p>
            <a:pPr marL="45720" indent="0">
              <a:buNone/>
            </a:pPr>
            <a:r>
              <a:rPr lang="en-US" sz="4000" dirty="0">
                <a:latin typeface="Arabic Typesetting" panose="02000000000000000000" pitchFamily="2" charset="0"/>
                <a:ea typeface="Arabic Typesetting" panose="02000000000000000000" pitchFamily="2" charset="0"/>
              </a:rPr>
              <a:t>•</a:t>
            </a:r>
            <a:r>
              <a:rPr lang="en-US" sz="4000" dirty="0">
                <a:solidFill>
                  <a:schemeClr val="accent6"/>
                </a:solidFill>
                <a:latin typeface="Times New Roman" panose="02020603050405020304" pitchFamily="18" charset="0"/>
                <a:ea typeface="Arabic Typesetting" panose="02000000000000000000" pitchFamily="2" charset="0"/>
                <a:cs typeface="Times New Roman" panose="02020603050405020304" pitchFamily="18" charset="0"/>
              </a:rPr>
              <a:t>ANALYZE THE SALARY OF THE EMPLOYEE BY CONSIDERING VARIOUS FACTORS LIKE GENDER, EMPLOYEE ID, START DATE, EMPLOYEE TYPE, DEPARTMENT ETC. DIFFERENT CATEGORIES OF EMPLOYEE SALARY LIKE VERY HIGH, HIGH. MEDIUM AND LOW.</a:t>
            </a:r>
          </a:p>
        </p:txBody>
      </p:sp>
    </p:spTree>
    <p:extLst>
      <p:ext uri="{BB962C8B-B14F-4D97-AF65-F5344CB8AC3E}">
        <p14:creationId xmlns:p14="http://schemas.microsoft.com/office/powerpoint/2010/main" val="187394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F03454-1506-08CD-AEF3-51E37C6F84D5}"/>
              </a:ext>
            </a:extLst>
          </p:cNvPr>
          <p:cNvPicPr>
            <a:picLocks noGrp="1" noChangeAspect="1"/>
          </p:cNvPicPr>
          <p:nvPr>
            <p:ph sz="half" idx="1"/>
          </p:nvPr>
        </p:nvPicPr>
        <p:blipFill>
          <a:blip r:embed="rId2"/>
          <a:stretch>
            <a:fillRect/>
          </a:stretch>
        </p:blipFill>
        <p:spPr>
          <a:xfrm>
            <a:off x="1339453" y="1625203"/>
            <a:ext cx="9840516" cy="5044678"/>
          </a:xfrm>
        </p:spPr>
      </p:pic>
      <p:sp>
        <p:nvSpPr>
          <p:cNvPr id="2" name="TextBox 1">
            <a:extLst>
              <a:ext uri="{FF2B5EF4-FFF2-40B4-BE49-F238E27FC236}">
                <a16:creationId xmlns:a16="http://schemas.microsoft.com/office/drawing/2014/main" id="{AE7BDF7E-3B69-5F43-9668-C74C2DADD5FA}"/>
              </a:ext>
            </a:extLst>
          </p:cNvPr>
          <p:cNvSpPr txBox="1"/>
          <p:nvPr/>
        </p:nvSpPr>
        <p:spPr>
          <a:xfrm>
            <a:off x="1875234" y="188118"/>
            <a:ext cx="8697516" cy="923330"/>
          </a:xfrm>
          <a:prstGeom prst="rect">
            <a:avLst/>
          </a:prstGeom>
          <a:noFill/>
        </p:spPr>
        <p:txBody>
          <a:bodyPr wrap="square" rtlCol="0">
            <a:spAutoFit/>
          </a:bodyPr>
          <a:lstStyle/>
          <a:p>
            <a:pPr algn="l"/>
            <a:r>
              <a:rPr lang="en-US" sz="5400" b="1" i="1" u="sng" dirty="0">
                <a:solidFill>
                  <a:srgbClr val="FF0000"/>
                </a:solidFill>
              </a:rPr>
              <a:t>Who are the end users?</a:t>
            </a:r>
          </a:p>
        </p:txBody>
      </p:sp>
    </p:spTree>
    <p:extLst>
      <p:ext uri="{BB962C8B-B14F-4D97-AF65-F5344CB8AC3E}">
        <p14:creationId xmlns:p14="http://schemas.microsoft.com/office/powerpoint/2010/main" val="245791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143000" y="713779"/>
            <a:ext cx="10394156" cy="5430441"/>
          </a:xfrm>
        </p:spPr>
        <p:txBody>
          <a:bodyPr>
            <a:normAutofit/>
          </a:bodyPr>
          <a:lstStyle/>
          <a:p>
            <a:pPr marL="45720" indent="0">
              <a:buNone/>
            </a:pPr>
            <a:r>
              <a:rPr lang="en-US" sz="3600" b="1" i="1" u="sng" dirty="0">
                <a:solidFill>
                  <a:schemeClr val="accent5">
                    <a:lumMod val="60000"/>
                    <a:lumOff val="40000"/>
                  </a:schemeClr>
                </a:solidFill>
              </a:rPr>
              <a:t>OUR SOLUTION AND IT’S VALUE PROPOSITION</a:t>
            </a:r>
          </a:p>
          <a:p>
            <a:pPr marL="45720" indent="0">
              <a:buNone/>
            </a:pPr>
            <a:r>
              <a:rPr lang="en-US" sz="3600" dirty="0">
                <a:solidFill>
                  <a:schemeClr val="tx2"/>
                </a:solidFill>
                <a:cs typeface="Times New Roman" panose="02020603050405020304" pitchFamily="18" charset="0"/>
              </a:rPr>
              <a:t>
•CONDITIONAL FORMATTING MISSING 
 •FILTER – REMOVE
•FORMULA – PERFORMANCE LEVEL
•PIVOT SUMMARY</a:t>
            </a:r>
          </a:p>
          <a:p>
            <a:r>
              <a:rPr lang="en-US" sz="3600" dirty="0">
                <a:solidFill>
                  <a:schemeClr val="tx2"/>
                </a:solidFill>
                <a:cs typeface="Times New Roman" panose="02020603050405020304" pitchFamily="18" charset="0"/>
              </a:rPr>
              <a:t> GRAPH-DATA VISUALIZATION</a:t>
            </a:r>
          </a:p>
        </p:txBody>
      </p:sp>
    </p:spTree>
    <p:extLst>
      <p:ext uri="{BB962C8B-B14F-4D97-AF65-F5344CB8AC3E}">
        <p14:creationId xmlns:p14="http://schemas.microsoft.com/office/powerpoint/2010/main" val="302942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200"/>
            <a:ext cx="9913144" cy="5181600"/>
          </a:xfrm>
        </p:spPr>
        <p:txBody>
          <a:bodyPr>
            <a:normAutofit lnSpcReduction="10000"/>
          </a:bodyPr>
          <a:lstStyle/>
          <a:p>
            <a:r>
              <a:rPr lang="en-US" b="1" i="1" u="sng" dirty="0">
                <a:solidFill>
                  <a:schemeClr val="accent2"/>
                </a:solidFill>
              </a:rPr>
              <a:t>DATASET DESCRIPTION</a:t>
            </a:r>
          </a:p>
          <a:p>
            <a:pPr marL="45720" indent="0">
              <a:buNone/>
            </a:pPr>
            <a:r>
              <a:rPr lang="en-US" dirty="0"/>
              <a:t>
•EMPLOYEE DATASET -EDUNET DASHBOARD
•26-FEATURES
•9-FEATURES
•EMPLOYEE ID NUMERICAL VALUE
•NAME-TEXT
•GENDER TEXT
•SALARY-NUMERICAL VALUE
•START DATE NUMERICAL VALUE </a:t>
            </a:r>
          </a:p>
        </p:txBody>
      </p:sp>
    </p:spTree>
    <p:extLst>
      <p:ext uri="{BB962C8B-B14F-4D97-AF65-F5344CB8AC3E}">
        <p14:creationId xmlns:p14="http://schemas.microsoft.com/office/powerpoint/2010/main" val="2139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188" y="0"/>
            <a:ext cx="9935766" cy="5447109"/>
          </a:xfrm>
        </p:spPr>
        <p:txBody>
          <a:bodyPr>
            <a:normAutofit/>
          </a:bodyPr>
          <a:lstStyle/>
          <a:p>
            <a:r>
              <a:rPr lang="en-US" b="1" i="1" u="sng" dirty="0">
                <a:solidFill>
                  <a:schemeClr val="accent1">
                    <a:lumMod val="75000"/>
                  </a:schemeClr>
                </a:solidFill>
              </a:rPr>
              <a:t>THE “WOW” IN OUR SOLUTION</a:t>
            </a:r>
            <a:br>
              <a:rPr lang="en-US" dirty="0"/>
            </a:br>
            <a:br>
              <a:rPr lang="en-US" dirty="0"/>
            </a:br>
            <a:br>
              <a:rPr lang="en-US" dirty="0"/>
            </a:br>
            <a:r>
              <a:rPr lang="en-US" dirty="0"/>
              <a:t>• WE USE THIS FORMULA
• ifs(z8&gt;=5,”very high”,Z8&gt;=4,”high”,z8&gt;=3,”med”, true”, low”)</a:t>
            </a:r>
          </a:p>
        </p:txBody>
      </p:sp>
    </p:spTree>
    <p:extLst>
      <p:ext uri="{BB962C8B-B14F-4D97-AF65-F5344CB8AC3E}">
        <p14:creationId xmlns:p14="http://schemas.microsoft.com/office/powerpoint/2010/main" val="50887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LOWERS 16X9">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lowers">
      <a:dk1>
        <a:srgbClr val="1D5253"/>
      </a:dk1>
      <a:lt1>
        <a:sysClr val="window" lastClr="FFFFFF"/>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116</Words>
  <Application>Microsoft Office PowerPoint</Application>
  <PresentationFormat>Widescreen</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FLOWERS 16X9</vt:lpstr>
      <vt:lpstr>EMPLOYEE DATA ANALYSIS USING EXCEL</vt:lpstr>
      <vt:lpstr>PROJECT TITTLE</vt:lpstr>
      <vt:lpstr>AGENDA</vt:lpstr>
      <vt:lpstr>PowerPoint Presentation</vt:lpstr>
      <vt:lpstr>PowerPoint Presentation</vt:lpstr>
      <vt:lpstr>PowerPoint Presentation</vt:lpstr>
      <vt:lpstr>PowerPoint Presentation</vt:lpstr>
      <vt:lpstr>PowerPoint Presentation</vt:lpstr>
      <vt:lpstr>THE “WOW” IN OUR SOLUTION   • WE USE THIS FORMULA
• ifs(z8&gt;=5,”very high”,Z8&gt;=4,”high”,z8&gt;=3,”med”, true”, low”)</vt:lpstr>
      <vt:lpstr>
DATA COLLECTION
•NAN MUDHAIVAN
• EDUNET DASHBOARD
FEATURE SELECTION
•26 FEATURES
•9 FEATURES
DATA CLEANING
•COLOUR BLANK VALUES
•FILTER REMOVE BLANK VALUES</vt:lpstr>
      <vt:lpstr>Salary level 
•Very high
•High
•Medium
•Low
Pivot table
•Employee id
•Name
•Gender
•Salary
•Salary level
•Start date
•Employee type</vt:lpstr>
      <vt:lpstr>  
Employee id
Name
Gender
Salary
Salary level
Start date
Employee type
Data visualization</vt:lpstr>
      <vt:lpstr>PowerPoint Presentation</vt:lpstr>
      <vt:lpstr>While comparing The salary level Of the employee, the employees are getting Their salary According to Their Employee type and start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blessy blessy</dc:creator>
  <cp:lastModifiedBy>blessy blessy</cp:lastModifiedBy>
  <cp:revision>13</cp:revision>
  <dcterms:created xsi:type="dcterms:W3CDTF">2024-08-27T17:08:33Z</dcterms:created>
  <dcterms:modified xsi:type="dcterms:W3CDTF">2024-08-28T06:32:14Z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