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6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308" r:id="rId20"/>
    <p:sldId id="1306" r:id="rId21"/>
    <p:sldId id="1307" r:id="rId22"/>
    <p:sldId id="1297" r:id="rId23"/>
    <p:sldId id="1288" r:id="rId24"/>
    <p:sldId id="1249" r:id="rId25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06" y="90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4" y="3956068"/>
            <a:ext cx="229617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Blessy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Evangline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au960221104046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err="1" smtClean="0">
                <a:solidFill>
                  <a:schemeClr val="tx1"/>
                </a:solidFill>
              </a:rPr>
              <a:t>Arunachala</a:t>
            </a:r>
            <a:r>
              <a:rPr lang="en-US" sz="1100" dirty="0" smtClean="0">
                <a:solidFill>
                  <a:schemeClr val="tx1"/>
                </a:solidFill>
              </a:rPr>
              <a:t> College Of Engineering For Women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</a:t>
            </a:r>
            <a:r>
              <a:rPr lang="en-IN" sz="1600" b="1" dirty="0" smtClean="0">
                <a:solidFill>
                  <a:srgbClr val="213163"/>
                </a:solidFill>
              </a:rPr>
              <a:t>Results: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6089" y="1234112"/>
            <a:ext cx="76214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 The application can improve efficiency by automating car search, booking, and rental management </a:t>
            </a:r>
            <a:r>
              <a:rPr lang="en-US" sz="1800" dirty="0" smtClean="0"/>
              <a:t>processes . A </a:t>
            </a:r>
            <a:r>
              <a:rPr lang="en-US" sz="1800" dirty="0"/>
              <a:t>well-designed interface can attract and retain customers with a user-friendly </a:t>
            </a:r>
            <a:r>
              <a:rPr lang="en-US" sz="1800" dirty="0" smtClean="0"/>
              <a:t>experience . Online </a:t>
            </a:r>
            <a:r>
              <a:rPr lang="en-US" sz="1800" dirty="0"/>
              <a:t>booking reduces manual workload for staff and allows for faster processing of </a:t>
            </a:r>
            <a:r>
              <a:rPr lang="en-US" sz="1800" dirty="0" smtClean="0"/>
              <a:t>rentals . The </a:t>
            </a:r>
            <a:r>
              <a:rPr lang="en-US" sz="1800" dirty="0"/>
              <a:t>admin panel provides centralized control over car information, user accounts, and rental </a:t>
            </a:r>
            <a:r>
              <a:rPr lang="en-US" sz="1800" dirty="0" smtClean="0"/>
              <a:t>data . A </a:t>
            </a:r>
            <a:r>
              <a:rPr lang="en-US" sz="1800" dirty="0"/>
              <a:t>car rental application built with </a:t>
            </a:r>
            <a:r>
              <a:rPr lang="en-US" sz="1800" dirty="0" err="1"/>
              <a:t>Django</a:t>
            </a:r>
            <a:r>
              <a:rPr lang="en-US" sz="1800" dirty="0"/>
              <a:t> can create a user-friendly platform for customers and improve operational efficiency for the business.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599"/>
            <a:ext cx="9144000" cy="36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282"/>
            <a:ext cx="9144000" cy="370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8484"/>
            <a:ext cx="9144000" cy="38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Login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097"/>
            <a:ext cx="9144000" cy="389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Register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852"/>
            <a:ext cx="9144000" cy="39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264" y="273780"/>
            <a:ext cx="5558726" cy="993870"/>
          </a:xfrm>
        </p:spPr>
        <p:txBody>
          <a:bodyPr/>
          <a:lstStyle/>
          <a:p>
            <a:r>
              <a:rPr lang="en-US" dirty="0" smtClean="0"/>
              <a:t>Our Car Inventory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390"/>
            <a:ext cx="9144000" cy="385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17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148" y="273780"/>
            <a:ext cx="5114842" cy="993870"/>
          </a:xfrm>
        </p:spPr>
        <p:txBody>
          <a:bodyPr/>
          <a:lstStyle/>
          <a:p>
            <a:r>
              <a:rPr lang="en-US" dirty="0" smtClean="0"/>
              <a:t>Search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389"/>
            <a:ext cx="9144000" cy="39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72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520" y="273780"/>
            <a:ext cx="4706470" cy="993870"/>
          </a:xfrm>
        </p:spPr>
        <p:txBody>
          <a:bodyPr/>
          <a:lstStyle/>
          <a:p>
            <a:r>
              <a:rPr lang="en-US" dirty="0" smtClean="0"/>
              <a:t>Contact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390"/>
            <a:ext cx="9144000" cy="35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09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24865" y="1192103"/>
            <a:ext cx="74794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Payment gateway integration: Integrate with popular payment gateways like Stripe or PayPal for secure online </a:t>
            </a:r>
            <a:r>
              <a:rPr lang="en-US" sz="1800" dirty="0" smtClean="0"/>
              <a:t>payments . Automatic </a:t>
            </a:r>
            <a:r>
              <a:rPr lang="en-US" sz="1800" dirty="0"/>
              <a:t>insurance options: Offer users the option to purchase rental car insurance during the booking process, potentially integrating with insurance </a:t>
            </a:r>
            <a:r>
              <a:rPr lang="en-US" sz="1800" dirty="0" smtClean="0"/>
              <a:t>providers . Paperless </a:t>
            </a:r>
            <a:r>
              <a:rPr lang="en-US" sz="1800" dirty="0"/>
              <a:t>rentals: Implement a system for digital contracts and electronic signatures .Integrate with telematics systems to track car location, fuel levels, and potential maintenance needs.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 smtClean="0">
                <a:solidFill>
                  <a:srgbClr val="213163"/>
                </a:solidFill>
              </a:rPr>
              <a:t>Conclusion: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963227" y="1219925"/>
            <a:ext cx="78789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Users can conveniently search for available cars based on various criteria, simplifying the car selection </a:t>
            </a:r>
            <a:r>
              <a:rPr lang="en-US" sz="1800" dirty="0" smtClean="0"/>
              <a:t>process . A </a:t>
            </a:r>
            <a:r>
              <a:rPr lang="en-US" sz="1800" dirty="0"/>
              <a:t>clear calendar view helps users visualize car availability for their desired rental </a:t>
            </a:r>
            <a:r>
              <a:rPr lang="en-US" sz="1800" dirty="0" smtClean="0"/>
              <a:t>period . The </a:t>
            </a:r>
            <a:r>
              <a:rPr lang="en-US" sz="1800" dirty="0"/>
              <a:t>admin panel provides centralized control over car information, user accounts, and rental </a:t>
            </a:r>
            <a:r>
              <a:rPr lang="en-US" sz="1800" dirty="0" smtClean="0"/>
              <a:t>data . We </a:t>
            </a:r>
            <a:r>
              <a:rPr lang="en-US" sz="1800" dirty="0"/>
              <a:t>can create a comprehensive car rental application that delivers a positive experience for both users and the business.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 smtClean="0">
                <a:solidFill>
                  <a:srgbClr val="213163"/>
                </a:solidFill>
              </a:rPr>
              <a:t>Abstract:</a:t>
            </a: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Rectangle 1"/>
          <p:cNvSpPr/>
          <p:nvPr/>
        </p:nvSpPr>
        <p:spPr>
          <a:xfrm>
            <a:off x="679142" y="1184414"/>
            <a:ext cx="83050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It is a system design especially for large, premium </a:t>
            </a:r>
            <a:r>
              <a:rPr lang="en-US" sz="1800" dirty="0" smtClean="0"/>
              <a:t>and small </a:t>
            </a:r>
            <a:r>
              <a:rPr lang="en-US" sz="1800" dirty="0"/>
              <a:t>car rental business. The car rental </a:t>
            </a:r>
            <a:r>
              <a:rPr lang="en-US" sz="1800" dirty="0" smtClean="0"/>
              <a:t>system provides </a:t>
            </a:r>
            <a:r>
              <a:rPr lang="en-US" sz="1800" dirty="0"/>
              <a:t>complete functionality of listing and </a:t>
            </a:r>
            <a:r>
              <a:rPr lang="en-US" sz="1800" dirty="0" smtClean="0"/>
              <a:t>booking car . </a:t>
            </a:r>
            <a:r>
              <a:rPr lang="en-US" sz="1800" dirty="0"/>
              <a:t>In this system, Tourism and Travelling </a:t>
            </a:r>
            <a:r>
              <a:rPr lang="en-US" sz="1800" dirty="0" smtClean="0"/>
              <a:t>facilities also provide . This </a:t>
            </a:r>
            <a:r>
              <a:rPr lang="en-US" sz="1800" dirty="0"/>
              <a:t>application can be used by car rental businesses to manage their fleet and facilitate online </a:t>
            </a:r>
            <a:r>
              <a:rPr lang="en-US" sz="1800" dirty="0" smtClean="0"/>
              <a:t>bookings . This </a:t>
            </a:r>
            <a:r>
              <a:rPr lang="en-US" sz="1800" dirty="0"/>
              <a:t>abstract provides a high-level overview of the car rental application built with </a:t>
            </a:r>
            <a:r>
              <a:rPr lang="en-US" sz="1800" dirty="0" err="1"/>
              <a:t>Django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</a:t>
            </a:r>
            <a:r>
              <a:rPr lang="en-IN" sz="1600" b="1" dirty="0" smtClean="0">
                <a:solidFill>
                  <a:srgbClr val="213163"/>
                </a:solidFill>
              </a:rPr>
              <a:t>Statement: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7413" y="1086760"/>
            <a:ext cx="76303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This application should allow users to browse available cars, make reservations, view rental history, and manage their </a:t>
            </a:r>
            <a:r>
              <a:rPr lang="en-US" sz="1800" dirty="0" smtClean="0"/>
              <a:t>profiles . </a:t>
            </a:r>
            <a:r>
              <a:rPr lang="en-US" sz="1800" dirty="0"/>
              <a:t>Additionally, the system should support administrative functionalities such as adding new cars, managing rental requests, and generating </a:t>
            </a:r>
            <a:r>
              <a:rPr lang="en-US" sz="1800" dirty="0" smtClean="0"/>
              <a:t>reports . </a:t>
            </a:r>
            <a:r>
              <a:rPr lang="en-US" sz="1800" dirty="0"/>
              <a:t>The goal is to create a user-friendly and efficient platform for both customers and administrators to manage car rentals effectively.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Project </a:t>
            </a:r>
            <a:r>
              <a:rPr lang="en-IN" sz="1600" b="1" dirty="0" smtClean="0">
                <a:solidFill>
                  <a:srgbClr val="213163"/>
                </a:solidFill>
              </a:rPr>
              <a:t>Overview: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7413" y="1236491"/>
            <a:ext cx="77901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Develop a comprehensive web-based platform using </a:t>
            </a:r>
            <a:r>
              <a:rPr lang="en-US" sz="1800" dirty="0" err="1"/>
              <a:t>Django</a:t>
            </a:r>
            <a:r>
              <a:rPr lang="en-US" sz="1800" dirty="0"/>
              <a:t> framework for managing car rentals efficiently. The application aims to provide users with a seamless experience for browsing, reserving, and managing rental vehicles, while also offering administrators the tools to manage inventory, rental requests, and generate </a:t>
            </a:r>
            <a:r>
              <a:rPr lang="en-US" sz="1800" dirty="0" smtClean="0"/>
              <a:t>reports . Implement </a:t>
            </a:r>
            <a:r>
              <a:rPr lang="en-US" sz="1800" dirty="0"/>
              <a:t>secure user authentication and registration functionality for customers and administrators.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</a:t>
            </a:r>
            <a:r>
              <a:rPr lang="en-IN" sz="1600" b="1" dirty="0" smtClean="0">
                <a:solidFill>
                  <a:srgbClr val="213163"/>
                </a:solidFill>
              </a:rPr>
              <a:t>Solution: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76290" y="1216356"/>
            <a:ext cx="76392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Project Setup: Create a new </a:t>
            </a:r>
            <a:r>
              <a:rPr lang="en-US" sz="1800" dirty="0" err="1"/>
              <a:t>Django</a:t>
            </a:r>
            <a:r>
              <a:rPr lang="en-US" sz="1800" dirty="0"/>
              <a:t> project and app for the car rental </a:t>
            </a:r>
            <a:r>
              <a:rPr lang="en-US" sz="1800" dirty="0" smtClean="0"/>
              <a:t>system . </a:t>
            </a:r>
          </a:p>
          <a:p>
            <a:r>
              <a:rPr lang="en-US" sz="1800" dirty="0" smtClean="0"/>
              <a:t>Define </a:t>
            </a:r>
            <a:r>
              <a:rPr lang="en-US" sz="1800" dirty="0"/>
              <a:t>Models: Develop the models mentioned above using </a:t>
            </a:r>
            <a:r>
              <a:rPr lang="en-US" sz="1800" dirty="0" err="1"/>
              <a:t>Django's</a:t>
            </a:r>
            <a:r>
              <a:rPr lang="en-US" sz="1800" dirty="0"/>
              <a:t> ORM (Object Relational Mapper</a:t>
            </a:r>
            <a:r>
              <a:rPr lang="en-US" sz="1800" dirty="0" smtClean="0"/>
              <a:t>).</a:t>
            </a:r>
          </a:p>
          <a:p>
            <a:r>
              <a:rPr lang="en-US" sz="1800" dirty="0" smtClean="0"/>
              <a:t>Build </a:t>
            </a:r>
            <a:r>
              <a:rPr lang="en-US" sz="1800" dirty="0"/>
              <a:t>Views: Implement views for handling user interactions like car search, booking, and account </a:t>
            </a:r>
            <a:r>
              <a:rPr lang="en-US" sz="1800" dirty="0" smtClean="0"/>
              <a:t>management . </a:t>
            </a:r>
          </a:p>
          <a:p>
            <a:r>
              <a:rPr lang="en-US" sz="1800" dirty="0" smtClean="0"/>
              <a:t>Templates</a:t>
            </a:r>
            <a:r>
              <a:rPr lang="en-US" sz="1800" dirty="0"/>
              <a:t>: Create HTML templates for displaying the application's user </a:t>
            </a:r>
            <a:r>
              <a:rPr lang="en-US" sz="1800" dirty="0" smtClean="0"/>
              <a:t>interface . </a:t>
            </a:r>
          </a:p>
          <a:p>
            <a:r>
              <a:rPr lang="en-US" sz="1800" dirty="0" smtClean="0"/>
              <a:t>Admin </a:t>
            </a:r>
            <a:r>
              <a:rPr lang="en-US" sz="1800" dirty="0"/>
              <a:t>Panel: Set up the admin interface to manage car information, rentals, and user </a:t>
            </a:r>
            <a:r>
              <a:rPr lang="en-US" sz="1800" dirty="0" smtClean="0"/>
              <a:t>accounts .</a:t>
            </a:r>
          </a:p>
          <a:p>
            <a:r>
              <a:rPr lang="en-US" sz="1800" dirty="0" smtClean="0"/>
              <a:t>Deployment</a:t>
            </a:r>
            <a:r>
              <a:rPr lang="en-US" sz="1800" dirty="0"/>
              <a:t>: Deploy your application to a web server to make it publicly accessible.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749185"/>
            <a:ext cx="7844943" cy="3889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en-US" sz="12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Next Gen Employability program for a car rentals application involves several components:</a:t>
            </a:r>
          </a:p>
          <a:p>
            <a:pPr marL="457200" lvl="1">
              <a:lnSpc>
                <a:spcPct val="150000"/>
              </a:lnSpc>
            </a:pPr>
            <a:endParaRPr lang="en-US" sz="125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</a:pP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 Development</a:t>
            </a:r>
            <a:r>
              <a:rPr lang="en-US" sz="12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Identify key skills required for roles within the company, such as customer service, sales, vehicle maintenance, and administration.</a:t>
            </a:r>
          </a:p>
          <a:p>
            <a:pPr marL="457200" lvl="1">
              <a:lnSpc>
                <a:spcPct val="150000"/>
              </a:lnSpc>
            </a:pPr>
            <a:endParaRPr lang="en-US" sz="125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</a:pP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Modules</a:t>
            </a:r>
            <a:r>
              <a:rPr lang="en-US" sz="12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Develop training modules focusing on these skills, including both theoretical knowledge and practical application.</a:t>
            </a:r>
          </a:p>
          <a:p>
            <a:pPr marL="457200" lvl="1">
              <a:lnSpc>
                <a:spcPct val="150000"/>
              </a:lnSpc>
            </a:pPr>
            <a:endParaRPr lang="en-US" sz="125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</a:pP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Integration</a:t>
            </a:r>
            <a:r>
              <a:rPr lang="en-US" sz="12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Incorporate training on using the car rentals application effectively, including booking management, vehicle tracking, and customer communication features.</a:t>
            </a:r>
          </a:p>
          <a:p>
            <a:pPr marL="457200" lvl="1">
              <a:lnSpc>
                <a:spcPct val="150000"/>
              </a:lnSpc>
            </a:pPr>
            <a:endParaRPr lang="en-US" sz="125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</a:pP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Skills</a:t>
            </a:r>
            <a:r>
              <a:rPr lang="en-US" sz="12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Include training on soft skills like communication, problem-solving, teamwork, and adaptability, essential for success in any role.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-221942" y="516443"/>
            <a:ext cx="9037468" cy="417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Mentorship Program</a:t>
            </a:r>
            <a:r>
              <a:rPr lang="en-US" sz="12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Pair new hires with experienced employees to provide guidance and support throughout their training period.</a:t>
            </a:r>
          </a:p>
          <a:p>
            <a:pPr marL="457200" lvl="1">
              <a:lnSpc>
                <a:spcPct val="150000"/>
              </a:lnSpc>
            </a:pPr>
            <a:endParaRPr lang="en-US" sz="125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</a:pP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 and Feedback</a:t>
            </a:r>
            <a:r>
              <a:rPr lang="en-US" sz="12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Implement regular assessments to track progress and provide constructive feedback to employees, helping them improve continuously.</a:t>
            </a:r>
          </a:p>
          <a:p>
            <a:pPr marL="457200" lvl="1">
              <a:lnSpc>
                <a:spcPct val="150000"/>
              </a:lnSpc>
            </a:pPr>
            <a:endParaRPr lang="en-US" sz="125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</a:pP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 Path Development</a:t>
            </a:r>
            <a:r>
              <a:rPr lang="en-US" sz="12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Offer opportunities for advancement within the company, with clear pathways and development plans for employees to progress in their careers.</a:t>
            </a:r>
          </a:p>
          <a:p>
            <a:pPr marL="457200" lvl="1">
              <a:lnSpc>
                <a:spcPct val="150000"/>
              </a:lnSpc>
            </a:pPr>
            <a:endParaRPr lang="en-US" sz="125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</a:pP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Learning</a:t>
            </a:r>
            <a:r>
              <a:rPr lang="en-US" sz="12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Encourage a culture of continuous learning and skill development through ongoing training sessions, workshops, and access to online resources.</a:t>
            </a:r>
          </a:p>
          <a:p>
            <a:pPr marL="457200" lvl="1">
              <a:lnSpc>
                <a:spcPct val="150000"/>
              </a:lnSpc>
            </a:pPr>
            <a:endParaRPr lang="en-US" sz="125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</a:pPr>
            <a:r>
              <a:rPr lang="en-US" sz="12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these components, the Next Gen Employability program can effectively prepare employees for success within the car rentals application, enhancing their employability and contributing to the company's overall success.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9162bd5b-4ed9-4da3-b376-05204580ba3f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0fa2617-96bd-425d-8578-e93563fe37c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870</Words>
  <Application>Microsoft Office PowerPoint</Application>
  <PresentationFormat>On-screen Show (16:9)</PresentationFormat>
  <Paragraphs>73</Paragraphs>
  <Slides>21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1</vt:i4>
      </vt:variant>
    </vt:vector>
  </HeadingPairs>
  <TitlesOfParts>
    <vt:vector size="29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Abstract:</vt:lpstr>
      <vt:lpstr>Problem Statement:</vt:lpstr>
      <vt:lpstr>Project Overview:</vt:lpstr>
      <vt:lpstr>Proposed Solution:</vt:lpstr>
      <vt:lpstr>PowerPoint Presentation</vt:lpstr>
      <vt:lpstr>PowerPoint Presentation</vt:lpstr>
      <vt:lpstr>Technology Used</vt:lpstr>
      <vt:lpstr>Modelling &amp; Results:</vt:lpstr>
      <vt:lpstr>Homepage</vt:lpstr>
      <vt:lpstr>About-Us-Page</vt:lpstr>
      <vt:lpstr>Service-Page</vt:lpstr>
      <vt:lpstr>Login Page</vt:lpstr>
      <vt:lpstr>Register Page</vt:lpstr>
      <vt:lpstr>Our Car Inventory</vt:lpstr>
      <vt:lpstr>Search Page</vt:lpstr>
      <vt:lpstr>Contact Page</vt:lpstr>
      <vt:lpstr>Future Enhancements: </vt:lpstr>
      <vt:lpstr>Conclusion:</vt:lpstr>
      <vt:lpstr>Thank You!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dell</cp:lastModifiedBy>
  <cp:revision>11</cp:revision>
  <dcterms:modified xsi:type="dcterms:W3CDTF">2024-04-10T16:29:55Z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