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8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9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0302DBD-332B-F648-919F-0EFC7829BB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07317" y="1355272"/>
            <a:ext cx="3665537" cy="366553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8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B81C-B5DA-5043-AEF6-38CAC680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5D84F-71DF-904F-A43D-2A4E84BC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EB23-DA4C-A64C-B869-F8A8B4BB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0FD6-2981-F64A-BF4F-B8E831B3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CAB1-1EAD-C944-A6D3-907FB859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9D094-F759-7645-BFFE-C2DCCEC3A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5F7C2-A48C-E447-9BFB-CEFA2526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AA1A0-761D-9648-949B-A21CA89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EE34-2521-7449-8248-D0879864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AB1A0-B4E2-5542-8872-8D2C72D7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6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7665-489E-AB4A-ABD2-13DFDF6F1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E8EE4-1467-2F4F-A323-80E6BB13B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861E-8081-704D-8F77-D7888283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B00E-ED34-664A-A4FD-F4C82038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8CE8-A4A0-DE43-858B-57392C5D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0A2D-B58B-DF42-B198-34E27CC13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A2D88-1F06-604C-88A4-7FE91C8E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10E2-CA8F-2C40-B062-3F9574FA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A349-C1BF-E74A-9025-1B32F892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BF6F-71E6-C043-BAB8-D949650C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74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1316-E3A8-8244-8911-986E9465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7D77-B168-7E44-B9E8-827DEABDE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D21B-903F-1A47-9295-1449039C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B9F72-2E22-D147-9830-6793C61D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4AE0-F79D-4340-B0BA-4A3629CF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EFA5-C27E-B94A-AF31-997DA1D3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5739-6592-994B-90D4-0ED67755B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A02B7-8DE0-6043-8805-D9725D6C9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44F10-A63A-8E4A-951E-3372D520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79548-7446-5E43-8EF5-390DE880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1CA71-50AA-F24A-8CF6-504E56CE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4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E0EF-59F8-0040-8F35-65732B5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DAEAD-AACC-8046-825D-6163F404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260C0-2778-1148-9232-14418C2F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99E22-361E-B548-9BB3-11CA2A192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EF961-3D1E-614F-9F2B-A39C9C59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28345-9F34-E942-9112-479C2CB5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F9BDF-E130-E343-BA1C-E0FD8C27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90E3C-F580-AF45-A008-1A5681D3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3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7909-0A38-BA47-BEA8-6E8B22C5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33F21-53BC-7E4D-AC65-314847B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EEEBE-BFD8-5045-8DDB-AB41350E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5393C-DBEA-FA43-8B42-F41C3499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A9F4F-4D04-9944-811B-E7B4D3A2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54053-F978-FD47-8F69-1D3AD0BF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51AF6-9D49-5645-8683-C174B072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71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EB02-6353-424F-8455-90DD0C19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0DA7-A654-E641-856F-2F6EDB203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37817-8188-AB4E-BE89-AE84875B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3DD6B-6632-EA4E-A01C-F9550FE0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ADCF1-6A52-684E-BE5F-C9DC429B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A6F2F-7BB9-AE49-B1DB-C9A0A824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0707-C7D8-2342-A5E2-9C46F797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E3E-53C0-CE44-A9FF-D106E4C6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D6A3-83B9-134A-AFBC-EE71A3F0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17DC-071F-FC4E-A9EA-1D56347C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D2F61-6CAD-684A-A456-148CFD97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91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C83E-1FC6-FF4A-89F5-D97E24E2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3B43A-716E-0743-991E-5A642AE46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4794A-2D4A-474D-84BD-97DBD87B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FCB5A-C76A-5F44-91F2-F6FFA126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15612-7860-DA49-81B8-72823016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4566-7B67-214C-9CCE-3863CC8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9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FB4-AC12-D746-88EC-8A3A786C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ABEB1-F597-424D-B339-9DBD8978A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6295-4219-A74A-A031-BD5EDE6F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9B06-383C-044F-8190-40413EE3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98E80-CC0B-964B-BD8E-AFED71DF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6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FE767-6359-EA4D-906B-1F5DF422B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3E093-01E5-2D4C-9885-7E5A70AA8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16BA-D28B-4B48-A028-1854F520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2F6C-166B-9544-B214-18D36BA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4115-3C67-5346-841E-F065C99B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F481-C997-0940-924B-D7DAC5C5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EBDE9-429A-A64D-9736-0951A479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F73C-32F8-444B-AB90-1272ACFC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AEC45-4EDB-7A46-9692-3209589C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261D-DC96-A541-9F50-48155112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7928-696A-D04C-A951-2B1D78E2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78BC-2C02-E248-BD4A-724C01E6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24448-EF30-1549-8CD2-337A89878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BF73-F365-A941-9875-0763CB6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A467F-80C0-3D49-8C2C-811D40B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7B1D7-2E7A-214A-890A-220C7525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F53E-D614-BA4F-8F7A-2A5C9BD7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64F4-2392-9C4F-B37F-466BF83B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0CA75-1921-9947-B3A0-816D1548E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B3768-1E00-8942-B47D-ED9D6F827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1AED7-C080-0940-90D5-415E4047A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A6178-BFF8-4F47-B5CC-704FEBD4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8C52C-CF31-4B4E-B000-90D37789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7027A-625B-104B-8E79-2A652D69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E43F-E32C-4F40-8755-3E9BA17B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516BD-9E72-CB46-930B-9F237D99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7B6E3-90C0-F547-9EF8-5CCBD0A7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F276-E0AC-624A-9BB0-B1B72388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1FD60-8D33-784E-9D9E-772B5DD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2CC7-C32E-534B-9E17-890A9ADD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5B0C3-CB2C-344F-9B22-B4EB98AF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8B61-E454-AA42-BEC7-6A8D3735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1194-4D30-E34B-BA96-92260442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18C39-4C49-E244-8B9F-327B95CD7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64A3-9C3A-8E46-8772-65C821F9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C5F53-661C-154C-A71D-54BB32DA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4D2-3307-E140-A2B1-2415E2C1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352B-D20C-7B44-8F9E-2024DFE4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1152E-3DC8-1E4F-ABD9-6A3B3ACE8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8015-6C13-CA49-8CC3-7D4C5D37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BD0FD-837C-8741-9D67-24881B76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2FC33-A92E-4341-BBDE-BB8BCE3A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B8996-5CC8-8946-B888-E197D2FD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3183A-8963-0148-96F3-FFF857C2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5726-8CE9-7C49-9797-1D183172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41E7-C396-E345-8047-010B109C1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0B7E3-007D-714B-AEB4-A659192233CA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4CD75-714B-394F-A9FA-86F13C140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10A3-9D5A-C745-B868-5CED1725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8DB9-4B82-D147-BA0A-E8503635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2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7351F-9D3A-5C49-8A42-1E342E57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3A04-6F84-2444-BCDE-9B2F621E0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B9449-4935-FE41-9589-97CC2AA1A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C2EA-1B27-5547-9BE4-C8F1A0706A39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0D7E-1C91-E947-9EFE-D04F56EC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6C6C-D656-D040-928D-4F236D431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F9FF-D4C0-A64C-9AE2-71BA781D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6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4F6B1EF8-646B-1544-AFB2-758C63CFFB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6409" y="1551215"/>
            <a:ext cx="3665537" cy="366553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C0106-C022-8745-AD2A-D4593E34F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66" b="464"/>
          <a:stretch/>
        </p:blipFill>
        <p:spPr>
          <a:xfrm>
            <a:off x="6429947" y="3598340"/>
            <a:ext cx="4081018" cy="1804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4DFF6-EF48-E54F-8E04-A2B56A921A2E}"/>
              </a:ext>
            </a:extLst>
          </p:cNvPr>
          <p:cNvSpPr txBox="1"/>
          <p:nvPr/>
        </p:nvSpPr>
        <p:spPr>
          <a:xfrm>
            <a:off x="924560" y="2794000"/>
            <a:ext cx="4988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Graphik" panose="020B0503030202060203" pitchFamily="34" charset="77"/>
              </a:rPr>
              <a:t>“</a:t>
            </a:r>
            <a:r>
              <a:rPr lang="en-US" sz="4400" dirty="0">
                <a:latin typeface="Graphik" panose="020B0503030202060203" pitchFamily="34" charset="77"/>
              </a:rPr>
              <a:t>I’m the </a:t>
            </a:r>
            <a:r>
              <a:rPr lang="en-US" sz="4400" b="1" dirty="0">
                <a:latin typeface="Graphik" panose="020B0503030202060203" pitchFamily="34" charset="77"/>
              </a:rPr>
              <a:t>NEW Difference”</a:t>
            </a:r>
          </a:p>
        </p:txBody>
      </p:sp>
    </p:spTree>
    <p:extLst>
      <p:ext uri="{BB962C8B-B14F-4D97-AF65-F5344CB8AC3E}">
        <p14:creationId xmlns:p14="http://schemas.microsoft.com/office/powerpoint/2010/main" val="259797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4F6B1EF8-646B-1544-AFB2-758C63CFFB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46409" y="1551215"/>
            <a:ext cx="3665537" cy="3665538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395A5-4AA1-BB4E-BF6B-2EC5532A0C8F}"/>
              </a:ext>
            </a:extLst>
          </p:cNvPr>
          <p:cNvSpPr txBox="1"/>
          <p:nvPr/>
        </p:nvSpPr>
        <p:spPr>
          <a:xfrm>
            <a:off x="924560" y="2794000"/>
            <a:ext cx="4043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Graphik" panose="020B0503030202060203" pitchFamily="34" charset="77"/>
              </a:rPr>
              <a:t>“</a:t>
            </a:r>
            <a:r>
              <a:rPr lang="en-US" sz="4400" b="1" dirty="0" err="1">
                <a:latin typeface="Graphik" panose="020B0503030202060203" pitchFamily="34" charset="77"/>
              </a:rPr>
              <a:t>New@Accenture</a:t>
            </a:r>
            <a:r>
              <a:rPr lang="en-US" sz="4400" b="1" dirty="0">
                <a:latin typeface="Graphik" panose="020B0503030202060203" pitchFamily="34" charset="77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ED35-7672-6743-9F91-EAE056D35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66" b="464"/>
          <a:stretch/>
        </p:blipFill>
        <p:spPr>
          <a:xfrm>
            <a:off x="6429947" y="3598340"/>
            <a:ext cx="4081018" cy="18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5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Graphik</vt:lpstr>
      <vt:lpstr>Office Theme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Sakhuja, Mayank</dc:creator>
  <cp:lastModifiedBy>Kumari, Ridima</cp:lastModifiedBy>
  <cp:revision>6</cp:revision>
  <dcterms:created xsi:type="dcterms:W3CDTF">2021-07-08T10:43:30Z</dcterms:created>
  <dcterms:modified xsi:type="dcterms:W3CDTF">2021-07-22T07:26:57Z</dcterms:modified>
</cp:coreProperties>
</file>