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7534-F9AB-4555-9579-68E2A0B86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62CDB-8686-462B-BB54-D8A441FB6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31A91-0C06-49E2-BA77-297CE244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2C08-510B-43F3-BD44-CC74CC29B596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AF54-F682-4A03-BCBD-BD636A5D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9F9B2-E46F-4675-AFFE-99F1D10C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E1A2-8A6C-4243-A5B2-CA73E937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94F8-003A-4F30-BB6F-590E28A6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39E40-F38D-4CA9-84EE-060FEAFA6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D7A6-97D4-4D81-BBF7-52C324F9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2C08-510B-43F3-BD44-CC74CC29B596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72F44-E2A9-410E-A3D2-A0435FF1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6D13B-0B43-4A6D-A63A-F2498088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E1A2-8A6C-4243-A5B2-CA73E937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9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F470D-0338-42E5-B493-5465D8690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A1516-604E-4A31-BADC-2416E3D19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18D2C-544A-4AB7-BDCB-E63013B5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2C08-510B-43F3-BD44-CC74CC29B596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9D1FE-3BB4-441C-9E35-F55C0582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00C0-ACEE-47EE-9FD4-34710107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E1A2-8A6C-4243-A5B2-CA73E937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1B0F-9A1A-432F-8B54-8ACCD490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58F1-5D39-4E5C-B24F-F600C431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CA18B-D190-4834-9054-94D2F10E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2C08-510B-43F3-BD44-CC74CC29B596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1948F-6ED6-4242-8384-FA3F325C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C15E-66F0-4C30-B098-E1DE508F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E1A2-8A6C-4243-A5B2-CA73E937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5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E456-D4DE-428C-9515-CBBAE8FC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314FF-DA9A-419F-8F07-C13585A43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C923-8692-4324-A8E0-E9434B22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2C08-510B-43F3-BD44-CC74CC29B596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E85EA-CD98-4868-8F0E-BC2B2835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FFDF-2CBE-4305-A3BF-6D09D348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E1A2-8A6C-4243-A5B2-CA73E937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1EEC-1D1E-41FD-A409-7EAF1B75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465B-F93C-48A9-9020-517A69BD0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CA866-70AB-4094-807E-094D3F0E3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01526-B3B3-4BCA-8028-E2E1495F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2C08-510B-43F3-BD44-CC74CC29B596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E92E4-DC97-467F-84DF-86149CEF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F3C8A-82F3-497F-878C-8109FBE9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E1A2-8A6C-4243-A5B2-CA73E937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6252-9D14-4CF6-9960-81E7AB03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A324D-4A58-429D-B8DE-F990C6F5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E533C-D1D2-4426-B763-40EB3BC37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CF2E6-BEFE-415D-890B-7A3A02A6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2F2A1-EC67-4297-A1DD-6CB1D5AAB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81C38-FBEA-4489-9B7D-54EC624D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2C08-510B-43F3-BD44-CC74CC29B596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CECC0-0D64-4A7F-BAD7-B141C1FD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7BFC8-6E73-47BD-B2F6-3A87BB34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E1A2-8A6C-4243-A5B2-CA73E937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3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41B5-5C98-462C-B1F1-230A05EF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66F64-7579-4112-9EA5-EA3F0F66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2C08-510B-43F3-BD44-CC74CC29B596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809F9-AD5B-450D-B308-5E28235E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B92DE-13EC-4F15-B692-FCD9B217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E1A2-8A6C-4243-A5B2-CA73E937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8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9B165-C32C-4D14-8E98-61321E7F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2C08-510B-43F3-BD44-CC74CC29B596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36202-E771-46E9-B8F7-85E0EC5C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9352D-6FF1-4968-87A7-48A61563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E1A2-8A6C-4243-A5B2-CA73E937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4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EEF1-E667-4EAE-ABCB-471B596E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0AB2-773E-4812-8C49-FFBA8BEA4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0F1DF-0E6B-4ADD-8CF7-02CB61715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66CEE-2C90-4613-BEC1-3F25E839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2C08-510B-43F3-BD44-CC74CC29B596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07918-0D32-4734-B116-4BD8079F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9F868-AFA9-4392-BF57-86EB8250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E1A2-8A6C-4243-A5B2-CA73E937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4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3FC9-3DB9-4F9A-B078-31B9E020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CCB71-7118-48C5-B374-E37B772EE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6BBA9-EDB8-418E-95CE-66F5C3D76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138CB-FE9E-4244-BFBE-A2462903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2C08-510B-43F3-BD44-CC74CC29B596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F269A-C871-4490-BB23-7E038B73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EECDE-4324-4DC0-9F2F-BB8094EA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E1A2-8A6C-4243-A5B2-CA73E937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7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30B6A-285C-41A8-BFBB-FCE1906A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856B1-893F-41DB-81F3-6D5ECB85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0AB7-E6D9-451D-BC8F-E504F89AA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2C08-510B-43F3-BD44-CC74CC29B596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6B01F-E445-43E5-8AD8-9F4F9C865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D2C3D-982E-48C7-937E-1F7A06E8D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3E1A2-8A6C-4243-A5B2-CA73E937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F530-FE0C-4545-B34F-E92F1A05F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Identifying Locality Types in Toronto</a:t>
            </a:r>
          </a:p>
        </p:txBody>
      </p:sp>
    </p:spTree>
    <p:extLst>
      <p:ext uri="{BB962C8B-B14F-4D97-AF65-F5344CB8AC3E}">
        <p14:creationId xmlns:p14="http://schemas.microsoft.com/office/powerpoint/2010/main" val="123055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73B7-E63D-4513-8072-C2A19DEA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9A05-8BAB-4B2F-9D8B-7C6F710C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businesses face tough competition from existing businesses</a:t>
            </a:r>
          </a:p>
          <a:p>
            <a:r>
              <a:rPr lang="en-US" dirty="0"/>
              <a:t>Identify opportunities (in the form of locations) where new business may be the pioneers would ensure profit</a:t>
            </a:r>
          </a:p>
          <a:p>
            <a:r>
              <a:rPr lang="en-US" dirty="0"/>
              <a:t>This will also help the local residents who have had to travel far until now to enjoy such luxuries</a:t>
            </a:r>
          </a:p>
        </p:txBody>
      </p:sp>
    </p:spTree>
    <p:extLst>
      <p:ext uri="{BB962C8B-B14F-4D97-AF65-F5344CB8AC3E}">
        <p14:creationId xmlns:p14="http://schemas.microsoft.com/office/powerpoint/2010/main" val="59980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6DD1-C1B3-4E1C-8E38-52D9909B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acquistion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A6A39-1A4C-4424-A074-9C0C65765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 API</a:t>
            </a:r>
          </a:p>
          <a:p>
            <a:r>
              <a:rPr lang="en-US" dirty="0"/>
              <a:t>Geocoder package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1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90C9-3F1C-45AA-8F39-CAC11DF2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E4B839-6A92-4FFC-8788-F57B98732AE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43610"/>
            <a:ext cx="10515600" cy="1915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74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98E5-FAB7-4E0D-8E97-5D621EE7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648A2-06C1-4ABE-8F0D-C98DB11BB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transformed to include only restaurant venues</a:t>
            </a:r>
          </a:p>
          <a:p>
            <a:r>
              <a:rPr lang="en-US" dirty="0"/>
              <a:t>One hot encoding technique was used to transform textual data to numerical values</a:t>
            </a:r>
          </a:p>
        </p:txBody>
      </p:sp>
    </p:spTree>
    <p:extLst>
      <p:ext uri="{BB962C8B-B14F-4D97-AF65-F5344CB8AC3E}">
        <p14:creationId xmlns:p14="http://schemas.microsoft.com/office/powerpoint/2010/main" val="52223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81FD-3640-461C-B9AC-EDE1E57F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72C89B-1891-452D-BACE-2EAACE57407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24087"/>
            <a:ext cx="10515600" cy="19544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38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DD55-A4A3-4040-AA53-E4DE4722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and </a:t>
            </a:r>
            <a:r>
              <a:rPr lang="en-US" dirty="0" err="1"/>
              <a:t>visualisation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1E0B3E-A2F4-4F3E-AFA9-2EA2806046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370" y="1825625"/>
            <a:ext cx="9349260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123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4FD2-7270-4C1F-9BA1-162137D8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433E-B511-4874-80FB-76921BDA0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locality with business opportunity for new restauranteurs has been identified through this clustering process</a:t>
            </a:r>
          </a:p>
          <a:p>
            <a:r>
              <a:rPr lang="en-US" dirty="0"/>
              <a:t>However, this result needs to be taken with a grain of salt, since we have relied on a single data source for venue details and as mentioned in the discussion section, there could be restaurants in the locality that weren’t captured in data sources for numerous reasons.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1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78DD-3AC8-4905-9398-C4EDC326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431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Identifying Locality Types in Toronto</vt:lpstr>
      <vt:lpstr>Why?</vt:lpstr>
      <vt:lpstr>Data acquistion</vt:lpstr>
      <vt:lpstr>The dataset</vt:lpstr>
      <vt:lpstr>Data Transformation </vt:lpstr>
      <vt:lpstr>After transformation</vt:lpstr>
      <vt:lpstr>Clustering and visualisation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Locality Types in Toronto</dc:title>
  <dc:creator>Jayasri K S (jayks)</dc:creator>
  <cp:lastModifiedBy>Jayasri K S (jayks)</cp:lastModifiedBy>
  <cp:revision>4</cp:revision>
  <dcterms:created xsi:type="dcterms:W3CDTF">2019-05-03T17:51:48Z</dcterms:created>
  <dcterms:modified xsi:type="dcterms:W3CDTF">2019-05-03T18:04:01Z</dcterms:modified>
</cp:coreProperties>
</file>