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49D0D-C04E-4953-85A4-A82DF0E68296}" v="1789" dt="2023-10-13T13:29:0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77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17150" y="1176617"/>
            <a:ext cx="6788647" cy="1714629"/>
          </a:xfrm>
        </p:spPr>
        <p:txBody>
          <a:bodyPr anchor="b">
            <a:normAutofit/>
          </a:bodyPr>
          <a:lstStyle/>
          <a:p>
            <a:r>
              <a:rPr lang="de-DE" dirty="0" err="1">
                <a:ea typeface="Calibri Light"/>
                <a:cs typeface="Calibri Light"/>
              </a:rPr>
              <a:t>GameShell</a:t>
            </a:r>
            <a:br>
              <a:rPr lang="de-DE" dirty="0">
                <a:ea typeface="Calibri Light"/>
                <a:cs typeface="Calibri Light"/>
              </a:rPr>
            </a:b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17461" y="3778618"/>
            <a:ext cx="5307321" cy="1024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err="1">
                <a:latin typeface="Arial"/>
                <a:cs typeface="Arial"/>
              </a:rPr>
              <a:t>Cercate</a:t>
            </a:r>
            <a:r>
              <a:rPr lang="de-DE" dirty="0">
                <a:latin typeface="Arial"/>
                <a:cs typeface="Arial"/>
              </a:rPr>
              <a:t> di </a:t>
            </a:r>
            <a:r>
              <a:rPr lang="de-DE" dirty="0" err="1">
                <a:latin typeface="Arial"/>
                <a:cs typeface="Arial"/>
              </a:rPr>
              <a:t>completare</a:t>
            </a:r>
            <a:r>
              <a:rPr lang="de-DE" dirty="0">
                <a:latin typeface="Arial"/>
                <a:cs typeface="Arial"/>
              </a:rPr>
              <a:t> quanti più </a:t>
            </a:r>
            <a:r>
              <a:rPr lang="de-DE" dirty="0" err="1">
                <a:latin typeface="Arial"/>
                <a:cs typeface="Arial"/>
              </a:rPr>
              <a:t>livelli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possibili</a:t>
            </a:r>
            <a:r>
              <a:rPr lang="de-DE" dirty="0">
                <a:latin typeface="Arial"/>
                <a:cs typeface="Arial"/>
              </a:rPr>
              <a:t>. </a:t>
            </a:r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88375" y="3222171"/>
            <a:ext cx="0" cy="264522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EE9C6B-12A0-C646-7058-14DDA4C0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Missione da 1 a 5 </a:t>
            </a:r>
          </a:p>
        </p:txBody>
      </p:sp>
      <p:pic>
        <p:nvPicPr>
          <p:cNvPr id="16" name="Segnaposto contenuto 15" descr="Immagine che contiene testo, schermata, menu, Carattere&#10;&#10;Descrizione generata automaticamente">
            <a:extLst>
              <a:ext uri="{FF2B5EF4-FFF2-40B4-BE49-F238E27FC236}">
                <a16:creationId xmlns:a16="http://schemas.microsoft.com/office/drawing/2014/main" id="{8B4471D1-9BFC-B9A2-5177-A7C0C986B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430" y="1966530"/>
            <a:ext cx="2979506" cy="4272238"/>
          </a:xfr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4277458-9AEA-5AA6-B8C2-A6E66D6DD083}"/>
              </a:ext>
            </a:extLst>
          </p:cNvPr>
          <p:cNvCxnSpPr/>
          <p:nvPr/>
        </p:nvCxnSpPr>
        <p:spPr>
          <a:xfrm flipV="1">
            <a:off x="3900684" y="2469257"/>
            <a:ext cx="2136118" cy="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220A4C-B6D7-DAFD-CFE2-34316479301F}"/>
              </a:ext>
            </a:extLst>
          </p:cNvPr>
          <p:cNvSpPr txBox="1"/>
          <p:nvPr/>
        </p:nvSpPr>
        <p:spPr>
          <a:xfrm>
            <a:off x="5976347" y="2241918"/>
            <a:ext cx="580631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err="1"/>
              <a:t>Cd</a:t>
            </a:r>
            <a:r>
              <a:rPr lang="it-IT" sz="1100" dirty="0"/>
              <a:t> – Il seguente comando ci permette di entrare  all'interno della  directory "Castle";</a:t>
            </a:r>
          </a:p>
          <a:p>
            <a:r>
              <a:rPr lang="it-IT" sz="1100" dirty="0"/>
              <a:t>Ls   - Ci elencherà tutto ciò che contiene la directory </a:t>
            </a:r>
          </a:p>
          <a:p>
            <a:endParaRPr lang="it-IT" sz="1200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880F7E2-D84B-8E8E-5659-110A329F76F3}"/>
              </a:ext>
            </a:extLst>
          </p:cNvPr>
          <p:cNvCxnSpPr>
            <a:cxnSpLocks/>
          </p:cNvCxnSpPr>
          <p:nvPr/>
        </p:nvCxnSpPr>
        <p:spPr>
          <a:xfrm flipV="1">
            <a:off x="3900683" y="3256446"/>
            <a:ext cx="2136118" cy="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466B5D8-2B91-BCCB-FAAB-636C5631AB6B}"/>
              </a:ext>
            </a:extLst>
          </p:cNvPr>
          <p:cNvSpPr txBox="1"/>
          <p:nvPr/>
        </p:nvSpPr>
        <p:spPr>
          <a:xfrm>
            <a:off x="6020428" y="3136165"/>
            <a:ext cx="44435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Abbiamo usato gli stessi comandi per accedere al "</a:t>
            </a:r>
            <a:r>
              <a:rPr lang="it-IT" sz="1100" dirty="0" err="1"/>
              <a:t>Cellar</a:t>
            </a:r>
            <a:r>
              <a:rPr lang="it-IT" sz="1100" dirty="0"/>
              <a:t>"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B96282D-306F-F123-4DCE-05E2D3C2AA41}"/>
              </a:ext>
            </a:extLst>
          </p:cNvPr>
          <p:cNvCxnSpPr>
            <a:cxnSpLocks/>
          </p:cNvCxnSpPr>
          <p:nvPr/>
        </p:nvCxnSpPr>
        <p:spPr>
          <a:xfrm flipV="1">
            <a:off x="3900682" y="3980660"/>
            <a:ext cx="2136118" cy="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5AD1DDD-A996-1A10-0578-8D43911A0295}"/>
              </a:ext>
            </a:extLst>
          </p:cNvPr>
          <p:cNvSpPr txBox="1"/>
          <p:nvPr/>
        </p:nvSpPr>
        <p:spPr>
          <a:xfrm>
            <a:off x="6020429" y="3860380"/>
            <a:ext cx="512996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Eseguendo solo due passaggi siamo arrivati nella sala del trono 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8FB3469-A84B-D933-C23A-30CC34E989AB}"/>
              </a:ext>
            </a:extLst>
          </p:cNvPr>
          <p:cNvCxnSpPr>
            <a:cxnSpLocks/>
          </p:cNvCxnSpPr>
          <p:nvPr/>
        </p:nvCxnSpPr>
        <p:spPr>
          <a:xfrm flipV="1">
            <a:off x="3900682" y="4667090"/>
            <a:ext cx="2136118" cy="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20CADB-51EC-BA2D-FD7C-0EF6204C8D05}"/>
              </a:ext>
            </a:extLst>
          </p:cNvPr>
          <p:cNvSpPr txBox="1"/>
          <p:nvPr/>
        </p:nvSpPr>
        <p:spPr>
          <a:xfrm>
            <a:off x="6039321" y="4464941"/>
            <a:ext cx="595493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All'interno della directory "</a:t>
            </a:r>
            <a:r>
              <a:rPr lang="it-IT" sz="1100" dirty="0" err="1"/>
              <a:t>Forest</a:t>
            </a:r>
            <a:r>
              <a:rPr lang="it-IT" sz="1100" dirty="0"/>
              <a:t>" tramite il comando "</a:t>
            </a:r>
            <a:r>
              <a:rPr lang="it-IT" sz="1100" dirty="0" err="1"/>
              <a:t>mkdir</a:t>
            </a:r>
            <a:r>
              <a:rPr lang="it-IT" sz="1100" dirty="0"/>
              <a:t>" ho creato prima "</a:t>
            </a:r>
            <a:r>
              <a:rPr lang="it-IT" sz="1100" dirty="0" err="1"/>
              <a:t>Hut</a:t>
            </a:r>
            <a:r>
              <a:rPr lang="it-IT" sz="1100" dirty="0"/>
              <a:t>" e poi "</a:t>
            </a:r>
            <a:r>
              <a:rPr lang="it-IT" sz="1100" dirty="0" err="1"/>
              <a:t>chest</a:t>
            </a:r>
            <a:r>
              <a:rPr lang="it-IT" sz="1100" dirty="0"/>
              <a:t>" all'interno di "</a:t>
            </a:r>
            <a:r>
              <a:rPr lang="it-IT" sz="1100" dirty="0" err="1"/>
              <a:t>hut</a:t>
            </a:r>
            <a:r>
              <a:rPr lang="it-IT" sz="1100" dirty="0"/>
              <a:t>".</a:t>
            </a:r>
            <a:endParaRPr lang="it-IT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0D1EFF5-D01C-8BD0-C034-623EE22EB2E4}"/>
              </a:ext>
            </a:extLst>
          </p:cNvPr>
          <p:cNvCxnSpPr>
            <a:cxnSpLocks/>
          </p:cNvCxnSpPr>
          <p:nvPr/>
        </p:nvCxnSpPr>
        <p:spPr>
          <a:xfrm flipV="1">
            <a:off x="3881790" y="5655800"/>
            <a:ext cx="2136118" cy="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2EBFA-9200-A71E-17D2-46D4C69AD6A2}"/>
              </a:ext>
            </a:extLst>
          </p:cNvPr>
          <p:cNvSpPr txBox="1"/>
          <p:nvPr/>
        </p:nvSpPr>
        <p:spPr>
          <a:xfrm>
            <a:off x="6039322" y="5485140"/>
            <a:ext cx="582898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Con il comando "</a:t>
            </a:r>
            <a:r>
              <a:rPr lang="it-IT" sz="1100" dirty="0" err="1"/>
              <a:t>rm</a:t>
            </a:r>
            <a:r>
              <a:rPr lang="it-IT" sz="1100" dirty="0"/>
              <a:t>" ho eliminato spider 1 ,2 ,e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115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33111-1016-D88B-F715-07746D9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Missione da 6 a 10</a:t>
            </a:r>
          </a:p>
        </p:txBody>
      </p:sp>
      <p:pic>
        <p:nvPicPr>
          <p:cNvPr id="27" name="Segnaposto contenuto 2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C99744D-9F23-D906-5182-A9B1EDF2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28" y="2677409"/>
            <a:ext cx="3290681" cy="3551305"/>
          </a:xfrm>
        </p:spPr>
      </p:pic>
      <p:pic>
        <p:nvPicPr>
          <p:cNvPr id="28" name="Immagine 2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CA7C808-3554-5971-A078-8E50A849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10" y="1751041"/>
            <a:ext cx="3284925" cy="92264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9E5E9-3C51-3E17-01CD-F9F477EDF667}"/>
              </a:ext>
            </a:extLst>
          </p:cNvPr>
          <p:cNvCxnSpPr/>
          <p:nvPr/>
        </p:nvCxnSpPr>
        <p:spPr>
          <a:xfrm flipV="1">
            <a:off x="4364531" y="2246939"/>
            <a:ext cx="1746836" cy="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B333A91-A9FC-5B99-A135-13DACB9EADC9}"/>
              </a:ext>
            </a:extLst>
          </p:cNvPr>
          <p:cNvCxnSpPr>
            <a:cxnSpLocks/>
          </p:cNvCxnSpPr>
          <p:nvPr/>
        </p:nvCxnSpPr>
        <p:spPr>
          <a:xfrm>
            <a:off x="4364530" y="2958992"/>
            <a:ext cx="1746836" cy="1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05B7773-2ED8-33DF-82D4-010AB51C4116}"/>
              </a:ext>
            </a:extLst>
          </p:cNvPr>
          <p:cNvCxnSpPr>
            <a:cxnSpLocks/>
          </p:cNvCxnSpPr>
          <p:nvPr/>
        </p:nvCxnSpPr>
        <p:spPr>
          <a:xfrm flipV="1">
            <a:off x="4364530" y="3681292"/>
            <a:ext cx="1746836" cy="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0D2B0BF-A10B-9B2F-90AE-8939B193B07B}"/>
              </a:ext>
            </a:extLst>
          </p:cNvPr>
          <p:cNvCxnSpPr>
            <a:cxnSpLocks/>
          </p:cNvCxnSpPr>
          <p:nvPr/>
        </p:nvCxnSpPr>
        <p:spPr>
          <a:xfrm flipV="1">
            <a:off x="4319707" y="4795477"/>
            <a:ext cx="1746836" cy="1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47A18A3-E36A-AD99-620A-EA877C41D2DA}"/>
              </a:ext>
            </a:extLst>
          </p:cNvPr>
          <p:cNvCxnSpPr>
            <a:cxnSpLocks/>
          </p:cNvCxnSpPr>
          <p:nvPr/>
        </p:nvCxnSpPr>
        <p:spPr>
          <a:xfrm flipV="1">
            <a:off x="4319707" y="5762384"/>
            <a:ext cx="1746836" cy="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B3A4DDD-D329-7207-E8ED-2370076B8392}"/>
              </a:ext>
            </a:extLst>
          </p:cNvPr>
          <p:cNvSpPr txBox="1"/>
          <p:nvPr/>
        </p:nvSpPr>
        <p:spPr>
          <a:xfrm>
            <a:off x="6134420" y="2113109"/>
            <a:ext cx="51675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Con il comando "mv" ho spostato "Coin 1,2e 3" all'interno di "</a:t>
            </a:r>
            <a:r>
              <a:rPr lang="it-IT" sz="1100" dirty="0" err="1"/>
              <a:t>Chest"che</a:t>
            </a:r>
            <a:r>
              <a:rPr lang="it-IT" sz="1100" dirty="0"/>
              <a:t> si trovava all'interno di "</a:t>
            </a:r>
            <a:r>
              <a:rPr lang="it-IT" sz="1100" dirty="0" err="1"/>
              <a:t>Hut</a:t>
            </a:r>
            <a:r>
              <a:rPr lang="it-IT" sz="1100" dirty="0"/>
              <a:t>" 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D62C328-C337-097A-167D-B352FBBEF990}"/>
              </a:ext>
            </a:extLst>
          </p:cNvPr>
          <p:cNvSpPr txBox="1"/>
          <p:nvPr/>
        </p:nvSpPr>
        <p:spPr>
          <a:xfrm>
            <a:off x="6134420" y="2785461"/>
            <a:ext cx="5170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Con il comando "</a:t>
            </a:r>
            <a:r>
              <a:rPr lang="it-IT" sz="1100" dirty="0" err="1"/>
              <a:t>ls</a:t>
            </a:r>
            <a:r>
              <a:rPr lang="it-IT" sz="1100" dirty="0"/>
              <a:t> –a" ho controllato anche i file nascosti e successivamente con il comando "mv" spostati  all'interno di "</a:t>
            </a:r>
            <a:r>
              <a:rPr lang="it-IT" sz="1100" dirty="0" err="1"/>
              <a:t>Chest</a:t>
            </a:r>
            <a:r>
              <a:rPr lang="it-IT" sz="1100" dirty="0"/>
              <a:t>".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545E16E-87C6-5818-BC05-DCB91AFC8370}"/>
              </a:ext>
            </a:extLst>
          </p:cNvPr>
          <p:cNvSpPr txBox="1"/>
          <p:nvPr/>
        </p:nvSpPr>
        <p:spPr>
          <a:xfrm>
            <a:off x="6108806" y="3464218"/>
            <a:ext cx="5170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Con il comando "</a:t>
            </a:r>
            <a:r>
              <a:rPr lang="it-IT" sz="1100" dirty="0" err="1"/>
              <a:t>rm</a:t>
            </a:r>
            <a:r>
              <a:rPr lang="it-IT" sz="1100" dirty="0"/>
              <a:t> *spider*" ho eliminato tutti gli elementi che contengono "spider"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5338480-FB8F-7A1E-E7E7-E2DB91642526}"/>
              </a:ext>
            </a:extLst>
          </p:cNvPr>
          <p:cNvSpPr txBox="1"/>
          <p:nvPr/>
        </p:nvSpPr>
        <p:spPr>
          <a:xfrm>
            <a:off x="6108806" y="4655243"/>
            <a:ext cx="517007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Con il comando "</a:t>
            </a:r>
            <a:r>
              <a:rPr lang="it-IT" sz="1100" err="1"/>
              <a:t>rm</a:t>
            </a:r>
            <a:r>
              <a:rPr lang="it-IT" sz="1100" dirty="0"/>
              <a:t> .*spider*" ho eliminato tutti gli elementi nascosti che contengono "spider"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3B38954-72B0-00E5-BA49-827275C6F08D}"/>
              </a:ext>
            </a:extLst>
          </p:cNvPr>
          <p:cNvSpPr txBox="1"/>
          <p:nvPr/>
        </p:nvSpPr>
        <p:spPr>
          <a:xfrm>
            <a:off x="6160034" y="5654167"/>
            <a:ext cx="51162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Con il comando "</a:t>
            </a:r>
            <a:r>
              <a:rPr lang="it-IT" sz="1100" err="1"/>
              <a:t>cp</a:t>
            </a:r>
            <a:r>
              <a:rPr lang="it-IT" sz="1100" dirty="0"/>
              <a:t>" abbiamo copiato il file direttamente nella cartella che volevamo</a:t>
            </a:r>
          </a:p>
        </p:txBody>
      </p:sp>
    </p:spTree>
    <p:extLst>
      <p:ext uri="{BB962C8B-B14F-4D97-AF65-F5344CB8AC3E}">
        <p14:creationId xmlns:p14="http://schemas.microsoft.com/office/powerpoint/2010/main" val="361595572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VaultVTI</vt:lpstr>
      <vt:lpstr>GameShell </vt:lpstr>
      <vt:lpstr>Missione da 1 a 5 </vt:lpstr>
      <vt:lpstr>Missione da 6 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273</cp:revision>
  <dcterms:created xsi:type="dcterms:W3CDTF">2023-10-13T12:30:17Z</dcterms:created>
  <dcterms:modified xsi:type="dcterms:W3CDTF">2023-10-13T13:30:03Z</dcterms:modified>
</cp:coreProperties>
</file>