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026" autoAdjust="0"/>
  </p:normalViewPr>
  <p:slideViewPr>
    <p:cSldViewPr snapToGrid="0">
      <p:cViewPr varScale="1">
        <p:scale>
          <a:sx n="59" d="100"/>
          <a:sy n="59" d="100"/>
        </p:scale>
        <p:origin x="16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E5C4F-5CD3-4813-8A58-17042F1AE97C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9FC98-DDC4-40A5-90CB-37FFA0213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887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als Frage verpacken in der Präsentation</a:t>
            </a:r>
          </a:p>
          <a:p>
            <a:endParaRPr lang="de-DE" dirty="0"/>
          </a:p>
          <a:p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Problemstellung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Mehrere Objekte (Observer) interessieren sich für Änderungen im Zustand eines anderen Objekts (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 Pattern müsste das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hart codiert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wissen, welche Observer es benachrichtigen muss → enge Kopplung.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macht die Architektur 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unflexibel und schwer erweiterbar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Beispiel: Eine Wetterstation misst Temperaturen, verschiedene Displays und Logger wollen informiert werden, wenn sich die Temperatur ändert.</a:t>
            </a:r>
          </a:p>
          <a:p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9FC98-DDC4-40A5-90CB-37FFA02134F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92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Vorteile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Lose Kopplung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kennt nur das Observer-Interface, nicht die konkrete Implementierung.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Flexibel: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Beliebig viele Observer können sich an- und abmelden.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Wiederverwendbar: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Observer und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sind unabhängig voneinander nutzbar.</a:t>
            </a:r>
          </a:p>
          <a:p>
            <a:endParaRPr lang="de-DE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Nachteile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Kann zu 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vielen Benachrichtigungen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führen (Performance-Thema).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Die Reihenfolge der Benachrichtigung ist nicht garantiert.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Gefahr von 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Speicherlecks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wenn Observer nicht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deregistriert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9FC98-DDC4-40A5-90CB-37FFA02134F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5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F657-8A70-4A9E-8680-EC0362A7C1B2}" type="datetime2">
              <a:rPr lang="de-DE" smtClean="0"/>
              <a:t>Mittwoch, 8. Oktober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Von: Jasper Högemann, Danilo Schiefer, Mike SChröer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8C5-41F9-43BC-8B52-6D1EFE642DC3}" type="datetime2">
              <a:rPr lang="de-DE" smtClean="0"/>
              <a:t>Mittwoch, 8. Oktober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Von: Jasper Högemann, Danilo Schiefer, Mike SChröer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6241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8C5-41F9-43BC-8B52-6D1EFE642DC3}" type="datetime2">
              <a:rPr lang="de-DE" smtClean="0"/>
              <a:t>Mittwoch, 8. Oktober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Von: Jasper Högemann, Danilo Schiefer, Mike SChröer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7664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8C5-41F9-43BC-8B52-6D1EFE642DC3}" type="datetime2">
              <a:rPr lang="de-DE" smtClean="0"/>
              <a:t>Mittwoch, 8. Oktober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Von: Jasper Högemann, Danilo Schiefer, Mike SChröer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5443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8C5-41F9-43BC-8B52-6D1EFE642DC3}" type="datetime2">
              <a:rPr lang="de-DE" smtClean="0"/>
              <a:t>Mittwoch, 8. Oktober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Von: Jasper Högemann, Danilo Schiefer, Mike SChröer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5712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8C5-41F9-43BC-8B52-6D1EFE642DC3}" type="datetime2">
              <a:rPr lang="de-DE" smtClean="0"/>
              <a:t>Mittwoch, 8. Oktober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Von: Jasper Högemann, Danilo Schiefer, Mike SChröer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2905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8C5-41F9-43BC-8B52-6D1EFE642DC3}" type="datetime2">
              <a:rPr lang="de-DE" smtClean="0"/>
              <a:t>Mittwoch, 8. Oktober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Von: Jasper Högemann, Danilo Schiefer, Mike SChröer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78459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B465-6954-4C35-A00B-039D68DE2B25}" type="datetime2">
              <a:rPr lang="de-DE" smtClean="0"/>
              <a:t>Mittwoch, 8. Oktober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Von: Jasper Högemann, Danilo Schiefer, Mike SChröer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60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5CDA-45F3-41C3-91A1-2AFC27A12227}" type="datetime2">
              <a:rPr lang="de-DE" smtClean="0"/>
              <a:t>Mittwoch, 8. Oktober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Von: Jasper Högemann, Danilo Schiefer, Mike SChröer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7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A61C-8A35-43B9-89FD-0F14341C3F3C}" type="datetime2">
              <a:rPr lang="de-DE" smtClean="0"/>
              <a:t>Mittwoch, 8. Oktober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Von: Jasper Högemann, Danilo Schiefer, Mike SChröer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F849-CA23-46D9-A838-54BB3E2B9C19}" type="datetime2">
              <a:rPr lang="de-DE" smtClean="0"/>
              <a:t>Mittwoch, 8. Oktober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Von: Jasper Högemann, Danilo Schiefer, Mike SChröer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2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DD20-5AC8-4B6C-B81D-41260ACFD7CE}" type="datetime2">
              <a:rPr lang="de-DE" smtClean="0"/>
              <a:t>Mittwoch, 8. Oktober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Von: Jasper Högemann, Danilo Schiefer, Mike SChröer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8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75B9-B801-4748-AF54-F3388BCB44A7}" type="datetime2">
              <a:rPr lang="de-DE" smtClean="0"/>
              <a:t>Mittwoch, 8. Oktober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Von: Jasper Högemann, Danilo Schiefer, Mike SChröer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8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67BD-D474-4ABE-A6AF-C0F55E8C147B}" type="datetime2">
              <a:rPr lang="de-DE" smtClean="0"/>
              <a:t>Mittwoch, 8. Oktober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Von: Jasper Högemann, Danilo Schiefer, Mike SChröer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2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7DE4-8E9D-487E-B8F8-AD8DE7E15E41}" type="datetime2">
              <a:rPr lang="de-DE" smtClean="0"/>
              <a:t>Mittwoch, 8. Oktober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Von: Jasper Högemann, Danilo Schiefer, Mike SChröer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4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81B7-8BEA-45A6-834E-230CEA58D401}" type="datetime2">
              <a:rPr lang="de-DE" smtClean="0"/>
              <a:t>Mittwoch, 8. Oktober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Von: Jasper Högemann, Danilo Schiefer, Mike SChröer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4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4F708C5-41F9-43BC-8B52-6D1EFE642DC3}" type="datetime2">
              <a:rPr lang="de-DE" smtClean="0"/>
              <a:t>Mittwoch, 8. Oktober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de-DE"/>
              <a:t>Von: Jasper Högemann, Danilo Schiefer, Mike SChröer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717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4F708C5-41F9-43BC-8B52-6D1EFE642DC3}" type="datetime2">
              <a:rPr lang="de-DE" smtClean="0"/>
              <a:t>Mittwoch, 8. Oktober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de-DE"/>
              <a:t>Von: Jasper Högemann, Danilo Schiefer, Mike SChröer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78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ext168/ObserverPatter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ADE14-BAD1-E14F-508B-168452C53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Observer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542BF6-24A2-0291-DF50-FF35E5EEE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Beobachter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FB4EAB-7431-3081-EFE9-7BE7D03B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F657-8A70-4A9E-8680-EC0362A7C1B2}" type="datetime2">
              <a:rPr lang="de-DE" smtClean="0"/>
              <a:t>Mittwoch, 8. Oktober 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711C22-7038-E92A-F8D3-D1E614AA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Von: Jasper Högemann, Danilo Schiefer, Mike SChröer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914B6F-2108-9AEE-75D0-D0A63F26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15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48EF5-9B01-8BFA-57F7-C4F8B452D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Zum später anschauen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D0572C-C296-561D-1D0B-7401DB541D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 err="1">
                <a:hlinkClick r:id="rId2"/>
              </a:rPr>
              <a:t>Github</a:t>
            </a:r>
            <a:r>
              <a:rPr lang="de-DE" sz="2400" dirty="0">
                <a:hlinkClick r:id="rId2"/>
              </a:rPr>
              <a:t>-Repository</a:t>
            </a:r>
            <a:endParaRPr lang="de-DE" sz="2400" dirty="0">
              <a:effectLst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BC3F5A-EABE-9BF0-6C33-1FA6CE88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F657-8A70-4A9E-8680-EC0362A7C1B2}" type="datetime2">
              <a:rPr lang="de-DE" smtClean="0"/>
              <a:t>Mittwoch, 8. Oktober 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ECD069-63AC-F472-DA86-FDE8F9A8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Von: Jasper Högemann, Danilo Schiefer, Mike SChröer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AA6F1-A601-7045-F22F-838E55F4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06B46-D64B-5483-5BAD-B1CA83EC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/>
              <a:t>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5865D2-ACC7-D283-F590-F0EA4ECF3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12127"/>
            <a:ext cx="9905998" cy="3479074"/>
          </a:xfrm>
        </p:spPr>
        <p:txBody>
          <a:bodyPr>
            <a:normAutofit/>
          </a:bodyPr>
          <a:lstStyle/>
          <a:p>
            <a:r>
              <a:rPr lang="de-DE" sz="2400" dirty="0"/>
              <a:t>Funktionsweise / Definition</a:t>
            </a:r>
          </a:p>
          <a:p>
            <a:r>
              <a:rPr lang="de-DE" sz="2400" dirty="0"/>
              <a:t>Problem</a:t>
            </a:r>
          </a:p>
          <a:p>
            <a:r>
              <a:rPr lang="de-DE" sz="2400" dirty="0"/>
              <a:t>Lösung</a:t>
            </a:r>
          </a:p>
          <a:p>
            <a:r>
              <a:rPr lang="de-DE" sz="2400" dirty="0"/>
              <a:t>Struktur</a:t>
            </a:r>
          </a:p>
          <a:p>
            <a:r>
              <a:rPr lang="de-DE" sz="2400" dirty="0"/>
              <a:t>Vor- und Nachteile</a:t>
            </a:r>
          </a:p>
          <a:p>
            <a:r>
              <a:rPr lang="de-DE" sz="2400" dirty="0"/>
              <a:t>Anwendungsfälle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71C292-0E0D-8D0B-9759-A0D57D3B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A61C-8A35-43B9-89FD-0F14341C3F3C}" type="datetime2">
              <a:rPr lang="de-DE" smtClean="0"/>
              <a:t>Mittwoch, 8. Oktober 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4AE173-F3DE-916D-7C32-AB2F7A73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Von: Jasper Högemann, Danilo Schiefer, Mike SChröer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B212D8-846C-0B60-EEFC-90414EC4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0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1453B-2F50-687E-4DC9-DCCDE200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Funktionsweise / Definition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92E3E3-9C89-D3D0-BB2D-F7E666572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B5A58A-8AC4-D6EB-20B7-B8C82785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A61C-8A35-43B9-89FD-0F14341C3F3C}" type="datetime2">
              <a:rPr lang="de-DE" smtClean="0"/>
              <a:t>Mittwoch, 8. Oktober 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117D90-C246-D579-7CA8-4305C366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Von: Jasper Högemann, Danilo Schiefer, Mike SChröer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BAA2B6-D065-DF47-4865-64B29933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8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F7141-2273-4A8C-71B8-A14B3FBC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257045-B318-97DE-9497-A88A0B14A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Interesse am Zustand</a:t>
            </a:r>
          </a:p>
          <a:p>
            <a:r>
              <a:rPr lang="de-DE" sz="2400" dirty="0"/>
              <a:t>Hart codiert</a:t>
            </a:r>
          </a:p>
          <a:p>
            <a:r>
              <a:rPr lang="de-DE" sz="2400" dirty="0"/>
              <a:t>Skalierbarkeit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9A7575-A811-16AC-593D-212FD107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A61C-8A35-43B9-89FD-0F14341C3F3C}" type="datetime2">
              <a:rPr lang="de-DE" smtClean="0"/>
              <a:t>Mittwoch, 8. Oktober 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D3E689-822D-51D9-4993-388A5738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Von: Jasper Högemann, Danilo Schiefer, Mike SChröer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BADD6F-F895-5A3D-E848-7D5A778A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9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81CC2-2364-52C3-0853-437DD835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FC2FE-627C-F3BE-C086-44490509B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018019-26B5-C0E0-DBA3-C2C64671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A61C-8A35-43B9-89FD-0F14341C3F3C}" type="datetime2">
              <a:rPr lang="de-DE" smtClean="0"/>
              <a:t>Mittwoch, 8. Oktober 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0E5444-CB26-F6C0-AB5A-7B3B0EBB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Von: Jasper Högemann, Danilo Schiefer, Mike SChröer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A47EAE-14F4-D561-78E0-8F2BD0FA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1132A-25DF-1F18-2BDC-38B38966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6E811D-CF37-1431-020B-AE66A1D55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46A8D2-8D3B-60EF-BE9E-29DA4EC0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A61C-8A35-43B9-89FD-0F14341C3F3C}" type="datetime2">
              <a:rPr lang="de-DE" smtClean="0"/>
              <a:t>Mittwoch, 8. Oktober 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03543D-0EEB-293F-DCE8-35BC3168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Von: Jasper Högemann, Danilo Schiefer, Mike SChröer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59CEE8-D1E4-1E43-21BF-21B6D792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9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45D88-2A10-296B-42FE-22446093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und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04ED98-AF44-9577-9E12-A3FB6A6643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/>
              <a:t>Vorteile:</a:t>
            </a:r>
          </a:p>
          <a:p>
            <a:r>
              <a:rPr lang="de-DE" sz="2400" dirty="0"/>
              <a:t>Lose Kopplung</a:t>
            </a:r>
          </a:p>
          <a:p>
            <a:r>
              <a:rPr lang="de-DE" sz="2400" dirty="0"/>
              <a:t>Flexibel</a:t>
            </a:r>
          </a:p>
          <a:p>
            <a:r>
              <a:rPr lang="de-DE" sz="2400" dirty="0"/>
              <a:t>Wiederverwendbar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21BC2A-B5CA-C4E9-5A9C-6689385373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/>
              <a:t>Nachteile:</a:t>
            </a:r>
          </a:p>
          <a:p>
            <a:r>
              <a:rPr lang="de-DE" sz="2400" dirty="0"/>
              <a:t>Performance</a:t>
            </a:r>
          </a:p>
          <a:p>
            <a:r>
              <a:rPr lang="de-DE" sz="2400" dirty="0"/>
              <a:t>Keine Garantie</a:t>
            </a:r>
          </a:p>
          <a:p>
            <a:r>
              <a:rPr lang="de-DE" sz="2400" dirty="0"/>
              <a:t>Speicherlecks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5E7877-FF59-79EA-6965-1FE863F0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DD20-5AC8-4B6C-B81D-41260ACFD7CE}" type="datetime2">
              <a:rPr lang="de-DE" smtClean="0"/>
              <a:t>Mittwoch, 8. Oktober 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1A5D82-E4BB-94E7-07AD-51E10FC1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Von: Jasper Högemann, Danilo Schiefer, Mike SChröer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3DC797-0E13-12A4-55AF-FEADD647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1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6105D-3E9F-6B1C-A987-AF3C959C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Anwendungsfälle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B977AC-A570-3D10-D607-E52B07E2A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802D25-5574-1BA4-78C7-225DBBF2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A61C-8A35-43B9-89FD-0F14341C3F3C}" type="datetime2">
              <a:rPr lang="de-DE" smtClean="0"/>
              <a:t>Mittwoch, 8. Oktober 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718AE5-0807-5A16-F74E-81FDCA42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Von: Jasper Högemann, Danilo Schiefer, Mike SChröer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57EF30-FED3-B030-0D8A-8AC9F902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F16A1-6895-C38C-44FC-4ADB328C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Merksatz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61E9EE-4312-3123-EC6E-467A3392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dirty="0">
                <a:effectLst/>
              </a:rPr>
              <a:t>Das Observer Pattern ist wie ein </a:t>
            </a:r>
            <a:r>
              <a:rPr lang="de-DE" sz="2400" b="1" dirty="0">
                <a:effectLst/>
              </a:rPr>
              <a:t>Newsletter</a:t>
            </a:r>
            <a:r>
              <a:rPr lang="de-DE" sz="2400" dirty="0">
                <a:effectLst/>
              </a:rPr>
              <a:t>:</a:t>
            </a:r>
          </a:p>
          <a:p>
            <a:pPr marL="0" indent="0" algn="ctr">
              <a:buNone/>
            </a:pPr>
            <a:r>
              <a:rPr lang="de-DE" sz="2400" dirty="0">
                <a:effectLst/>
              </a:rPr>
              <a:t>Sobald neue Informationen erscheinen, werden alle </a:t>
            </a:r>
            <a:r>
              <a:rPr lang="de-DE" sz="2400" b="1" dirty="0">
                <a:effectLst/>
              </a:rPr>
              <a:t>Abonnenten (Observer)</a:t>
            </a:r>
            <a:r>
              <a:rPr lang="de-DE" sz="2400" dirty="0">
                <a:effectLst/>
              </a:rPr>
              <a:t> automatisch benachrichtigt.</a:t>
            </a:r>
          </a:p>
          <a:p>
            <a:pPr marL="0" indent="0" algn="ctr">
              <a:buNone/>
            </a:pPr>
            <a:endParaRPr lang="de-DE" sz="2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AA961A-239D-82E7-4B51-153D7DE4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A61C-8A35-43B9-89FD-0F14341C3F3C}" type="datetime2">
              <a:rPr lang="de-DE" smtClean="0"/>
              <a:t>Mittwoch, 8. Oktober 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A181E9-428B-3C08-339C-4E4B85DF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Von: Jasper Högemann, Danilo Schiefer, Mike SChröer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722708-4858-2594-3E33-3C50652F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333</Words>
  <Application>Microsoft Office PowerPoint</Application>
  <PresentationFormat>Breitbild</PresentationFormat>
  <Paragraphs>81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Aptos</vt:lpstr>
      <vt:lpstr>Arial</vt:lpstr>
      <vt:lpstr>Century Gothic</vt:lpstr>
      <vt:lpstr>Netz</vt:lpstr>
      <vt:lpstr>Observer</vt:lpstr>
      <vt:lpstr>Funktionsweise</vt:lpstr>
      <vt:lpstr>Funktionsweise / Definition</vt:lpstr>
      <vt:lpstr>Problem</vt:lpstr>
      <vt:lpstr>Lösung</vt:lpstr>
      <vt:lpstr>Struktur</vt:lpstr>
      <vt:lpstr>Vor- und Nachteile</vt:lpstr>
      <vt:lpstr>Anwendungsfälle</vt:lpstr>
      <vt:lpstr>Merksatz</vt:lpstr>
      <vt:lpstr>Zum später anschauen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Schröer, Mike</dc:creator>
  <cp:lastModifiedBy>Schröer, Mike</cp:lastModifiedBy>
  <cp:revision>26</cp:revision>
  <dcterms:created xsi:type="dcterms:W3CDTF">2025-10-08T10:31:21Z</dcterms:created>
  <dcterms:modified xsi:type="dcterms:W3CDTF">2025-10-08T10:58:59Z</dcterms:modified>
</cp:coreProperties>
</file>