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54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6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8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85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3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0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4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5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6700-4486-46B1-B4E7-1032A4C5F9A2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80C6-A8B5-4AEA-90E2-8193326F19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5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19" y="1295666"/>
            <a:ext cx="6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9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1" y="1438020"/>
            <a:ext cx="10452700" cy="20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0" y="1094874"/>
            <a:ext cx="10954290" cy="273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0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92" y="299406"/>
            <a:ext cx="6511246" cy="619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2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32" y="1508816"/>
            <a:ext cx="9939150" cy="24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3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8" y="1360529"/>
            <a:ext cx="10576309" cy="21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8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39" y="1394288"/>
            <a:ext cx="9926536" cy="21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7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8" y="1486069"/>
            <a:ext cx="10330324" cy="27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3" y="1055474"/>
            <a:ext cx="11160639" cy="32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3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00" y="301187"/>
            <a:ext cx="7047577" cy="602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0" y="1011243"/>
            <a:ext cx="9863429" cy="41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7" y="2148047"/>
            <a:ext cx="6961905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2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77" y="437088"/>
            <a:ext cx="8811973" cy="23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8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69" y="2276756"/>
            <a:ext cx="9199661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2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801" y="600211"/>
            <a:ext cx="7730398" cy="5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9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00" y="2214714"/>
            <a:ext cx="6800000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76" y="898647"/>
            <a:ext cx="10210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47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9" y="1160585"/>
            <a:ext cx="10179317" cy="28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1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50" y="72861"/>
            <a:ext cx="6322100" cy="67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46" y="651103"/>
            <a:ext cx="8868727" cy="22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012" y="1028700"/>
            <a:ext cx="7922350" cy="36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78" y="549317"/>
            <a:ext cx="8208160" cy="46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148"/>
            <a:ext cx="11644390" cy="27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" y="1117537"/>
            <a:ext cx="11489470" cy="11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0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92" y="1048216"/>
            <a:ext cx="9817708" cy="24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5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3</cp:revision>
  <dcterms:created xsi:type="dcterms:W3CDTF">2025-03-11T14:45:46Z</dcterms:created>
  <dcterms:modified xsi:type="dcterms:W3CDTF">2025-03-11T15:10:06Z</dcterms:modified>
</cp:coreProperties>
</file>