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E728F9-036C-4D1D-B2E3-74B25A8FD8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642CCD-D55B-4DA0-9FCD-2DFE0563609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863E13-8FA1-4AF0-B266-F2EB6AF4492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44DC9-3587-4109-A362-77E6A7F8D1D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C8D41E-725F-41B7-BE56-83553889C3A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C3E818-50F5-4A02-8037-3799A527B2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68C684-4CB3-4FFE-9398-D86E9925094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B052DE-EB35-4914-865D-3BB18CB4BD7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F3414C-A8BF-4E8A-A92D-FC01B392A36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73B45B-745C-4BB0-9AB5-EB481A92A4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868FFD-0858-4922-8420-BA825895C2D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C7B042-E15F-4DCC-9505-B5029E6217F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5D2373-BACE-459B-B140-1D8A2EB5B0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5F566E-22C8-4684-9781-1A4C5A81B8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435D17-ED52-425D-BCE1-3ABF9243AF2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59D3C4-8E35-4814-9D73-087BF409ABD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3A7939-0668-440D-85F8-9FB353B82D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6BE503-D9D1-4FB5-AB1D-711E5D013F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E68A77-364C-47FC-BE06-2EA2FE00B72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C979AC-5D48-4FFB-8448-82606B98F7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A0CCAA-1EF9-4C8E-B331-096ED794FB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13823D-7918-4A3B-992D-6C93EFAF8B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19D4B0-7E35-4950-9839-C6A31004BA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97B33F-FDC4-4172-8626-44CD0F3B5A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64F486-DAA6-4020-B134-EE3FF1D26B25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57D544-E564-4D81-8A2B-0BB28FDB27D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3"/>
          <p:cNvSpPr/>
          <p:nvPr/>
        </p:nvSpPr>
        <p:spPr>
          <a:xfrm>
            <a:off x="261000" y="339840"/>
            <a:ext cx="11801880" cy="24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3.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Исполнитель Увеличитель345 преобразует число, записанное на экране. У исполнителя три команды, которым присвоены номера: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    </a:t>
            </a: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1. Прибавь 3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    </a:t>
            </a: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2. Прибавь 4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    </a:t>
            </a: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3. Прибавь 5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Первая из них увеличивает число на экране на 3, вторая увеличивает это число на 4, а третья – на 5. Программа для исполнителя Увеличитель345 – это последовательность команд.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Сколько есть программ, которые число 22 преобразуют в число 42?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рямоугольник 1"/>
          <p:cNvSpPr/>
          <p:nvPr/>
        </p:nvSpPr>
        <p:spPr>
          <a:xfrm>
            <a:off x="673920" y="327240"/>
            <a:ext cx="932256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14.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Исполнитель преобразует число на экране.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У исполнителя есть три команды, которые обозначены буквами: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A.  Вычесть 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B.  Умножить на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C.  Умножить на 3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Программа для исполнителя  — это последовательность команд. Например, программа 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BAC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при исходном числе 2 последовательно получит числа 4, 3, 9.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Сколько существует программ, которые преобразуют исходное число 3 в число 20 и при этом не содержат двух команд 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A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подряд?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1"/>
          <p:cNvSpPr/>
          <p:nvPr/>
        </p:nvSpPr>
        <p:spPr>
          <a:xfrm>
            <a:off x="946800" y="481320"/>
            <a:ext cx="885636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15.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Исполнитель преобразует число на экране. У исполнителя есть три команды, которым присвоены номера: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1. Прибавить 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2.  Прибавить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3.  Умножить на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Первая команда увеличивает число на экране на 1, вторая увеличивает его на 2, третья — умножает на 2.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Программа для исполнителя — это последовательность команд. Сколько существует программ, которые преобразуют исходное число 1 в число 11 и при этом не содержат двух команд умножения подряд?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1308" y="335846"/>
            <a:ext cx="108145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Исполнитель преобразует число на экране.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исполнителя есть две команды, которые обозначены латинскими буквами: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Вычти 2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Найди целую часть от деления на 2 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исполнителя – это последовательность команд.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 существует  программ,  для  которых  при  исходном  числе  38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является число 2 и при этом траектория вычислений содержит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16?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Траектория  вычислений  программы  –  это  последовательность  результатов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всех команд программы. 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для программы ABB при исходном числе 13 траектория состоит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чисел 11, 5, 2. 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1660" y="706610"/>
            <a:ext cx="11265877" cy="28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">
              <a:lnSpc>
                <a:spcPct val="115000"/>
              </a:lnSpc>
              <a:spcAft>
                <a:spcPts val="0"/>
              </a:spcAft>
            </a:pPr>
            <a:r>
              <a:rPr lang="ru-RU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17) У исполнителя имеются три команды, которым присвоены номера:</a:t>
            </a:r>
            <a:endParaRPr lang="ru-RU" sz="200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>
              <a:lnSpc>
                <a:spcPct val="115000"/>
              </a:lnSpc>
              <a:spcAft>
                <a:spcPts val="0"/>
              </a:spcAft>
            </a:pPr>
            <a:r>
              <a:rPr lang="ru-RU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Прибавь 3</a:t>
            </a:r>
            <a:endParaRPr lang="ru-RU" sz="200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>
              <a:lnSpc>
                <a:spcPct val="115000"/>
              </a:lnSpc>
              <a:spcAft>
                <a:spcPts val="0"/>
              </a:spcAft>
            </a:pPr>
            <a:r>
              <a:rPr lang="ru-RU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Умножь на А</a:t>
            </a:r>
            <a:endParaRPr lang="ru-RU" sz="200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>
              <a:lnSpc>
                <a:spcPct val="115000"/>
              </a:lnSpc>
              <a:spcAft>
                <a:spcPts val="0"/>
              </a:spcAft>
            </a:pPr>
            <a:r>
              <a:rPr lang="ru-RU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Прибавь С</a:t>
            </a:r>
            <a:endParaRPr lang="ru-RU" sz="200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>
              <a:lnSpc>
                <a:spcPct val="115000"/>
              </a:lnSpc>
              <a:spcAft>
                <a:spcPts val="0"/>
              </a:spcAft>
            </a:pPr>
            <a:r>
              <a:rPr lang="ru-RU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натуральные числа, не превышающие 100. Выполняя первую из них, исполнитель увеличивает число на экране на 3, выполняя вторую – умножает на А, выполняя третью – увеличивает на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Известно, что при выполнении программы 1323123 исполнитель преобразует число 5 в число 329. Определите значения А и С, запишите в ответе их сумму.</a:t>
            </a:r>
            <a:endParaRPr lang="ru-RU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8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Прямоугольник 3"/>
          <p:cNvSpPr/>
          <p:nvPr/>
        </p:nvSpPr>
        <p:spPr>
          <a:xfrm>
            <a:off x="325440" y="200520"/>
            <a:ext cx="11447280" cy="31880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4. 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Исполнитель А16 преобразует число, записанное на экране.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У исполнителя есть три команды, которым присвоены номера: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1.  Прибавить 1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2.  Прибавить 2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3.  Умножить на 2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Первая из них увеличивает число на экране на 1, вторая увеличивает его на 2, третья умножает его на 2.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Программа для исполнителя А16 – это последовательность команд.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Сколько существует таких программ, которые исходное число 3 преобразуют в число 12 и при этом траектория вычислений программы содержит число 10?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3"/>
          <p:cNvSpPr/>
          <p:nvPr/>
        </p:nvSpPr>
        <p:spPr>
          <a:xfrm>
            <a:off x="682920" y="151200"/>
            <a:ext cx="1120392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7. 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Исполнитель преобразует число на экране. У исполнителя есть три команды, которым присвоены номера: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1. Прибавить 1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2.  Прибавить 2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3.  Умножить на 3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Первая команда увеличивает число на экране на 1, вторая увеличивает его на 2, третья  — умножает на 3.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Программа для исполнителя  — это последовательность команд. Сколько существует программ, которые преобразуют исходное число 1 в число 15, и при этом траектория вычислений содержит число 8?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3"/>
          <p:cNvSpPr/>
          <p:nvPr/>
        </p:nvSpPr>
        <p:spPr>
          <a:xfrm>
            <a:off x="454320" y="199800"/>
            <a:ext cx="1137996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8. 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Исполнитель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РазДваТри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преобразует число на экране.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У исполнителя есть три команды, которым присвоены номера: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1.  Прибавить 1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2.  Умножить на 2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3.  Прибавить 3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Первая команда увеличивает число на экране на 1, вторая умножает его на 2, третья увеличивает на 3.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Программа для исполнителя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РазДваТри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  — это последовательность команд.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Сколько существует программ, которые преобразуют исходное число 3 в число 16 и при этом траектория вычислений не содержит чисел 6 и 12?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3"/>
          <p:cNvSpPr/>
          <p:nvPr/>
        </p:nvSpPr>
        <p:spPr>
          <a:xfrm>
            <a:off x="184680" y="217440"/>
            <a:ext cx="1182528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9. 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Исполнитель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РазДваТри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преобразует число на экране.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У исполнителя есть три команды, которым присвоены номера: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1.  Прибавить 1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2.  Умножить на 2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3.  Прибавить 3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Сколько существует программ, которые преобразуют исходное число 2 в число 14 и при этом траектория вычислений не содержит чисел 5 и 10?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3"/>
          <p:cNvSpPr/>
          <p:nvPr/>
        </p:nvSpPr>
        <p:spPr>
          <a:xfrm>
            <a:off x="281520" y="291960"/>
            <a:ext cx="1161432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10. 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Исполнитель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Фибо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преобразует число на экране.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У исполнителя есть две команды, которым присвоены номера: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1.  Прибавить 1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2.  Прибавить 2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Первая команда увеличивает число на экране на 1, вторая увеличивает его на 2.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Программа для исполнителя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Фибо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  — это последовательность команд.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Сколько существует программ, которые преобразуют исходное число 3 в число 20 и при этом траектория вычислений содержит число 9 и не содержит числа 15?</a:t>
            </a:r>
            <a:endParaRPr lang="ru-RU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3"/>
          <p:cNvPicPr/>
          <p:nvPr/>
        </p:nvPicPr>
        <p:blipFill>
          <a:blip r:embed="rId2"/>
          <a:srcRect r="51457"/>
          <a:stretch/>
        </p:blipFill>
        <p:spPr>
          <a:xfrm>
            <a:off x="1988280" y="380520"/>
            <a:ext cx="8228160" cy="353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1"/>
          <p:cNvPicPr/>
          <p:nvPr/>
        </p:nvPicPr>
        <p:blipFill>
          <a:blip r:embed="rId2"/>
          <a:srcRect r="51932"/>
          <a:stretch/>
        </p:blipFill>
        <p:spPr>
          <a:xfrm>
            <a:off x="783720" y="529920"/>
            <a:ext cx="7129800" cy="2529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1"/>
          <p:cNvSpPr/>
          <p:nvPr/>
        </p:nvSpPr>
        <p:spPr>
          <a:xfrm>
            <a:off x="967320" y="481320"/>
            <a:ext cx="8563320" cy="179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13. </a:t>
            </a: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Исполнитель преобразует число на экране. У исполнителя есть две команды, которым присвоены номера: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 Прибавить 1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  Умножить на 2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Программа для исполнителя  — это последовательность команд.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Сколько существует программ, для которых при исходном числе 1 результатом является число 35, при этом траектория вычислений содержит число 10 и не содержит 17?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263</Words>
  <Application>Microsoft Office PowerPoint</Application>
  <PresentationFormat>Широкоэкранный</PresentationFormat>
  <Paragraphs>78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Alex</dc:creator>
  <dc:description/>
  <cp:lastModifiedBy>Alex</cp:lastModifiedBy>
  <cp:revision>12</cp:revision>
  <dcterms:created xsi:type="dcterms:W3CDTF">2023-03-17T13:03:44Z</dcterms:created>
  <dcterms:modified xsi:type="dcterms:W3CDTF">2024-12-05T13:30:18Z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