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311C-EE66-45CB-9F1B-375E61ECD4AD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FC-673D-428A-98F3-182975EB4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63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311C-EE66-45CB-9F1B-375E61ECD4AD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FC-673D-428A-98F3-182975EB4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79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311C-EE66-45CB-9F1B-375E61ECD4AD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FC-673D-428A-98F3-182975EB4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6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311C-EE66-45CB-9F1B-375E61ECD4AD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FC-673D-428A-98F3-182975EB4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67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311C-EE66-45CB-9F1B-375E61ECD4AD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FC-673D-428A-98F3-182975EB4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01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311C-EE66-45CB-9F1B-375E61ECD4AD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FC-673D-428A-98F3-182975EB4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50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311C-EE66-45CB-9F1B-375E61ECD4AD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FC-673D-428A-98F3-182975EB4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8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311C-EE66-45CB-9F1B-375E61ECD4AD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FC-673D-428A-98F3-182975EB4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0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311C-EE66-45CB-9F1B-375E61ECD4AD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FC-673D-428A-98F3-182975EB4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20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311C-EE66-45CB-9F1B-375E61ECD4AD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FC-673D-428A-98F3-182975EB4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24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311C-EE66-45CB-9F1B-375E61ECD4AD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F14FC-673D-428A-98F3-182975EB4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49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311C-EE66-45CB-9F1B-375E61ECD4AD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F14FC-673D-428A-98F3-182975EB44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14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4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5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6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7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8.wdp"/><Relationship Id="rId7" Type="http://schemas.microsoft.com/office/2007/relationships/hdphoto" Target="../media/hdphoto30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microsoft.com/office/2007/relationships/hdphoto" Target="../media/hdphoto29.wdp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6.wdp"/><Relationship Id="rId4" Type="http://schemas.openxmlformats.org/officeDocument/2006/relationships/image" Target="../media/image6.png"/><Relationship Id="rId9" Type="http://schemas.microsoft.com/office/2007/relationships/hdphoto" Target="../media/hdphoto8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2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3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4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5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6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microsoft.com/office/2007/relationships/hdphoto" Target="../media/hdphoto10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7" Type="http://schemas.microsoft.com/office/2007/relationships/hdphoto" Target="../media/hdphoto1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12.wdp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3066" y="320597"/>
            <a:ext cx="9495238" cy="6952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3066" y="1288940"/>
            <a:ext cx="2990476" cy="21523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9089" y="1355606"/>
            <a:ext cx="2066667" cy="20190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393" y="4483930"/>
            <a:ext cx="9821007" cy="88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0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8582" y="508590"/>
            <a:ext cx="9476190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9620" y="516637"/>
            <a:ext cx="9466667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4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085" y="591894"/>
            <a:ext cx="9457143" cy="39333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85" y="281368"/>
            <a:ext cx="1114286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7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6399" y="349627"/>
            <a:ext cx="9428571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7853" y="343387"/>
            <a:ext cx="9409524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6708" y="315504"/>
            <a:ext cx="9347721" cy="168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13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3785" y="239314"/>
            <a:ext cx="9919340" cy="174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53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433" y="267626"/>
            <a:ext cx="5880303" cy="33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13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714" y="91501"/>
            <a:ext cx="4628810" cy="65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23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302" y="295797"/>
            <a:ext cx="9523809" cy="248571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302" y="3104172"/>
            <a:ext cx="5438095" cy="193333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873" y="5149452"/>
            <a:ext cx="7763750" cy="118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5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220" y="279575"/>
            <a:ext cx="5466667" cy="84761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220" y="1272346"/>
            <a:ext cx="9352381" cy="40952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584" y="1827022"/>
            <a:ext cx="4819048" cy="95238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5812" y="3007715"/>
            <a:ext cx="6495238" cy="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20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182" y="88266"/>
            <a:ext cx="6149995" cy="356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34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5986" y="540877"/>
            <a:ext cx="9571428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79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283" y="120309"/>
            <a:ext cx="9447619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22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283" y="421083"/>
            <a:ext cx="5628571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14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910" y="272560"/>
            <a:ext cx="4253700" cy="571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31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559" y="123092"/>
            <a:ext cx="3860579" cy="66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0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968" y="1050027"/>
            <a:ext cx="9409524" cy="127619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68" y="650645"/>
            <a:ext cx="838095" cy="22857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69" y="2497028"/>
            <a:ext cx="3289558" cy="20573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598" y="5847711"/>
            <a:ext cx="9428571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6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545" y="392412"/>
            <a:ext cx="9428571" cy="88571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062" y="1454115"/>
            <a:ext cx="4961905" cy="1400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062" y="2927896"/>
            <a:ext cx="9495238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6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858" y="386659"/>
            <a:ext cx="9504762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275" y="0"/>
            <a:ext cx="7865797" cy="255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3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848" y="333089"/>
            <a:ext cx="9542857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9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9084" y="473751"/>
            <a:ext cx="9419048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2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5102" y="602395"/>
            <a:ext cx="9542857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792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0</Words>
  <Application>Microsoft Office PowerPoint</Application>
  <PresentationFormat>Широкоэкранный</PresentationFormat>
  <Paragraphs>0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Администратор</cp:lastModifiedBy>
  <cp:revision>20</cp:revision>
  <cp:lastPrinted>2025-04-22T15:44:53Z</cp:lastPrinted>
  <dcterms:created xsi:type="dcterms:W3CDTF">2025-04-22T12:43:16Z</dcterms:created>
  <dcterms:modified xsi:type="dcterms:W3CDTF">2025-04-22T16:24:49Z</dcterms:modified>
</cp:coreProperties>
</file>