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1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92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2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4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2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8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6813-9B27-45B8-A48D-68AEF2B027F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7A48-B9AC-4C15-B938-3C7BF80A9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38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1362"/>
          <a:stretch/>
        </p:blipFill>
        <p:spPr>
          <a:xfrm>
            <a:off x="519885" y="206497"/>
            <a:ext cx="5494053" cy="645100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71356" y="298911"/>
            <a:ext cx="4492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tracer(0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скорость перемещения черепахи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71356" y="622076"/>
            <a:ext cx="485030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screensize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100,100) 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размер экрана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/>
              <a:t>forward()</a:t>
            </a:r>
            <a:r>
              <a:rPr lang="ru-RU" b="1" dirty="0" smtClean="0"/>
              <a:t> </a:t>
            </a:r>
            <a:r>
              <a:rPr lang="ru-RU" dirty="0" smtClean="0"/>
              <a:t>– прямо</a:t>
            </a:r>
          </a:p>
          <a:p>
            <a:pPr>
              <a:spcAft>
                <a:spcPts val="0"/>
              </a:spcAft>
            </a:pPr>
            <a:r>
              <a:rPr lang="ru-RU" b="1" dirty="0" err="1"/>
              <a:t>backward</a:t>
            </a:r>
            <a:r>
              <a:rPr lang="ru-RU" b="1" dirty="0"/>
              <a:t>()</a:t>
            </a:r>
            <a:r>
              <a:rPr lang="ru-RU" dirty="0"/>
              <a:t> - назад </a:t>
            </a:r>
            <a:endParaRPr lang="ru-RU" dirty="0" smtClean="0"/>
          </a:p>
          <a:p>
            <a:pPr>
              <a:spcAft>
                <a:spcPts val="0"/>
              </a:spcAft>
            </a:pPr>
            <a:r>
              <a:rPr lang="en-US" b="1" dirty="0" smtClean="0"/>
              <a:t>right()</a:t>
            </a:r>
            <a:r>
              <a:rPr lang="ru-RU" b="1" dirty="0" smtClean="0"/>
              <a:t> </a:t>
            </a:r>
            <a:r>
              <a:rPr lang="ru-RU" dirty="0" smtClean="0"/>
              <a:t>– вправо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left() </a:t>
            </a:r>
            <a:r>
              <a:rPr lang="en-US" dirty="0" smtClean="0"/>
              <a:t>– </a:t>
            </a:r>
            <a:r>
              <a:rPr lang="ru-RU" dirty="0" smtClean="0"/>
              <a:t>влево</a:t>
            </a:r>
          </a:p>
          <a:p>
            <a:r>
              <a:rPr lang="en-US" b="1" dirty="0" err="1"/>
              <a:t>pu</a:t>
            </a:r>
            <a:r>
              <a:rPr lang="en-US" b="1" dirty="0"/>
              <a:t>() </a:t>
            </a:r>
            <a:r>
              <a:rPr lang="ru-RU" dirty="0" smtClean="0"/>
              <a:t>– поднять хвост</a:t>
            </a:r>
          </a:p>
          <a:p>
            <a:r>
              <a:rPr lang="en-US" b="1" dirty="0" err="1"/>
              <a:t>p</a:t>
            </a:r>
            <a:r>
              <a:rPr lang="en-US" b="1" dirty="0" err="1" smtClean="0"/>
              <a:t>d</a:t>
            </a:r>
            <a:r>
              <a:rPr lang="en-US" b="1" dirty="0" smtClean="0"/>
              <a:t>() </a:t>
            </a:r>
            <a:r>
              <a:rPr lang="en-US" dirty="0" smtClean="0"/>
              <a:t>– </a:t>
            </a:r>
            <a:r>
              <a:rPr lang="ru-RU" dirty="0" smtClean="0"/>
              <a:t>опустить хвост</a:t>
            </a:r>
          </a:p>
          <a:p>
            <a:r>
              <a:rPr lang="en-US" b="1" dirty="0" err="1" smtClean="0"/>
              <a:t>goto</a:t>
            </a:r>
            <a:r>
              <a:rPr lang="en-US" b="1" dirty="0" smtClean="0"/>
              <a:t>(x, y)</a:t>
            </a:r>
            <a:r>
              <a:rPr lang="ru-RU" b="1" dirty="0" smtClean="0"/>
              <a:t> </a:t>
            </a:r>
            <a:r>
              <a:rPr lang="ru-RU" dirty="0" smtClean="0"/>
              <a:t>– рисование координатной плоскости</a:t>
            </a:r>
            <a:endParaRPr lang="ru-RU" dirty="0"/>
          </a:p>
          <a:p>
            <a:pPr>
              <a:spcAft>
                <a:spcPts val="0"/>
              </a:spcAft>
            </a:pPr>
            <a:r>
              <a:rPr lang="en-US" b="1" dirty="0"/>
              <a:t>dot(5, "red</a:t>
            </a:r>
            <a:r>
              <a:rPr lang="en-US" b="1" dirty="0" smtClean="0"/>
              <a:t>")</a:t>
            </a:r>
            <a:r>
              <a:rPr lang="ru-RU" b="1" dirty="0" smtClean="0"/>
              <a:t> </a:t>
            </a:r>
            <a:r>
              <a:rPr lang="ru-RU" dirty="0" smtClean="0"/>
              <a:t>– рисование точки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0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03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42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67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8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1837"/>
          <a:stretch/>
        </p:blipFill>
        <p:spPr>
          <a:xfrm>
            <a:off x="537471" y="429316"/>
            <a:ext cx="6565997" cy="25952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742"/>
          <a:stretch/>
        </p:blipFill>
        <p:spPr>
          <a:xfrm>
            <a:off x="4599516" y="3465654"/>
            <a:ext cx="7192508" cy="26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0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0602"/>
          <a:stretch/>
        </p:blipFill>
        <p:spPr>
          <a:xfrm>
            <a:off x="783655" y="428181"/>
            <a:ext cx="5705067" cy="32987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-475" t="-713" r="51552" b="713"/>
          <a:stretch/>
        </p:blipFill>
        <p:spPr>
          <a:xfrm>
            <a:off x="5795270" y="3479035"/>
            <a:ext cx="5749029" cy="31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2027"/>
          <a:stretch/>
        </p:blipFill>
        <p:spPr>
          <a:xfrm>
            <a:off x="484717" y="223277"/>
            <a:ext cx="5883885" cy="34870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7253"/>
          <a:stretch/>
        </p:blipFill>
        <p:spPr>
          <a:xfrm>
            <a:off x="5223770" y="3253154"/>
            <a:ext cx="6408453" cy="34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3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6873"/>
          <a:stretch/>
        </p:blipFill>
        <p:spPr>
          <a:xfrm>
            <a:off x="572640" y="506391"/>
            <a:ext cx="5766613" cy="33137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7466"/>
          <a:stretch/>
        </p:blipFill>
        <p:spPr>
          <a:xfrm>
            <a:off x="6339253" y="3002115"/>
            <a:ext cx="6390868" cy="37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1647"/>
          <a:stretch/>
        </p:blipFill>
        <p:spPr>
          <a:xfrm>
            <a:off x="546263" y="355630"/>
            <a:ext cx="5734413" cy="361849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742"/>
          <a:stretch/>
        </p:blipFill>
        <p:spPr>
          <a:xfrm>
            <a:off x="6629400" y="2995042"/>
            <a:ext cx="5562600" cy="37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9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1457"/>
          <a:stretch/>
        </p:blipFill>
        <p:spPr>
          <a:xfrm>
            <a:off x="2647625" y="773724"/>
            <a:ext cx="7111836" cy="50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6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1267"/>
          <a:stretch/>
        </p:blipFill>
        <p:spPr>
          <a:xfrm>
            <a:off x="405586" y="235527"/>
            <a:ext cx="7366363" cy="296487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2787"/>
          <a:stretch/>
        </p:blipFill>
        <p:spPr>
          <a:xfrm>
            <a:off x="4842973" y="3200400"/>
            <a:ext cx="7193695" cy="33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484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</Words>
  <Application>Microsoft Office PowerPoint</Application>
  <PresentationFormat>Широкоэкранный</PresentationFormat>
  <Paragraphs>10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3</cp:revision>
  <dcterms:created xsi:type="dcterms:W3CDTF">2024-11-26T10:32:12Z</dcterms:created>
  <dcterms:modified xsi:type="dcterms:W3CDTF">2024-11-26T10:53:10Z</dcterms:modified>
</cp:coreProperties>
</file>