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12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7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1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3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ACB1-2600-445A-B153-C4C1098AED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E3B4-E281-434D-8C05-AD2F6D3A1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9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1128"/>
          <a:stretch/>
        </p:blipFill>
        <p:spPr>
          <a:xfrm>
            <a:off x="2564224" y="771827"/>
            <a:ext cx="7204030" cy="49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19" y="1673200"/>
            <a:ext cx="9900762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2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8" y="945136"/>
            <a:ext cx="10735986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3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0" y="1038372"/>
            <a:ext cx="10760373" cy="40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" y="925853"/>
            <a:ext cx="11485859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1944495"/>
            <a:ext cx="11571211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0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2" y="946695"/>
            <a:ext cx="11321253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6" y="1033064"/>
            <a:ext cx="11754107" cy="47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01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2</cp:revision>
  <dcterms:created xsi:type="dcterms:W3CDTF">2024-11-21T13:46:08Z</dcterms:created>
  <dcterms:modified xsi:type="dcterms:W3CDTF">2024-11-21T13:55:36Z</dcterms:modified>
</cp:coreProperties>
</file>