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1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6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40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89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1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4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3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86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8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0D1A-3CB0-4015-82BF-BA202384D7C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BAAA-EE45-4D09-B264-C8519831B7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5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52122"/>
          <a:stretch/>
        </p:blipFill>
        <p:spPr>
          <a:xfrm>
            <a:off x="910424" y="1042826"/>
            <a:ext cx="9520222" cy="17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2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4" y="871343"/>
            <a:ext cx="10896033" cy="17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2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1675"/>
          <a:stretch/>
        </p:blipFill>
        <p:spPr>
          <a:xfrm>
            <a:off x="1009553" y="648136"/>
            <a:ext cx="9888296" cy="41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3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55828"/>
          <a:stretch/>
        </p:blipFill>
        <p:spPr>
          <a:xfrm>
            <a:off x="1170517" y="847368"/>
            <a:ext cx="9346080" cy="127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5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51505"/>
          <a:stretch/>
        </p:blipFill>
        <p:spPr>
          <a:xfrm>
            <a:off x="902415" y="878033"/>
            <a:ext cx="9672773" cy="15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55098"/>
          <a:stretch/>
        </p:blipFill>
        <p:spPr>
          <a:xfrm>
            <a:off x="1342031" y="891329"/>
            <a:ext cx="8714287" cy="11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2426"/>
          <a:stretch/>
        </p:blipFill>
        <p:spPr>
          <a:xfrm>
            <a:off x="1210146" y="1383698"/>
            <a:ext cx="9232821" cy="11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0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54269"/>
          <a:stretch/>
        </p:blipFill>
        <p:spPr>
          <a:xfrm>
            <a:off x="295746" y="1761767"/>
            <a:ext cx="10738251" cy="13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5466"/>
          <a:stretch/>
        </p:blipFill>
        <p:spPr>
          <a:xfrm>
            <a:off x="1605800" y="1941901"/>
            <a:ext cx="7722685" cy="13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51874"/>
          <a:stretch/>
        </p:blipFill>
        <p:spPr>
          <a:xfrm>
            <a:off x="1447538" y="2152916"/>
            <a:ext cx="8618286" cy="139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52242"/>
          <a:stretch/>
        </p:blipFill>
        <p:spPr>
          <a:xfrm>
            <a:off x="1737685" y="1702655"/>
            <a:ext cx="8466794" cy="161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53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7</cp:revision>
  <dcterms:created xsi:type="dcterms:W3CDTF">2024-03-27T12:41:34Z</dcterms:created>
  <dcterms:modified xsi:type="dcterms:W3CDTF">2025-02-06T14:12:05Z</dcterms:modified>
</cp:coreProperties>
</file>