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Lst>
  <p:notesMasterIdLst>
    <p:notesMasterId r:id="rId24"/>
  </p:notesMasterIdLst>
  <p:sldIdLst>
    <p:sldId id="256" r:id="rId2"/>
    <p:sldId id="287" r:id="rId3"/>
    <p:sldId id="284" r:id="rId4"/>
    <p:sldId id="296" r:id="rId5"/>
    <p:sldId id="295" r:id="rId6"/>
    <p:sldId id="288" r:id="rId7"/>
    <p:sldId id="279" r:id="rId8"/>
    <p:sldId id="280" r:id="rId9"/>
    <p:sldId id="282" r:id="rId10"/>
    <p:sldId id="281" r:id="rId11"/>
    <p:sldId id="286" r:id="rId12"/>
    <p:sldId id="285" r:id="rId13"/>
    <p:sldId id="283" r:id="rId14"/>
    <p:sldId id="291" r:id="rId15"/>
    <p:sldId id="290" r:id="rId16"/>
    <p:sldId id="289" r:id="rId17"/>
    <p:sldId id="293" r:id="rId18"/>
    <p:sldId id="297" r:id="rId19"/>
    <p:sldId id="292" r:id="rId20"/>
    <p:sldId id="278" r:id="rId21"/>
    <p:sldId id="294" r:id="rId22"/>
    <p:sldId id="273" r:id="rId23"/>
  </p:sldIdLst>
  <p:sldSz cx="12192000" cy="6858000"/>
  <p:notesSz cx="6858000" cy="9144000"/>
  <p:embeddedFontLst>
    <p:embeddedFont>
      <p:font typeface="Abril Fatface" panose="02000503000000020003" pitchFamily="2" charset="0"/>
      <p:regular r:id="rId25"/>
    </p:embeddedFont>
    <p:embeddedFont>
      <p:font typeface="Aldrich [RUS by Daymarius]" panose="02000000000000000000" pitchFamily="2" charset="0"/>
      <p:regular r:id="rId26"/>
    </p:embeddedFont>
    <p:embeddedFont>
      <p:font typeface="Barlow Condensed" panose="00000506000000000000" pitchFamily="2" charset="0"/>
      <p:regular r:id="rId27"/>
      <p:bold r:id="rId28"/>
      <p:italic r:id="rId29"/>
      <p:boldItalic r:id="rId30"/>
    </p:embeddedFont>
    <p:embeddedFont>
      <p:font typeface="IBM Plex Mono" panose="020B0509050203000203" pitchFamily="49" charset="-52"/>
      <p:regular r:id="rId31"/>
      <p:bold r:id="rId32"/>
      <p:italic r:id="rId33"/>
      <p:boldItalic r:id="rId34"/>
    </p:embeddedFont>
    <p:embeddedFont>
      <p:font typeface="IBM Plex Mono Medium" panose="020B0609050203000203" pitchFamily="49" charset="-52"/>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Средний стиль 2 — акцент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56"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a073618e6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 name="Google Shape;662;ga073618e6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6"/>
        <p:cNvGrpSpPr/>
        <p:nvPr/>
      </p:nvGrpSpPr>
      <p:grpSpPr>
        <a:xfrm>
          <a:off x="0" y="0"/>
          <a:ext cx="0" cy="0"/>
          <a:chOff x="0" y="0"/>
          <a:chExt cx="0" cy="0"/>
        </a:xfrm>
      </p:grpSpPr>
      <p:sp>
        <p:nvSpPr>
          <p:cNvPr id="667" name="Google Shape;667;ga073618e6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8" name="Google Shape;668;ga073618e6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00343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6"/>
        <p:cNvGrpSpPr/>
        <p:nvPr/>
      </p:nvGrpSpPr>
      <p:grpSpPr>
        <a:xfrm>
          <a:off x="0" y="0"/>
          <a:ext cx="0" cy="0"/>
          <a:chOff x="0" y="0"/>
          <a:chExt cx="0" cy="0"/>
        </a:xfrm>
      </p:grpSpPr>
      <p:sp>
        <p:nvSpPr>
          <p:cNvPr id="667" name="Google Shape;667;ga073618e6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8" name="Google Shape;668;ga073618e6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45345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6"/>
        <p:cNvGrpSpPr/>
        <p:nvPr/>
      </p:nvGrpSpPr>
      <p:grpSpPr>
        <a:xfrm>
          <a:off x="0" y="0"/>
          <a:ext cx="0" cy="0"/>
          <a:chOff x="0" y="0"/>
          <a:chExt cx="0" cy="0"/>
        </a:xfrm>
      </p:grpSpPr>
      <p:sp>
        <p:nvSpPr>
          <p:cNvPr id="667" name="Google Shape;667;ga073618e6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8" name="Google Shape;668;ga073618e6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20298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6"/>
        <p:cNvGrpSpPr/>
        <p:nvPr/>
      </p:nvGrpSpPr>
      <p:grpSpPr>
        <a:xfrm>
          <a:off x="0" y="0"/>
          <a:ext cx="0" cy="0"/>
          <a:chOff x="0" y="0"/>
          <a:chExt cx="0" cy="0"/>
        </a:xfrm>
      </p:grpSpPr>
      <p:sp>
        <p:nvSpPr>
          <p:cNvPr id="667" name="Google Shape;667;ga073618e6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8" name="Google Shape;668;ga073618e6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57191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6"/>
        <p:cNvGrpSpPr/>
        <p:nvPr/>
      </p:nvGrpSpPr>
      <p:grpSpPr>
        <a:xfrm>
          <a:off x="0" y="0"/>
          <a:ext cx="0" cy="0"/>
          <a:chOff x="0" y="0"/>
          <a:chExt cx="0" cy="0"/>
        </a:xfrm>
      </p:grpSpPr>
      <p:sp>
        <p:nvSpPr>
          <p:cNvPr id="667" name="Google Shape;667;ga073618e6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8" name="Google Shape;668;ga073618e6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67796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6"/>
        <p:cNvGrpSpPr/>
        <p:nvPr/>
      </p:nvGrpSpPr>
      <p:grpSpPr>
        <a:xfrm>
          <a:off x="0" y="0"/>
          <a:ext cx="0" cy="0"/>
          <a:chOff x="0" y="0"/>
          <a:chExt cx="0" cy="0"/>
        </a:xfrm>
      </p:grpSpPr>
      <p:sp>
        <p:nvSpPr>
          <p:cNvPr id="667" name="Google Shape;667;ga073618e6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8" name="Google Shape;668;ga073618e6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65567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6"/>
        <p:cNvGrpSpPr/>
        <p:nvPr/>
      </p:nvGrpSpPr>
      <p:grpSpPr>
        <a:xfrm>
          <a:off x="0" y="0"/>
          <a:ext cx="0" cy="0"/>
          <a:chOff x="0" y="0"/>
          <a:chExt cx="0" cy="0"/>
        </a:xfrm>
      </p:grpSpPr>
      <p:sp>
        <p:nvSpPr>
          <p:cNvPr id="667" name="Google Shape;667;ga073618e6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8" name="Google Shape;668;ga073618e6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50631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6"/>
        <p:cNvGrpSpPr/>
        <p:nvPr/>
      </p:nvGrpSpPr>
      <p:grpSpPr>
        <a:xfrm>
          <a:off x="0" y="0"/>
          <a:ext cx="0" cy="0"/>
          <a:chOff x="0" y="0"/>
          <a:chExt cx="0" cy="0"/>
        </a:xfrm>
      </p:grpSpPr>
      <p:sp>
        <p:nvSpPr>
          <p:cNvPr id="667" name="Google Shape;667;ga073618e6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8" name="Google Shape;668;ga073618e6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5647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6"/>
        <p:cNvGrpSpPr/>
        <p:nvPr/>
      </p:nvGrpSpPr>
      <p:grpSpPr>
        <a:xfrm>
          <a:off x="0" y="0"/>
          <a:ext cx="0" cy="0"/>
          <a:chOff x="0" y="0"/>
          <a:chExt cx="0" cy="0"/>
        </a:xfrm>
      </p:grpSpPr>
      <p:sp>
        <p:nvSpPr>
          <p:cNvPr id="667" name="Google Shape;667;ga073618e6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8" name="Google Shape;668;ga073618e6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80218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6"/>
        <p:cNvGrpSpPr/>
        <p:nvPr/>
      </p:nvGrpSpPr>
      <p:grpSpPr>
        <a:xfrm>
          <a:off x="0" y="0"/>
          <a:ext cx="0" cy="0"/>
          <a:chOff x="0" y="0"/>
          <a:chExt cx="0" cy="0"/>
        </a:xfrm>
      </p:grpSpPr>
      <p:sp>
        <p:nvSpPr>
          <p:cNvPr id="667" name="Google Shape;667;ga073618e6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8" name="Google Shape;668;ga073618e6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0895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6"/>
        <p:cNvGrpSpPr/>
        <p:nvPr/>
      </p:nvGrpSpPr>
      <p:grpSpPr>
        <a:xfrm>
          <a:off x="0" y="0"/>
          <a:ext cx="0" cy="0"/>
          <a:chOff x="0" y="0"/>
          <a:chExt cx="0" cy="0"/>
        </a:xfrm>
      </p:grpSpPr>
      <p:sp>
        <p:nvSpPr>
          <p:cNvPr id="667" name="Google Shape;667;ga073618e6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8" name="Google Shape;668;ga073618e6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12427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6"/>
        <p:cNvGrpSpPr/>
        <p:nvPr/>
      </p:nvGrpSpPr>
      <p:grpSpPr>
        <a:xfrm>
          <a:off x="0" y="0"/>
          <a:ext cx="0" cy="0"/>
          <a:chOff x="0" y="0"/>
          <a:chExt cx="0" cy="0"/>
        </a:xfrm>
      </p:grpSpPr>
      <p:sp>
        <p:nvSpPr>
          <p:cNvPr id="667" name="Google Shape;667;ga073618e6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8" name="Google Shape;668;ga073618e6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40606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6"/>
        <p:cNvGrpSpPr/>
        <p:nvPr/>
      </p:nvGrpSpPr>
      <p:grpSpPr>
        <a:xfrm>
          <a:off x="0" y="0"/>
          <a:ext cx="0" cy="0"/>
          <a:chOff x="0" y="0"/>
          <a:chExt cx="0" cy="0"/>
        </a:xfrm>
      </p:grpSpPr>
      <p:sp>
        <p:nvSpPr>
          <p:cNvPr id="667" name="Google Shape;667;ga073618e6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8" name="Google Shape;668;ga073618e6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46939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3"/>
        <p:cNvGrpSpPr/>
        <p:nvPr/>
      </p:nvGrpSpPr>
      <p:grpSpPr>
        <a:xfrm>
          <a:off x="0" y="0"/>
          <a:ext cx="0" cy="0"/>
          <a:chOff x="0" y="0"/>
          <a:chExt cx="0" cy="0"/>
        </a:xfrm>
      </p:grpSpPr>
      <p:sp>
        <p:nvSpPr>
          <p:cNvPr id="924" name="Google Shape;924;ga073618e60_0_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5" name="Google Shape;925;ga073618e60_0_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6"/>
        <p:cNvGrpSpPr/>
        <p:nvPr/>
      </p:nvGrpSpPr>
      <p:grpSpPr>
        <a:xfrm>
          <a:off x="0" y="0"/>
          <a:ext cx="0" cy="0"/>
          <a:chOff x="0" y="0"/>
          <a:chExt cx="0" cy="0"/>
        </a:xfrm>
      </p:grpSpPr>
      <p:sp>
        <p:nvSpPr>
          <p:cNvPr id="667" name="Google Shape;667;ga073618e6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8" name="Google Shape;668;ga073618e6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71611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6"/>
        <p:cNvGrpSpPr/>
        <p:nvPr/>
      </p:nvGrpSpPr>
      <p:grpSpPr>
        <a:xfrm>
          <a:off x="0" y="0"/>
          <a:ext cx="0" cy="0"/>
          <a:chOff x="0" y="0"/>
          <a:chExt cx="0" cy="0"/>
        </a:xfrm>
      </p:grpSpPr>
      <p:sp>
        <p:nvSpPr>
          <p:cNvPr id="667" name="Google Shape;667;ga073618e6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8" name="Google Shape;668;ga073618e6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949996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6"/>
        <p:cNvGrpSpPr/>
        <p:nvPr/>
      </p:nvGrpSpPr>
      <p:grpSpPr>
        <a:xfrm>
          <a:off x="0" y="0"/>
          <a:ext cx="0" cy="0"/>
          <a:chOff x="0" y="0"/>
          <a:chExt cx="0" cy="0"/>
        </a:xfrm>
      </p:grpSpPr>
      <p:sp>
        <p:nvSpPr>
          <p:cNvPr id="667" name="Google Shape;667;ga073618e6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8" name="Google Shape;668;ga073618e6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579245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6"/>
        <p:cNvGrpSpPr/>
        <p:nvPr/>
      </p:nvGrpSpPr>
      <p:grpSpPr>
        <a:xfrm>
          <a:off x="0" y="0"/>
          <a:ext cx="0" cy="0"/>
          <a:chOff x="0" y="0"/>
          <a:chExt cx="0" cy="0"/>
        </a:xfrm>
      </p:grpSpPr>
      <p:sp>
        <p:nvSpPr>
          <p:cNvPr id="667" name="Google Shape;667;ga073618e6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8" name="Google Shape;668;ga073618e6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96544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6"/>
        <p:cNvGrpSpPr/>
        <p:nvPr/>
      </p:nvGrpSpPr>
      <p:grpSpPr>
        <a:xfrm>
          <a:off x="0" y="0"/>
          <a:ext cx="0" cy="0"/>
          <a:chOff x="0" y="0"/>
          <a:chExt cx="0" cy="0"/>
        </a:xfrm>
      </p:grpSpPr>
      <p:sp>
        <p:nvSpPr>
          <p:cNvPr id="667" name="Google Shape;667;ga073618e6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8" name="Google Shape;668;ga073618e6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17294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6"/>
        <p:cNvGrpSpPr/>
        <p:nvPr/>
      </p:nvGrpSpPr>
      <p:grpSpPr>
        <a:xfrm>
          <a:off x="0" y="0"/>
          <a:ext cx="0" cy="0"/>
          <a:chOff x="0" y="0"/>
          <a:chExt cx="0" cy="0"/>
        </a:xfrm>
      </p:grpSpPr>
      <p:sp>
        <p:nvSpPr>
          <p:cNvPr id="667" name="Google Shape;667;ga073618e6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8" name="Google Shape;668;ga073618e6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671529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6"/>
        <p:cNvGrpSpPr/>
        <p:nvPr/>
      </p:nvGrpSpPr>
      <p:grpSpPr>
        <a:xfrm>
          <a:off x="0" y="0"/>
          <a:ext cx="0" cy="0"/>
          <a:chOff x="0" y="0"/>
          <a:chExt cx="0" cy="0"/>
        </a:xfrm>
      </p:grpSpPr>
      <p:sp>
        <p:nvSpPr>
          <p:cNvPr id="667" name="Google Shape;667;ga073618e6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8" name="Google Shape;668;ga073618e6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54890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1 Title">
  <p:cSld name="CUSTOM">
    <p:spTree>
      <p:nvGrpSpPr>
        <p:cNvPr id="1" name="Shape 10"/>
        <p:cNvGrpSpPr/>
        <p:nvPr/>
      </p:nvGrpSpPr>
      <p:grpSpPr>
        <a:xfrm>
          <a:off x="0" y="0"/>
          <a:ext cx="0" cy="0"/>
          <a:chOff x="0" y="0"/>
          <a:chExt cx="0" cy="0"/>
        </a:xfrm>
      </p:grpSpPr>
      <p:sp>
        <p:nvSpPr>
          <p:cNvPr id="11" name="Google Shape;11;p2"/>
          <p:cNvSpPr txBox="1">
            <a:spLocks noGrp="1"/>
          </p:cNvSpPr>
          <p:nvPr>
            <p:ph type="title"/>
          </p:nvPr>
        </p:nvSpPr>
        <p:spPr>
          <a:xfrm>
            <a:off x="2646325" y="2452800"/>
            <a:ext cx="7683600" cy="1942800"/>
          </a:xfrm>
          <a:prstGeom prst="rect">
            <a:avLst/>
          </a:prstGeom>
        </p:spPr>
        <p:txBody>
          <a:bodyPr spcFirstLastPara="1" wrap="square" lIns="121900" tIns="121900" rIns="121900" bIns="121900" anchor="t" anchorCtr="0">
            <a:noAutofit/>
          </a:bodyPr>
          <a:lstStyle>
            <a:lvl1pPr lvl="0">
              <a:spcBef>
                <a:spcPts val="0"/>
              </a:spcBef>
              <a:spcAft>
                <a:spcPts val="0"/>
              </a:spcAft>
              <a:buSzPts val="5200"/>
              <a:buNone/>
              <a:defRPr sz="5200"/>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2646325" y="4296900"/>
            <a:ext cx="7683600" cy="717900"/>
          </a:xfrm>
          <a:prstGeom prst="rect">
            <a:avLst/>
          </a:prstGeom>
        </p:spPr>
        <p:txBody>
          <a:bodyPr spcFirstLastPara="1" wrap="square" lIns="121900" tIns="121900" rIns="121900" bIns="121900" anchor="t" anchorCtr="0">
            <a:noAutofit/>
          </a:bodyPr>
          <a:lstStyle>
            <a:lvl1pPr lvl="0">
              <a:spcBef>
                <a:spcPts val="0"/>
              </a:spcBef>
              <a:spcAft>
                <a:spcPts val="0"/>
              </a:spcAft>
              <a:buSzPts val="1900"/>
              <a:buNone/>
              <a:defRPr/>
            </a:lvl1pPr>
            <a:lvl2pPr lvl="1">
              <a:spcBef>
                <a:spcPts val="2100"/>
              </a:spcBef>
              <a:spcAft>
                <a:spcPts val="0"/>
              </a:spcAft>
              <a:buSzPts val="1900"/>
              <a:buNone/>
              <a:defRPr/>
            </a:lvl2pPr>
            <a:lvl3pPr lvl="2">
              <a:spcBef>
                <a:spcPts val="2100"/>
              </a:spcBef>
              <a:spcAft>
                <a:spcPts val="0"/>
              </a:spcAft>
              <a:buSzPts val="1900"/>
              <a:buNone/>
              <a:defRPr/>
            </a:lvl3pPr>
            <a:lvl4pPr lvl="3">
              <a:spcBef>
                <a:spcPts val="2100"/>
              </a:spcBef>
              <a:spcAft>
                <a:spcPts val="0"/>
              </a:spcAft>
              <a:buSzPts val="1900"/>
              <a:buNone/>
              <a:defRPr/>
            </a:lvl4pPr>
            <a:lvl5pPr lvl="4">
              <a:spcBef>
                <a:spcPts val="2100"/>
              </a:spcBef>
              <a:spcAft>
                <a:spcPts val="0"/>
              </a:spcAft>
              <a:buSzPts val="1900"/>
              <a:buNone/>
              <a:defRPr/>
            </a:lvl5pPr>
            <a:lvl6pPr lvl="5">
              <a:spcBef>
                <a:spcPts val="2100"/>
              </a:spcBef>
              <a:spcAft>
                <a:spcPts val="0"/>
              </a:spcAft>
              <a:buSzPts val="1900"/>
              <a:buNone/>
              <a:defRPr/>
            </a:lvl6pPr>
            <a:lvl7pPr lvl="6">
              <a:spcBef>
                <a:spcPts val="2100"/>
              </a:spcBef>
              <a:spcAft>
                <a:spcPts val="0"/>
              </a:spcAft>
              <a:buSzPts val="1900"/>
              <a:buNone/>
              <a:defRPr/>
            </a:lvl7pPr>
            <a:lvl8pPr lvl="7">
              <a:spcBef>
                <a:spcPts val="2100"/>
              </a:spcBef>
              <a:spcAft>
                <a:spcPts val="0"/>
              </a:spcAft>
              <a:buSzPts val="1900"/>
              <a:buNone/>
              <a:defRPr/>
            </a:lvl8pPr>
            <a:lvl9pPr lvl="8">
              <a:spcBef>
                <a:spcPts val="2100"/>
              </a:spcBef>
              <a:spcAft>
                <a:spcPts val="2100"/>
              </a:spcAft>
              <a:buSzPts val="1900"/>
              <a:buNone/>
              <a:defRPr/>
            </a:lvl9pPr>
          </a:lstStyle>
          <a:p>
            <a:endParaRPr/>
          </a:p>
        </p:txBody>
      </p:sp>
      <p:grpSp>
        <p:nvGrpSpPr>
          <p:cNvPr id="13" name="Google Shape;13;p2" descr="Power outline"/>
          <p:cNvGrpSpPr/>
          <p:nvPr/>
        </p:nvGrpSpPr>
        <p:grpSpPr>
          <a:xfrm rot="-5400000">
            <a:off x="10180694" y="5030484"/>
            <a:ext cx="1475905" cy="1639441"/>
            <a:chOff x="5753006" y="3038475"/>
            <a:chExt cx="685957" cy="761999"/>
          </a:xfrm>
        </p:grpSpPr>
        <p:sp>
          <p:nvSpPr>
            <p:cNvPr id="14" name="Google Shape;14;p2"/>
            <p:cNvSpPr/>
            <p:nvPr/>
          </p:nvSpPr>
          <p:spPr>
            <a:xfrm>
              <a:off x="5753006" y="3176139"/>
              <a:ext cx="685957" cy="624335"/>
            </a:xfrm>
            <a:custGeom>
              <a:avLst/>
              <a:gdLst/>
              <a:ahLst/>
              <a:cxnLst/>
              <a:rect l="l" t="t" r="r" b="b"/>
              <a:pathLst>
                <a:path w="685957" h="624335" extrusionOk="0">
                  <a:moveTo>
                    <a:pt x="342994" y="624335"/>
                  </a:moveTo>
                  <a:cubicBezTo>
                    <a:pt x="532372" y="624370"/>
                    <a:pt x="685922" y="470877"/>
                    <a:pt x="685957" y="281498"/>
                  </a:cubicBezTo>
                  <a:cubicBezTo>
                    <a:pt x="685977" y="169262"/>
                    <a:pt x="631070" y="64119"/>
                    <a:pt x="538951" y="0"/>
                  </a:cubicBezTo>
                  <a:lnTo>
                    <a:pt x="528045" y="15631"/>
                  </a:lnTo>
                  <a:cubicBezTo>
                    <a:pt x="674827" y="117832"/>
                    <a:pt x="710966" y="319672"/>
                    <a:pt x="608766" y="466455"/>
                  </a:cubicBezTo>
                  <a:cubicBezTo>
                    <a:pt x="506564" y="613236"/>
                    <a:pt x="304724" y="649375"/>
                    <a:pt x="157942" y="547174"/>
                  </a:cubicBezTo>
                  <a:cubicBezTo>
                    <a:pt x="11160" y="444973"/>
                    <a:pt x="-24980" y="243132"/>
                    <a:pt x="77221" y="96351"/>
                  </a:cubicBezTo>
                  <a:cubicBezTo>
                    <a:pt x="99136" y="64877"/>
                    <a:pt x="126467" y="37546"/>
                    <a:pt x="157942" y="15631"/>
                  </a:cubicBezTo>
                  <a:lnTo>
                    <a:pt x="147036" y="0"/>
                  </a:lnTo>
                  <a:cubicBezTo>
                    <a:pt x="-8397" y="108190"/>
                    <a:pt x="-46694" y="321897"/>
                    <a:pt x="61496" y="477330"/>
                  </a:cubicBezTo>
                  <a:cubicBezTo>
                    <a:pt x="125615" y="569448"/>
                    <a:pt x="230757" y="624356"/>
                    <a:pt x="342994" y="624335"/>
                  </a:cubicBezTo>
                  <a:close/>
                </a:path>
              </a:pathLst>
            </a:custGeom>
            <a:noFill/>
            <a:ln w="66675"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5" name="Google Shape;15;p2"/>
            <p:cNvSpPr/>
            <p:nvPr/>
          </p:nvSpPr>
          <p:spPr>
            <a:xfrm>
              <a:off x="6086475" y="3038475"/>
              <a:ext cx="19050" cy="419100"/>
            </a:xfrm>
            <a:custGeom>
              <a:avLst/>
              <a:gdLst/>
              <a:ahLst/>
              <a:cxnLst/>
              <a:rect l="l" t="t" r="r" b="b"/>
              <a:pathLst>
                <a:path w="19050" h="419100" extrusionOk="0">
                  <a:moveTo>
                    <a:pt x="0" y="0"/>
                  </a:moveTo>
                  <a:lnTo>
                    <a:pt x="19050" y="0"/>
                  </a:lnTo>
                  <a:lnTo>
                    <a:pt x="19050" y="419100"/>
                  </a:lnTo>
                  <a:lnTo>
                    <a:pt x="0" y="419100"/>
                  </a:lnTo>
                  <a:close/>
                </a:path>
              </a:pathLst>
            </a:custGeom>
            <a:noFill/>
            <a:ln w="66675"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sp>
        <p:nvSpPr>
          <p:cNvPr id="16" name="Google Shape;16;p2"/>
          <p:cNvSpPr/>
          <p:nvPr/>
        </p:nvSpPr>
        <p:spPr>
          <a:xfrm>
            <a:off x="5278448" y="5744007"/>
            <a:ext cx="389400" cy="3894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7" name="Google Shape;17;p2"/>
          <p:cNvSpPr/>
          <p:nvPr/>
        </p:nvSpPr>
        <p:spPr>
          <a:xfrm>
            <a:off x="2843056" y="1759916"/>
            <a:ext cx="389400" cy="389400"/>
          </a:xfrm>
          <a:prstGeom prst="ellipse">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8" name="Google Shape;18;p2"/>
          <p:cNvSpPr/>
          <p:nvPr/>
        </p:nvSpPr>
        <p:spPr>
          <a:xfrm>
            <a:off x="8621416" y="2149333"/>
            <a:ext cx="389400" cy="389400"/>
          </a:xfrm>
          <a:prstGeom prst="ellipse">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nvGrpSpPr>
          <p:cNvPr id="19" name="Google Shape;19;p2" descr="Power outline"/>
          <p:cNvGrpSpPr/>
          <p:nvPr/>
        </p:nvGrpSpPr>
        <p:grpSpPr>
          <a:xfrm>
            <a:off x="10639255" y="1831360"/>
            <a:ext cx="1099109" cy="1220951"/>
            <a:chOff x="5753006" y="3038475"/>
            <a:chExt cx="685957" cy="761999"/>
          </a:xfrm>
        </p:grpSpPr>
        <p:sp>
          <p:nvSpPr>
            <p:cNvPr id="20" name="Google Shape;20;p2"/>
            <p:cNvSpPr/>
            <p:nvPr/>
          </p:nvSpPr>
          <p:spPr>
            <a:xfrm>
              <a:off x="5753006" y="3176139"/>
              <a:ext cx="685957" cy="624335"/>
            </a:xfrm>
            <a:custGeom>
              <a:avLst/>
              <a:gdLst/>
              <a:ahLst/>
              <a:cxnLst/>
              <a:rect l="l" t="t" r="r" b="b"/>
              <a:pathLst>
                <a:path w="685957" h="624335" extrusionOk="0">
                  <a:moveTo>
                    <a:pt x="342994" y="624335"/>
                  </a:moveTo>
                  <a:cubicBezTo>
                    <a:pt x="532372" y="624370"/>
                    <a:pt x="685922" y="470877"/>
                    <a:pt x="685957" y="281498"/>
                  </a:cubicBezTo>
                  <a:cubicBezTo>
                    <a:pt x="685977" y="169262"/>
                    <a:pt x="631070" y="64119"/>
                    <a:pt x="538951" y="0"/>
                  </a:cubicBezTo>
                  <a:lnTo>
                    <a:pt x="528045" y="15631"/>
                  </a:lnTo>
                  <a:cubicBezTo>
                    <a:pt x="674827" y="117832"/>
                    <a:pt x="710966" y="319672"/>
                    <a:pt x="608766" y="466455"/>
                  </a:cubicBezTo>
                  <a:cubicBezTo>
                    <a:pt x="506564" y="613236"/>
                    <a:pt x="304724" y="649375"/>
                    <a:pt x="157942" y="547174"/>
                  </a:cubicBezTo>
                  <a:cubicBezTo>
                    <a:pt x="11160" y="444973"/>
                    <a:pt x="-24980" y="243132"/>
                    <a:pt x="77221" y="96351"/>
                  </a:cubicBezTo>
                  <a:cubicBezTo>
                    <a:pt x="99136" y="64877"/>
                    <a:pt x="126467" y="37546"/>
                    <a:pt x="157942" y="15631"/>
                  </a:cubicBezTo>
                  <a:lnTo>
                    <a:pt x="147036" y="0"/>
                  </a:lnTo>
                  <a:cubicBezTo>
                    <a:pt x="-8397" y="108190"/>
                    <a:pt x="-46694" y="321897"/>
                    <a:pt x="61496" y="477330"/>
                  </a:cubicBezTo>
                  <a:cubicBezTo>
                    <a:pt x="125615" y="569448"/>
                    <a:pt x="230757" y="624356"/>
                    <a:pt x="342994" y="624335"/>
                  </a:cubicBezTo>
                  <a:close/>
                </a:path>
              </a:pathLst>
            </a:custGeom>
            <a:noFill/>
            <a:ln w="66675"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21" name="Google Shape;21;p2"/>
            <p:cNvSpPr/>
            <p:nvPr/>
          </p:nvSpPr>
          <p:spPr>
            <a:xfrm>
              <a:off x="6086475" y="3038475"/>
              <a:ext cx="19050" cy="419100"/>
            </a:xfrm>
            <a:custGeom>
              <a:avLst/>
              <a:gdLst/>
              <a:ahLst/>
              <a:cxnLst/>
              <a:rect l="l" t="t" r="r" b="b"/>
              <a:pathLst>
                <a:path w="19050" h="419100" extrusionOk="0">
                  <a:moveTo>
                    <a:pt x="0" y="0"/>
                  </a:moveTo>
                  <a:lnTo>
                    <a:pt x="19050" y="0"/>
                  </a:lnTo>
                  <a:lnTo>
                    <a:pt x="19050" y="419100"/>
                  </a:lnTo>
                  <a:lnTo>
                    <a:pt x="0" y="419100"/>
                  </a:lnTo>
                  <a:close/>
                </a:path>
              </a:pathLst>
            </a:custGeom>
            <a:noFill/>
            <a:ln w="66675"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22" name="Google Shape;22;p2" descr="Power outline"/>
          <p:cNvGrpSpPr/>
          <p:nvPr/>
        </p:nvGrpSpPr>
        <p:grpSpPr>
          <a:xfrm>
            <a:off x="556196" y="563359"/>
            <a:ext cx="1099109" cy="1220951"/>
            <a:chOff x="5753006" y="3038475"/>
            <a:chExt cx="685957" cy="761999"/>
          </a:xfrm>
        </p:grpSpPr>
        <p:sp>
          <p:nvSpPr>
            <p:cNvPr id="23" name="Google Shape;23;p2"/>
            <p:cNvSpPr/>
            <p:nvPr/>
          </p:nvSpPr>
          <p:spPr>
            <a:xfrm>
              <a:off x="5753006" y="3176139"/>
              <a:ext cx="685957" cy="624335"/>
            </a:xfrm>
            <a:custGeom>
              <a:avLst/>
              <a:gdLst/>
              <a:ahLst/>
              <a:cxnLst/>
              <a:rect l="l" t="t" r="r" b="b"/>
              <a:pathLst>
                <a:path w="685957" h="624335" extrusionOk="0">
                  <a:moveTo>
                    <a:pt x="342994" y="624335"/>
                  </a:moveTo>
                  <a:cubicBezTo>
                    <a:pt x="532372" y="624370"/>
                    <a:pt x="685922" y="470877"/>
                    <a:pt x="685957" y="281498"/>
                  </a:cubicBezTo>
                  <a:cubicBezTo>
                    <a:pt x="685977" y="169262"/>
                    <a:pt x="631070" y="64119"/>
                    <a:pt x="538951" y="0"/>
                  </a:cubicBezTo>
                  <a:lnTo>
                    <a:pt x="528045" y="15631"/>
                  </a:lnTo>
                  <a:cubicBezTo>
                    <a:pt x="674827" y="117832"/>
                    <a:pt x="710966" y="319672"/>
                    <a:pt x="608766" y="466455"/>
                  </a:cubicBezTo>
                  <a:cubicBezTo>
                    <a:pt x="506564" y="613236"/>
                    <a:pt x="304724" y="649375"/>
                    <a:pt x="157942" y="547174"/>
                  </a:cubicBezTo>
                  <a:cubicBezTo>
                    <a:pt x="11160" y="444973"/>
                    <a:pt x="-24980" y="243132"/>
                    <a:pt x="77221" y="96351"/>
                  </a:cubicBezTo>
                  <a:cubicBezTo>
                    <a:pt x="99136" y="64877"/>
                    <a:pt x="126467" y="37546"/>
                    <a:pt x="157942" y="15631"/>
                  </a:cubicBezTo>
                  <a:lnTo>
                    <a:pt x="147036" y="0"/>
                  </a:lnTo>
                  <a:cubicBezTo>
                    <a:pt x="-8397" y="108190"/>
                    <a:pt x="-46694" y="321897"/>
                    <a:pt x="61496" y="477330"/>
                  </a:cubicBezTo>
                  <a:cubicBezTo>
                    <a:pt x="125615" y="569448"/>
                    <a:pt x="230757" y="624356"/>
                    <a:pt x="342994" y="624335"/>
                  </a:cubicBezTo>
                  <a:close/>
                </a:path>
              </a:pathLst>
            </a:custGeom>
            <a:solidFill>
              <a:schemeClr val="accent1"/>
            </a:solidFill>
            <a:ln w="66675" cap="rnd"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 name="Google Shape;24;p2"/>
            <p:cNvSpPr/>
            <p:nvPr/>
          </p:nvSpPr>
          <p:spPr>
            <a:xfrm>
              <a:off x="6086475" y="3038475"/>
              <a:ext cx="19050" cy="419100"/>
            </a:xfrm>
            <a:custGeom>
              <a:avLst/>
              <a:gdLst/>
              <a:ahLst/>
              <a:cxnLst/>
              <a:rect l="l" t="t" r="r" b="b"/>
              <a:pathLst>
                <a:path w="19050" h="419100" extrusionOk="0">
                  <a:moveTo>
                    <a:pt x="0" y="0"/>
                  </a:moveTo>
                  <a:lnTo>
                    <a:pt x="19050" y="0"/>
                  </a:lnTo>
                  <a:lnTo>
                    <a:pt x="19050" y="419100"/>
                  </a:lnTo>
                  <a:lnTo>
                    <a:pt x="0" y="419100"/>
                  </a:lnTo>
                  <a:close/>
                </a:path>
              </a:pathLst>
            </a:custGeom>
            <a:solidFill>
              <a:schemeClr val="accent1"/>
            </a:solidFill>
            <a:ln w="66675" cap="rnd"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nvGrpSpPr>
          <p:cNvPr id="25" name="Google Shape;25;p2" descr="Power outline"/>
          <p:cNvGrpSpPr/>
          <p:nvPr/>
        </p:nvGrpSpPr>
        <p:grpSpPr>
          <a:xfrm rot="5400000">
            <a:off x="8307382" y="87051"/>
            <a:ext cx="1419862" cy="1577262"/>
            <a:chOff x="5753006" y="3038475"/>
            <a:chExt cx="685957" cy="761999"/>
          </a:xfrm>
        </p:grpSpPr>
        <p:sp>
          <p:nvSpPr>
            <p:cNvPr id="26" name="Google Shape;26;p2"/>
            <p:cNvSpPr/>
            <p:nvPr/>
          </p:nvSpPr>
          <p:spPr>
            <a:xfrm>
              <a:off x="5753006" y="3176139"/>
              <a:ext cx="685957" cy="624335"/>
            </a:xfrm>
            <a:custGeom>
              <a:avLst/>
              <a:gdLst/>
              <a:ahLst/>
              <a:cxnLst/>
              <a:rect l="l" t="t" r="r" b="b"/>
              <a:pathLst>
                <a:path w="685957" h="624335" extrusionOk="0">
                  <a:moveTo>
                    <a:pt x="342994" y="624335"/>
                  </a:moveTo>
                  <a:cubicBezTo>
                    <a:pt x="532372" y="624370"/>
                    <a:pt x="685922" y="470877"/>
                    <a:pt x="685957" y="281498"/>
                  </a:cubicBezTo>
                  <a:cubicBezTo>
                    <a:pt x="685977" y="169262"/>
                    <a:pt x="631070" y="64119"/>
                    <a:pt x="538951" y="0"/>
                  </a:cubicBezTo>
                  <a:lnTo>
                    <a:pt x="528045" y="15631"/>
                  </a:lnTo>
                  <a:cubicBezTo>
                    <a:pt x="674827" y="117832"/>
                    <a:pt x="710966" y="319672"/>
                    <a:pt x="608766" y="466455"/>
                  </a:cubicBezTo>
                  <a:cubicBezTo>
                    <a:pt x="506564" y="613236"/>
                    <a:pt x="304724" y="649375"/>
                    <a:pt x="157942" y="547174"/>
                  </a:cubicBezTo>
                  <a:cubicBezTo>
                    <a:pt x="11160" y="444973"/>
                    <a:pt x="-24980" y="243132"/>
                    <a:pt x="77221" y="96351"/>
                  </a:cubicBezTo>
                  <a:cubicBezTo>
                    <a:pt x="99136" y="64877"/>
                    <a:pt x="126467" y="37546"/>
                    <a:pt x="157942" y="15631"/>
                  </a:cubicBezTo>
                  <a:lnTo>
                    <a:pt x="147036" y="0"/>
                  </a:lnTo>
                  <a:cubicBezTo>
                    <a:pt x="-8397" y="108190"/>
                    <a:pt x="-46694" y="321897"/>
                    <a:pt x="61496" y="477330"/>
                  </a:cubicBezTo>
                  <a:cubicBezTo>
                    <a:pt x="125615" y="569448"/>
                    <a:pt x="230757" y="624356"/>
                    <a:pt x="342994" y="624335"/>
                  </a:cubicBezTo>
                  <a:close/>
                </a:path>
              </a:pathLst>
            </a:custGeom>
            <a:noFill/>
            <a:ln w="66675"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27" name="Google Shape;27;p2"/>
            <p:cNvSpPr/>
            <p:nvPr/>
          </p:nvSpPr>
          <p:spPr>
            <a:xfrm>
              <a:off x="6086475" y="3038475"/>
              <a:ext cx="19050" cy="419100"/>
            </a:xfrm>
            <a:custGeom>
              <a:avLst/>
              <a:gdLst/>
              <a:ahLst/>
              <a:cxnLst/>
              <a:rect l="l" t="t" r="r" b="b"/>
              <a:pathLst>
                <a:path w="19050" h="419100" extrusionOk="0">
                  <a:moveTo>
                    <a:pt x="0" y="0"/>
                  </a:moveTo>
                  <a:lnTo>
                    <a:pt x="19050" y="0"/>
                  </a:lnTo>
                  <a:lnTo>
                    <a:pt x="19050" y="419100"/>
                  </a:lnTo>
                  <a:lnTo>
                    <a:pt x="0" y="419100"/>
                  </a:lnTo>
                  <a:close/>
                </a:path>
              </a:pathLst>
            </a:custGeom>
            <a:noFill/>
            <a:ln w="66675"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28" name="Google Shape;28;p2" descr="Power outline"/>
          <p:cNvGrpSpPr/>
          <p:nvPr/>
        </p:nvGrpSpPr>
        <p:grpSpPr>
          <a:xfrm rot="5400000">
            <a:off x="1101287" y="2922863"/>
            <a:ext cx="754073" cy="837666"/>
            <a:chOff x="5753006" y="3038475"/>
            <a:chExt cx="685957" cy="761999"/>
          </a:xfrm>
        </p:grpSpPr>
        <p:sp>
          <p:nvSpPr>
            <p:cNvPr id="29" name="Google Shape;29;p2"/>
            <p:cNvSpPr/>
            <p:nvPr/>
          </p:nvSpPr>
          <p:spPr>
            <a:xfrm>
              <a:off x="5753006" y="3176139"/>
              <a:ext cx="685957" cy="624335"/>
            </a:xfrm>
            <a:custGeom>
              <a:avLst/>
              <a:gdLst/>
              <a:ahLst/>
              <a:cxnLst/>
              <a:rect l="l" t="t" r="r" b="b"/>
              <a:pathLst>
                <a:path w="685957" h="624335" extrusionOk="0">
                  <a:moveTo>
                    <a:pt x="342994" y="624335"/>
                  </a:moveTo>
                  <a:cubicBezTo>
                    <a:pt x="532372" y="624370"/>
                    <a:pt x="685922" y="470877"/>
                    <a:pt x="685957" y="281498"/>
                  </a:cubicBezTo>
                  <a:cubicBezTo>
                    <a:pt x="685977" y="169262"/>
                    <a:pt x="631070" y="64119"/>
                    <a:pt x="538951" y="0"/>
                  </a:cubicBezTo>
                  <a:lnTo>
                    <a:pt x="528045" y="15631"/>
                  </a:lnTo>
                  <a:cubicBezTo>
                    <a:pt x="674827" y="117832"/>
                    <a:pt x="710966" y="319672"/>
                    <a:pt x="608766" y="466455"/>
                  </a:cubicBezTo>
                  <a:cubicBezTo>
                    <a:pt x="506564" y="613236"/>
                    <a:pt x="304724" y="649375"/>
                    <a:pt x="157942" y="547174"/>
                  </a:cubicBezTo>
                  <a:cubicBezTo>
                    <a:pt x="11160" y="444973"/>
                    <a:pt x="-24980" y="243132"/>
                    <a:pt x="77221" y="96351"/>
                  </a:cubicBezTo>
                  <a:cubicBezTo>
                    <a:pt x="99136" y="64877"/>
                    <a:pt x="126467" y="37546"/>
                    <a:pt x="157942" y="15631"/>
                  </a:cubicBezTo>
                  <a:lnTo>
                    <a:pt x="147036" y="0"/>
                  </a:lnTo>
                  <a:cubicBezTo>
                    <a:pt x="-8397" y="108190"/>
                    <a:pt x="-46694" y="321897"/>
                    <a:pt x="61496" y="477330"/>
                  </a:cubicBezTo>
                  <a:cubicBezTo>
                    <a:pt x="125615" y="569448"/>
                    <a:pt x="230757" y="624356"/>
                    <a:pt x="342994" y="624335"/>
                  </a:cubicBezTo>
                  <a:close/>
                </a:path>
              </a:pathLst>
            </a:custGeom>
            <a:noFill/>
            <a:ln w="66675"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30" name="Google Shape;30;p2"/>
            <p:cNvSpPr/>
            <p:nvPr/>
          </p:nvSpPr>
          <p:spPr>
            <a:xfrm>
              <a:off x="6086475" y="3038475"/>
              <a:ext cx="19050" cy="419100"/>
            </a:xfrm>
            <a:custGeom>
              <a:avLst/>
              <a:gdLst/>
              <a:ahLst/>
              <a:cxnLst/>
              <a:rect l="l" t="t" r="r" b="b"/>
              <a:pathLst>
                <a:path w="19050" h="419100" extrusionOk="0">
                  <a:moveTo>
                    <a:pt x="0" y="0"/>
                  </a:moveTo>
                  <a:lnTo>
                    <a:pt x="19050" y="0"/>
                  </a:lnTo>
                  <a:lnTo>
                    <a:pt x="19050" y="419100"/>
                  </a:lnTo>
                  <a:lnTo>
                    <a:pt x="0" y="419100"/>
                  </a:lnTo>
                  <a:close/>
                </a:path>
              </a:pathLst>
            </a:custGeom>
            <a:noFill/>
            <a:ln w="66675"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31" name="Google Shape;31;p2"/>
          <p:cNvGrpSpPr/>
          <p:nvPr/>
        </p:nvGrpSpPr>
        <p:grpSpPr>
          <a:xfrm>
            <a:off x="7719482" y="6186206"/>
            <a:ext cx="416899" cy="386303"/>
            <a:chOff x="7467602" y="5857077"/>
            <a:chExt cx="468900" cy="434488"/>
          </a:xfrm>
        </p:grpSpPr>
        <p:sp>
          <p:nvSpPr>
            <p:cNvPr id="32" name="Google Shape;32;p2"/>
            <p:cNvSpPr/>
            <p:nvPr/>
          </p:nvSpPr>
          <p:spPr>
            <a:xfrm>
              <a:off x="7467602" y="5857077"/>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33" name="Google Shape;33;p2"/>
            <p:cNvSpPr/>
            <p:nvPr/>
          </p:nvSpPr>
          <p:spPr>
            <a:xfrm>
              <a:off x="7767486" y="5857077"/>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34" name="Google Shape;34;p2"/>
            <p:cNvSpPr/>
            <p:nvPr/>
          </p:nvSpPr>
          <p:spPr>
            <a:xfrm>
              <a:off x="7472518" y="6127465"/>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35" name="Google Shape;35;p2"/>
            <p:cNvSpPr/>
            <p:nvPr/>
          </p:nvSpPr>
          <p:spPr>
            <a:xfrm>
              <a:off x="7772402" y="6127465"/>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36" name="Google Shape;36;p2"/>
          <p:cNvGrpSpPr/>
          <p:nvPr/>
        </p:nvGrpSpPr>
        <p:grpSpPr>
          <a:xfrm>
            <a:off x="11180437" y="750936"/>
            <a:ext cx="416899" cy="386303"/>
            <a:chOff x="7467602" y="5857077"/>
            <a:chExt cx="468900" cy="434488"/>
          </a:xfrm>
        </p:grpSpPr>
        <p:sp>
          <p:nvSpPr>
            <p:cNvPr id="37" name="Google Shape;37;p2"/>
            <p:cNvSpPr/>
            <p:nvPr/>
          </p:nvSpPr>
          <p:spPr>
            <a:xfrm>
              <a:off x="7467602" y="5857077"/>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38" name="Google Shape;38;p2"/>
            <p:cNvSpPr/>
            <p:nvPr/>
          </p:nvSpPr>
          <p:spPr>
            <a:xfrm>
              <a:off x="7767486" y="5857077"/>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39" name="Google Shape;39;p2"/>
            <p:cNvSpPr/>
            <p:nvPr/>
          </p:nvSpPr>
          <p:spPr>
            <a:xfrm>
              <a:off x="7472518" y="6127465"/>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40" name="Google Shape;40;p2"/>
            <p:cNvSpPr/>
            <p:nvPr/>
          </p:nvSpPr>
          <p:spPr>
            <a:xfrm>
              <a:off x="7772402" y="6127465"/>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41" name="Google Shape;41;p2"/>
          <p:cNvGrpSpPr/>
          <p:nvPr/>
        </p:nvGrpSpPr>
        <p:grpSpPr>
          <a:xfrm>
            <a:off x="3082668" y="563350"/>
            <a:ext cx="1098953" cy="258600"/>
            <a:chOff x="4317443" y="530413"/>
            <a:chExt cx="1098953" cy="258600"/>
          </a:xfrm>
        </p:grpSpPr>
        <p:sp>
          <p:nvSpPr>
            <p:cNvPr id="42" name="Google Shape;42;p2"/>
            <p:cNvSpPr/>
            <p:nvPr/>
          </p:nvSpPr>
          <p:spPr>
            <a:xfrm rot="5400000">
              <a:off x="4299593"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43" name="Google Shape;43;p2"/>
            <p:cNvSpPr/>
            <p:nvPr/>
          </p:nvSpPr>
          <p:spPr>
            <a:xfrm rot="5400000">
              <a:off x="4591611"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44" name="Google Shape;44;p2"/>
            <p:cNvSpPr/>
            <p:nvPr/>
          </p:nvSpPr>
          <p:spPr>
            <a:xfrm rot="5400000">
              <a:off x="4883629"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45" name="Google Shape;45;p2"/>
            <p:cNvSpPr/>
            <p:nvPr/>
          </p:nvSpPr>
          <p:spPr>
            <a:xfrm rot="5400000">
              <a:off x="5175645"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46" name="Google Shape;46;p2"/>
          <p:cNvGrpSpPr/>
          <p:nvPr/>
        </p:nvGrpSpPr>
        <p:grpSpPr>
          <a:xfrm>
            <a:off x="3365189" y="6133409"/>
            <a:ext cx="1098953" cy="258600"/>
            <a:chOff x="4317443" y="530413"/>
            <a:chExt cx="1098953" cy="258600"/>
          </a:xfrm>
        </p:grpSpPr>
        <p:sp>
          <p:nvSpPr>
            <p:cNvPr id="47" name="Google Shape;47;p2"/>
            <p:cNvSpPr/>
            <p:nvPr/>
          </p:nvSpPr>
          <p:spPr>
            <a:xfrm rot="5400000">
              <a:off x="4299593"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48" name="Google Shape;48;p2"/>
            <p:cNvSpPr/>
            <p:nvPr/>
          </p:nvSpPr>
          <p:spPr>
            <a:xfrm rot="5400000">
              <a:off x="4591611"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49" name="Google Shape;49;p2"/>
            <p:cNvSpPr/>
            <p:nvPr/>
          </p:nvSpPr>
          <p:spPr>
            <a:xfrm rot="5400000">
              <a:off x="4883629"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50" name="Google Shape;50;p2"/>
            <p:cNvSpPr/>
            <p:nvPr/>
          </p:nvSpPr>
          <p:spPr>
            <a:xfrm rot="5400000">
              <a:off x="5175645"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51" name="Google Shape;51;p2"/>
          <p:cNvGrpSpPr/>
          <p:nvPr/>
        </p:nvGrpSpPr>
        <p:grpSpPr>
          <a:xfrm>
            <a:off x="10520123" y="4066093"/>
            <a:ext cx="1098953" cy="258600"/>
            <a:chOff x="4317443" y="530413"/>
            <a:chExt cx="1098953" cy="258600"/>
          </a:xfrm>
        </p:grpSpPr>
        <p:sp>
          <p:nvSpPr>
            <p:cNvPr id="52" name="Google Shape;52;p2"/>
            <p:cNvSpPr/>
            <p:nvPr/>
          </p:nvSpPr>
          <p:spPr>
            <a:xfrm rot="5400000">
              <a:off x="4299593"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53" name="Google Shape;53;p2"/>
            <p:cNvSpPr/>
            <p:nvPr/>
          </p:nvSpPr>
          <p:spPr>
            <a:xfrm rot="5400000">
              <a:off x="4591611"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54" name="Google Shape;54;p2"/>
            <p:cNvSpPr/>
            <p:nvPr/>
          </p:nvSpPr>
          <p:spPr>
            <a:xfrm rot="5400000">
              <a:off x="4883629"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55" name="Google Shape;55;p2"/>
            <p:cNvSpPr/>
            <p:nvPr/>
          </p:nvSpPr>
          <p:spPr>
            <a:xfrm rot="5400000">
              <a:off x="5175645"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56" name="Google Shape;56;p2" descr="Power outline"/>
          <p:cNvGrpSpPr/>
          <p:nvPr/>
        </p:nvGrpSpPr>
        <p:grpSpPr>
          <a:xfrm rot="5400000">
            <a:off x="508966" y="5044573"/>
            <a:ext cx="1220935" cy="1356282"/>
            <a:chOff x="5753006" y="3038475"/>
            <a:chExt cx="685957" cy="761999"/>
          </a:xfrm>
        </p:grpSpPr>
        <p:sp>
          <p:nvSpPr>
            <p:cNvPr id="57" name="Google Shape;57;p2"/>
            <p:cNvSpPr/>
            <p:nvPr/>
          </p:nvSpPr>
          <p:spPr>
            <a:xfrm>
              <a:off x="5753006" y="3176139"/>
              <a:ext cx="685957" cy="624335"/>
            </a:xfrm>
            <a:custGeom>
              <a:avLst/>
              <a:gdLst/>
              <a:ahLst/>
              <a:cxnLst/>
              <a:rect l="l" t="t" r="r" b="b"/>
              <a:pathLst>
                <a:path w="685957" h="624335" extrusionOk="0">
                  <a:moveTo>
                    <a:pt x="342994" y="624335"/>
                  </a:moveTo>
                  <a:cubicBezTo>
                    <a:pt x="532372" y="624370"/>
                    <a:pt x="685922" y="470877"/>
                    <a:pt x="685957" y="281498"/>
                  </a:cubicBezTo>
                  <a:cubicBezTo>
                    <a:pt x="685977" y="169262"/>
                    <a:pt x="631070" y="64119"/>
                    <a:pt x="538951" y="0"/>
                  </a:cubicBezTo>
                  <a:lnTo>
                    <a:pt x="528045" y="15631"/>
                  </a:lnTo>
                  <a:cubicBezTo>
                    <a:pt x="674827" y="117832"/>
                    <a:pt x="710966" y="319672"/>
                    <a:pt x="608766" y="466455"/>
                  </a:cubicBezTo>
                  <a:cubicBezTo>
                    <a:pt x="506564" y="613236"/>
                    <a:pt x="304724" y="649375"/>
                    <a:pt x="157942" y="547174"/>
                  </a:cubicBezTo>
                  <a:cubicBezTo>
                    <a:pt x="11160" y="444973"/>
                    <a:pt x="-24980" y="243132"/>
                    <a:pt x="77221" y="96351"/>
                  </a:cubicBezTo>
                  <a:cubicBezTo>
                    <a:pt x="99136" y="64877"/>
                    <a:pt x="126467" y="37546"/>
                    <a:pt x="157942" y="15631"/>
                  </a:cubicBezTo>
                  <a:lnTo>
                    <a:pt x="147036" y="0"/>
                  </a:lnTo>
                  <a:cubicBezTo>
                    <a:pt x="-8397" y="108190"/>
                    <a:pt x="-46694" y="321897"/>
                    <a:pt x="61496" y="477330"/>
                  </a:cubicBezTo>
                  <a:cubicBezTo>
                    <a:pt x="125615" y="569448"/>
                    <a:pt x="230757" y="624356"/>
                    <a:pt x="342994" y="624335"/>
                  </a:cubicBezTo>
                  <a:close/>
                </a:path>
              </a:pathLst>
            </a:custGeom>
            <a:noFill/>
            <a:ln w="66675"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58" name="Google Shape;58;p2"/>
            <p:cNvSpPr/>
            <p:nvPr/>
          </p:nvSpPr>
          <p:spPr>
            <a:xfrm>
              <a:off x="6086475" y="3038475"/>
              <a:ext cx="19050" cy="419100"/>
            </a:xfrm>
            <a:custGeom>
              <a:avLst/>
              <a:gdLst/>
              <a:ahLst/>
              <a:cxnLst/>
              <a:rect l="l" t="t" r="r" b="b"/>
              <a:pathLst>
                <a:path w="19050" h="419100" extrusionOk="0">
                  <a:moveTo>
                    <a:pt x="0" y="0"/>
                  </a:moveTo>
                  <a:lnTo>
                    <a:pt x="19050" y="0"/>
                  </a:lnTo>
                  <a:lnTo>
                    <a:pt x="19050" y="419100"/>
                  </a:lnTo>
                  <a:lnTo>
                    <a:pt x="0" y="419100"/>
                  </a:lnTo>
                  <a:close/>
                </a:path>
              </a:pathLst>
            </a:custGeom>
            <a:noFill/>
            <a:ln w="66675"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59" name="Google Shape;59;p2"/>
          <p:cNvGrpSpPr/>
          <p:nvPr/>
        </p:nvGrpSpPr>
        <p:grpSpPr>
          <a:xfrm>
            <a:off x="2160544" y="750944"/>
            <a:ext cx="416899" cy="386303"/>
            <a:chOff x="7467602" y="5857077"/>
            <a:chExt cx="468900" cy="434488"/>
          </a:xfrm>
        </p:grpSpPr>
        <p:sp>
          <p:nvSpPr>
            <p:cNvPr id="60" name="Google Shape;60;p2"/>
            <p:cNvSpPr/>
            <p:nvPr/>
          </p:nvSpPr>
          <p:spPr>
            <a:xfrm>
              <a:off x="7467602" y="5857077"/>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61" name="Google Shape;61;p2"/>
            <p:cNvSpPr/>
            <p:nvPr/>
          </p:nvSpPr>
          <p:spPr>
            <a:xfrm>
              <a:off x="7767486" y="5857077"/>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62" name="Google Shape;62;p2"/>
            <p:cNvSpPr/>
            <p:nvPr/>
          </p:nvSpPr>
          <p:spPr>
            <a:xfrm>
              <a:off x="7472518" y="6127465"/>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63" name="Google Shape;63;p2"/>
            <p:cNvSpPr/>
            <p:nvPr/>
          </p:nvSpPr>
          <p:spPr>
            <a:xfrm>
              <a:off x="7772402" y="6127465"/>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64" name="Google Shape;64;p2"/>
          <p:cNvGrpSpPr/>
          <p:nvPr/>
        </p:nvGrpSpPr>
        <p:grpSpPr>
          <a:xfrm flipH="1">
            <a:off x="6454568" y="630375"/>
            <a:ext cx="1098953" cy="258600"/>
            <a:chOff x="4317443" y="530413"/>
            <a:chExt cx="1098953" cy="258600"/>
          </a:xfrm>
        </p:grpSpPr>
        <p:sp>
          <p:nvSpPr>
            <p:cNvPr id="65" name="Google Shape;65;p2"/>
            <p:cNvSpPr/>
            <p:nvPr/>
          </p:nvSpPr>
          <p:spPr>
            <a:xfrm rot="5400000">
              <a:off x="4299593"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66" name="Google Shape;66;p2"/>
            <p:cNvSpPr/>
            <p:nvPr/>
          </p:nvSpPr>
          <p:spPr>
            <a:xfrm rot="5400000">
              <a:off x="4591611"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67" name="Google Shape;67;p2"/>
            <p:cNvSpPr/>
            <p:nvPr/>
          </p:nvSpPr>
          <p:spPr>
            <a:xfrm rot="5400000">
              <a:off x="4883629"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68" name="Google Shape;68;p2"/>
            <p:cNvSpPr/>
            <p:nvPr/>
          </p:nvSpPr>
          <p:spPr>
            <a:xfrm rot="5400000">
              <a:off x="5175645"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002 Intro">
  <p:cSld name="CUSTOM_1">
    <p:spTree>
      <p:nvGrpSpPr>
        <p:cNvPr id="1" name="Shape 71"/>
        <p:cNvGrpSpPr/>
        <p:nvPr/>
      </p:nvGrpSpPr>
      <p:grpSpPr>
        <a:xfrm>
          <a:off x="0" y="0"/>
          <a:ext cx="0" cy="0"/>
          <a:chOff x="0" y="0"/>
          <a:chExt cx="0" cy="0"/>
        </a:xfrm>
      </p:grpSpPr>
      <p:sp>
        <p:nvSpPr>
          <p:cNvPr id="72" name="Google Shape;72;p4"/>
          <p:cNvSpPr txBox="1">
            <a:spLocks noGrp="1"/>
          </p:cNvSpPr>
          <p:nvPr>
            <p:ph type="title"/>
          </p:nvPr>
        </p:nvSpPr>
        <p:spPr>
          <a:xfrm>
            <a:off x="5060405" y="1583975"/>
            <a:ext cx="6334800" cy="13248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7000"/>
              <a:buFont typeface="Aldrich"/>
              <a:buNone/>
              <a:defRPr sz="7000"/>
            </a:lvl1pPr>
            <a:lvl2pPr lvl="1"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9pPr>
          </a:lstStyle>
          <a:p>
            <a:endParaRPr/>
          </a:p>
        </p:txBody>
      </p:sp>
      <p:sp>
        <p:nvSpPr>
          <p:cNvPr id="73" name="Google Shape;73;p4"/>
          <p:cNvSpPr txBox="1">
            <a:spLocks noGrp="1"/>
          </p:cNvSpPr>
          <p:nvPr>
            <p:ph type="body" idx="1"/>
          </p:nvPr>
        </p:nvSpPr>
        <p:spPr>
          <a:xfrm>
            <a:off x="5060375" y="2988275"/>
            <a:ext cx="6334800" cy="22359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74" name="Google Shape;74;p4"/>
          <p:cNvSpPr/>
          <p:nvPr/>
        </p:nvSpPr>
        <p:spPr>
          <a:xfrm>
            <a:off x="10886023" y="564982"/>
            <a:ext cx="389400" cy="389400"/>
          </a:xfrm>
          <a:prstGeom prst="ellipse">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75" name="Google Shape;75;p4"/>
          <p:cNvSpPr/>
          <p:nvPr/>
        </p:nvSpPr>
        <p:spPr>
          <a:xfrm>
            <a:off x="702331" y="954366"/>
            <a:ext cx="389400" cy="389400"/>
          </a:xfrm>
          <a:prstGeom prst="ellipse">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nvGrpSpPr>
          <p:cNvPr id="76" name="Google Shape;76;p4" descr="Power outline"/>
          <p:cNvGrpSpPr/>
          <p:nvPr/>
        </p:nvGrpSpPr>
        <p:grpSpPr>
          <a:xfrm>
            <a:off x="128945" y="182605"/>
            <a:ext cx="573391" cy="636955"/>
            <a:chOff x="5753006" y="3038475"/>
            <a:chExt cx="685957" cy="761999"/>
          </a:xfrm>
        </p:grpSpPr>
        <p:sp>
          <p:nvSpPr>
            <p:cNvPr id="77" name="Google Shape;77;p4"/>
            <p:cNvSpPr/>
            <p:nvPr/>
          </p:nvSpPr>
          <p:spPr>
            <a:xfrm>
              <a:off x="5753006" y="3176139"/>
              <a:ext cx="685957" cy="624335"/>
            </a:xfrm>
            <a:custGeom>
              <a:avLst/>
              <a:gdLst/>
              <a:ahLst/>
              <a:cxnLst/>
              <a:rect l="l" t="t" r="r" b="b"/>
              <a:pathLst>
                <a:path w="685957" h="624335" extrusionOk="0">
                  <a:moveTo>
                    <a:pt x="342994" y="624335"/>
                  </a:moveTo>
                  <a:cubicBezTo>
                    <a:pt x="532372" y="624370"/>
                    <a:pt x="685922" y="470877"/>
                    <a:pt x="685957" y="281498"/>
                  </a:cubicBezTo>
                  <a:cubicBezTo>
                    <a:pt x="685977" y="169262"/>
                    <a:pt x="631070" y="64119"/>
                    <a:pt x="538951" y="0"/>
                  </a:cubicBezTo>
                  <a:lnTo>
                    <a:pt x="528045" y="15631"/>
                  </a:lnTo>
                  <a:cubicBezTo>
                    <a:pt x="674827" y="117832"/>
                    <a:pt x="710966" y="319672"/>
                    <a:pt x="608766" y="466455"/>
                  </a:cubicBezTo>
                  <a:cubicBezTo>
                    <a:pt x="506564" y="613236"/>
                    <a:pt x="304724" y="649375"/>
                    <a:pt x="157942" y="547174"/>
                  </a:cubicBezTo>
                  <a:cubicBezTo>
                    <a:pt x="11160" y="444973"/>
                    <a:pt x="-24980" y="243132"/>
                    <a:pt x="77221" y="96351"/>
                  </a:cubicBezTo>
                  <a:cubicBezTo>
                    <a:pt x="99136" y="64877"/>
                    <a:pt x="126467" y="37546"/>
                    <a:pt x="157942" y="15631"/>
                  </a:cubicBezTo>
                  <a:lnTo>
                    <a:pt x="147036" y="0"/>
                  </a:lnTo>
                  <a:cubicBezTo>
                    <a:pt x="-8397" y="108190"/>
                    <a:pt x="-46694" y="321897"/>
                    <a:pt x="61496" y="477330"/>
                  </a:cubicBezTo>
                  <a:cubicBezTo>
                    <a:pt x="125615" y="569448"/>
                    <a:pt x="230757" y="624356"/>
                    <a:pt x="342994" y="624335"/>
                  </a:cubicBezTo>
                  <a:close/>
                </a:path>
              </a:pathLst>
            </a:custGeom>
            <a:noFill/>
            <a:ln w="1905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78" name="Google Shape;78;p4"/>
            <p:cNvSpPr/>
            <p:nvPr/>
          </p:nvSpPr>
          <p:spPr>
            <a:xfrm>
              <a:off x="6086475" y="3038475"/>
              <a:ext cx="19050" cy="419100"/>
            </a:xfrm>
            <a:custGeom>
              <a:avLst/>
              <a:gdLst/>
              <a:ahLst/>
              <a:cxnLst/>
              <a:rect l="l" t="t" r="r" b="b"/>
              <a:pathLst>
                <a:path w="19050" h="419100" extrusionOk="0">
                  <a:moveTo>
                    <a:pt x="0" y="0"/>
                  </a:moveTo>
                  <a:lnTo>
                    <a:pt x="19050" y="0"/>
                  </a:lnTo>
                  <a:lnTo>
                    <a:pt x="19050" y="419100"/>
                  </a:lnTo>
                  <a:lnTo>
                    <a:pt x="0" y="419100"/>
                  </a:lnTo>
                  <a:close/>
                </a:path>
              </a:pathLst>
            </a:custGeom>
            <a:noFill/>
            <a:ln w="1905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79" name="Google Shape;79;p4"/>
          <p:cNvGrpSpPr/>
          <p:nvPr/>
        </p:nvGrpSpPr>
        <p:grpSpPr>
          <a:xfrm>
            <a:off x="11546587" y="307924"/>
            <a:ext cx="416899" cy="386303"/>
            <a:chOff x="7467602" y="5857077"/>
            <a:chExt cx="468900" cy="434488"/>
          </a:xfrm>
        </p:grpSpPr>
        <p:sp>
          <p:nvSpPr>
            <p:cNvPr id="80" name="Google Shape;80;p4"/>
            <p:cNvSpPr/>
            <p:nvPr/>
          </p:nvSpPr>
          <p:spPr>
            <a:xfrm>
              <a:off x="7467602" y="5857077"/>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81" name="Google Shape;81;p4"/>
            <p:cNvSpPr/>
            <p:nvPr/>
          </p:nvSpPr>
          <p:spPr>
            <a:xfrm>
              <a:off x="7767486" y="5857077"/>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82" name="Google Shape;82;p4"/>
            <p:cNvSpPr/>
            <p:nvPr/>
          </p:nvSpPr>
          <p:spPr>
            <a:xfrm>
              <a:off x="7472518" y="6127465"/>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83" name="Google Shape;83;p4"/>
            <p:cNvSpPr/>
            <p:nvPr/>
          </p:nvSpPr>
          <p:spPr>
            <a:xfrm>
              <a:off x="7772402" y="6127465"/>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84" name="Google Shape;84;p4"/>
          <p:cNvGrpSpPr/>
          <p:nvPr/>
        </p:nvGrpSpPr>
        <p:grpSpPr>
          <a:xfrm>
            <a:off x="1004793" y="371775"/>
            <a:ext cx="1098953" cy="258600"/>
            <a:chOff x="4317443" y="530413"/>
            <a:chExt cx="1098953" cy="258600"/>
          </a:xfrm>
        </p:grpSpPr>
        <p:sp>
          <p:nvSpPr>
            <p:cNvPr id="85" name="Google Shape;85;p4"/>
            <p:cNvSpPr/>
            <p:nvPr/>
          </p:nvSpPr>
          <p:spPr>
            <a:xfrm rot="5400000">
              <a:off x="4299593"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86" name="Google Shape;86;p4"/>
            <p:cNvSpPr/>
            <p:nvPr/>
          </p:nvSpPr>
          <p:spPr>
            <a:xfrm rot="5400000">
              <a:off x="4591611"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87" name="Google Shape;87;p4"/>
            <p:cNvSpPr/>
            <p:nvPr/>
          </p:nvSpPr>
          <p:spPr>
            <a:xfrm rot="5400000">
              <a:off x="4883629"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88" name="Google Shape;88;p4"/>
            <p:cNvSpPr/>
            <p:nvPr/>
          </p:nvSpPr>
          <p:spPr>
            <a:xfrm rot="5400000">
              <a:off x="5175645"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89" name="Google Shape;89;p4"/>
          <p:cNvGrpSpPr/>
          <p:nvPr/>
        </p:nvGrpSpPr>
        <p:grpSpPr>
          <a:xfrm>
            <a:off x="10672139" y="6271009"/>
            <a:ext cx="1098953" cy="258600"/>
            <a:chOff x="4317443" y="530413"/>
            <a:chExt cx="1098953" cy="258600"/>
          </a:xfrm>
        </p:grpSpPr>
        <p:sp>
          <p:nvSpPr>
            <p:cNvPr id="90" name="Google Shape;90;p4"/>
            <p:cNvSpPr/>
            <p:nvPr/>
          </p:nvSpPr>
          <p:spPr>
            <a:xfrm rot="5400000">
              <a:off x="4299593"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91" name="Google Shape;91;p4"/>
            <p:cNvSpPr/>
            <p:nvPr/>
          </p:nvSpPr>
          <p:spPr>
            <a:xfrm rot="5400000">
              <a:off x="4591611"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92" name="Google Shape;92;p4"/>
            <p:cNvSpPr/>
            <p:nvPr/>
          </p:nvSpPr>
          <p:spPr>
            <a:xfrm rot="5400000">
              <a:off x="4883629"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93" name="Google Shape;93;p4"/>
            <p:cNvSpPr/>
            <p:nvPr/>
          </p:nvSpPr>
          <p:spPr>
            <a:xfrm rot="5400000">
              <a:off x="5175645"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94" name="Google Shape;94;p4"/>
          <p:cNvGrpSpPr/>
          <p:nvPr/>
        </p:nvGrpSpPr>
        <p:grpSpPr>
          <a:xfrm>
            <a:off x="207182" y="1425244"/>
            <a:ext cx="416899" cy="386303"/>
            <a:chOff x="7467602" y="5857077"/>
            <a:chExt cx="468900" cy="434488"/>
          </a:xfrm>
        </p:grpSpPr>
        <p:sp>
          <p:nvSpPr>
            <p:cNvPr id="95" name="Google Shape;95;p4"/>
            <p:cNvSpPr/>
            <p:nvPr/>
          </p:nvSpPr>
          <p:spPr>
            <a:xfrm>
              <a:off x="7467602" y="5857077"/>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96" name="Google Shape;96;p4"/>
            <p:cNvSpPr/>
            <p:nvPr/>
          </p:nvSpPr>
          <p:spPr>
            <a:xfrm>
              <a:off x="7767486" y="5857077"/>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97" name="Google Shape;97;p4"/>
            <p:cNvSpPr/>
            <p:nvPr/>
          </p:nvSpPr>
          <p:spPr>
            <a:xfrm>
              <a:off x="7472518" y="6127465"/>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98" name="Google Shape;98;p4"/>
            <p:cNvSpPr/>
            <p:nvPr/>
          </p:nvSpPr>
          <p:spPr>
            <a:xfrm>
              <a:off x="7772402" y="6127465"/>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99" name="Google Shape;99;p4"/>
          <p:cNvGrpSpPr/>
          <p:nvPr/>
        </p:nvGrpSpPr>
        <p:grpSpPr>
          <a:xfrm flipH="1">
            <a:off x="9573193" y="273100"/>
            <a:ext cx="1098953" cy="258600"/>
            <a:chOff x="4317443" y="530413"/>
            <a:chExt cx="1098953" cy="258600"/>
          </a:xfrm>
        </p:grpSpPr>
        <p:sp>
          <p:nvSpPr>
            <p:cNvPr id="100" name="Google Shape;100;p4"/>
            <p:cNvSpPr/>
            <p:nvPr/>
          </p:nvSpPr>
          <p:spPr>
            <a:xfrm rot="5400000">
              <a:off x="4299593"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01" name="Google Shape;101;p4"/>
            <p:cNvSpPr/>
            <p:nvPr/>
          </p:nvSpPr>
          <p:spPr>
            <a:xfrm rot="5400000">
              <a:off x="4591611"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02" name="Google Shape;102;p4"/>
            <p:cNvSpPr/>
            <p:nvPr/>
          </p:nvSpPr>
          <p:spPr>
            <a:xfrm rot="5400000">
              <a:off x="4883629"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03" name="Google Shape;103;p4"/>
            <p:cNvSpPr/>
            <p:nvPr/>
          </p:nvSpPr>
          <p:spPr>
            <a:xfrm rot="5400000">
              <a:off x="5175645"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104" name="Google Shape;104;p4" descr="Power outline"/>
          <p:cNvGrpSpPr/>
          <p:nvPr/>
        </p:nvGrpSpPr>
        <p:grpSpPr>
          <a:xfrm>
            <a:off x="11395145" y="5376580"/>
            <a:ext cx="573391" cy="636955"/>
            <a:chOff x="5753006" y="3038475"/>
            <a:chExt cx="685957" cy="761999"/>
          </a:xfrm>
        </p:grpSpPr>
        <p:sp>
          <p:nvSpPr>
            <p:cNvPr id="105" name="Google Shape;105;p4"/>
            <p:cNvSpPr/>
            <p:nvPr/>
          </p:nvSpPr>
          <p:spPr>
            <a:xfrm>
              <a:off x="5753006" y="3176139"/>
              <a:ext cx="685957" cy="624335"/>
            </a:xfrm>
            <a:custGeom>
              <a:avLst/>
              <a:gdLst/>
              <a:ahLst/>
              <a:cxnLst/>
              <a:rect l="l" t="t" r="r" b="b"/>
              <a:pathLst>
                <a:path w="685957" h="624335" extrusionOk="0">
                  <a:moveTo>
                    <a:pt x="342994" y="624335"/>
                  </a:moveTo>
                  <a:cubicBezTo>
                    <a:pt x="532372" y="624370"/>
                    <a:pt x="685922" y="470877"/>
                    <a:pt x="685957" y="281498"/>
                  </a:cubicBezTo>
                  <a:cubicBezTo>
                    <a:pt x="685977" y="169262"/>
                    <a:pt x="631070" y="64119"/>
                    <a:pt x="538951" y="0"/>
                  </a:cubicBezTo>
                  <a:lnTo>
                    <a:pt x="528045" y="15631"/>
                  </a:lnTo>
                  <a:cubicBezTo>
                    <a:pt x="674827" y="117832"/>
                    <a:pt x="710966" y="319672"/>
                    <a:pt x="608766" y="466455"/>
                  </a:cubicBezTo>
                  <a:cubicBezTo>
                    <a:pt x="506564" y="613236"/>
                    <a:pt x="304724" y="649375"/>
                    <a:pt x="157942" y="547174"/>
                  </a:cubicBezTo>
                  <a:cubicBezTo>
                    <a:pt x="11160" y="444973"/>
                    <a:pt x="-24980" y="243132"/>
                    <a:pt x="77221" y="96351"/>
                  </a:cubicBezTo>
                  <a:cubicBezTo>
                    <a:pt x="99136" y="64877"/>
                    <a:pt x="126467" y="37546"/>
                    <a:pt x="157942" y="15631"/>
                  </a:cubicBezTo>
                  <a:lnTo>
                    <a:pt x="147036" y="0"/>
                  </a:lnTo>
                  <a:cubicBezTo>
                    <a:pt x="-8397" y="108190"/>
                    <a:pt x="-46694" y="321897"/>
                    <a:pt x="61496" y="477330"/>
                  </a:cubicBezTo>
                  <a:cubicBezTo>
                    <a:pt x="125615" y="569448"/>
                    <a:pt x="230757" y="624356"/>
                    <a:pt x="342994" y="624335"/>
                  </a:cubicBezTo>
                  <a:close/>
                </a:path>
              </a:pathLst>
            </a:custGeom>
            <a:noFill/>
            <a:ln w="1905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06" name="Google Shape;106;p4"/>
            <p:cNvSpPr/>
            <p:nvPr/>
          </p:nvSpPr>
          <p:spPr>
            <a:xfrm>
              <a:off x="6086475" y="3038475"/>
              <a:ext cx="19050" cy="419100"/>
            </a:xfrm>
            <a:custGeom>
              <a:avLst/>
              <a:gdLst/>
              <a:ahLst/>
              <a:cxnLst/>
              <a:rect l="l" t="t" r="r" b="b"/>
              <a:pathLst>
                <a:path w="19050" h="419100" extrusionOk="0">
                  <a:moveTo>
                    <a:pt x="0" y="0"/>
                  </a:moveTo>
                  <a:lnTo>
                    <a:pt x="19050" y="0"/>
                  </a:lnTo>
                  <a:lnTo>
                    <a:pt x="19050" y="419100"/>
                  </a:lnTo>
                  <a:lnTo>
                    <a:pt x="0" y="419100"/>
                  </a:lnTo>
                  <a:close/>
                </a:path>
              </a:pathLst>
            </a:custGeom>
            <a:noFill/>
            <a:ln w="1905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018 Custom Layout 1">
  <p:cSld name="CUSTOM_17">
    <p:spTree>
      <p:nvGrpSpPr>
        <p:cNvPr id="1" name="Shape 612"/>
        <p:cNvGrpSpPr/>
        <p:nvPr/>
      </p:nvGrpSpPr>
      <p:grpSpPr>
        <a:xfrm>
          <a:off x="0" y="0"/>
          <a:ext cx="0" cy="0"/>
          <a:chOff x="0" y="0"/>
          <a:chExt cx="0" cy="0"/>
        </a:xfrm>
      </p:grpSpPr>
      <p:sp>
        <p:nvSpPr>
          <p:cNvPr id="613" name="Google Shape;613;p20"/>
          <p:cNvSpPr txBox="1">
            <a:spLocks noGrp="1"/>
          </p:cNvSpPr>
          <p:nvPr>
            <p:ph type="subTitle" idx="1"/>
          </p:nvPr>
        </p:nvSpPr>
        <p:spPr>
          <a:xfrm>
            <a:off x="1747313" y="3520675"/>
            <a:ext cx="8697300" cy="717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100"/>
              <a:buNone/>
              <a:defRPr sz="2100" b="1"/>
            </a:lvl1pPr>
            <a:lvl2pPr lvl="1" algn="ctr" rtl="0">
              <a:spcBef>
                <a:spcPts val="2100"/>
              </a:spcBef>
              <a:spcAft>
                <a:spcPts val="0"/>
              </a:spcAft>
              <a:buSzPts val="2100"/>
              <a:buNone/>
              <a:defRPr sz="2100" b="1"/>
            </a:lvl2pPr>
            <a:lvl3pPr lvl="2" algn="ctr" rtl="0">
              <a:spcBef>
                <a:spcPts val="2100"/>
              </a:spcBef>
              <a:spcAft>
                <a:spcPts val="0"/>
              </a:spcAft>
              <a:buSzPts val="2100"/>
              <a:buNone/>
              <a:defRPr sz="2100" b="1"/>
            </a:lvl3pPr>
            <a:lvl4pPr lvl="3" algn="ctr" rtl="0">
              <a:spcBef>
                <a:spcPts val="2100"/>
              </a:spcBef>
              <a:spcAft>
                <a:spcPts val="0"/>
              </a:spcAft>
              <a:buSzPts val="2100"/>
              <a:buNone/>
              <a:defRPr sz="2100" b="1"/>
            </a:lvl4pPr>
            <a:lvl5pPr lvl="4" algn="ctr" rtl="0">
              <a:spcBef>
                <a:spcPts val="2100"/>
              </a:spcBef>
              <a:spcAft>
                <a:spcPts val="0"/>
              </a:spcAft>
              <a:buSzPts val="2100"/>
              <a:buNone/>
              <a:defRPr sz="2100" b="1"/>
            </a:lvl5pPr>
            <a:lvl6pPr lvl="5" algn="ctr" rtl="0">
              <a:spcBef>
                <a:spcPts val="2100"/>
              </a:spcBef>
              <a:spcAft>
                <a:spcPts val="0"/>
              </a:spcAft>
              <a:buSzPts val="2100"/>
              <a:buNone/>
              <a:defRPr sz="2100" b="1"/>
            </a:lvl6pPr>
            <a:lvl7pPr lvl="6" algn="ctr" rtl="0">
              <a:spcBef>
                <a:spcPts val="2100"/>
              </a:spcBef>
              <a:spcAft>
                <a:spcPts val="0"/>
              </a:spcAft>
              <a:buSzPts val="2100"/>
              <a:buNone/>
              <a:defRPr sz="2100" b="1"/>
            </a:lvl7pPr>
            <a:lvl8pPr lvl="7" algn="ctr" rtl="0">
              <a:spcBef>
                <a:spcPts val="2100"/>
              </a:spcBef>
              <a:spcAft>
                <a:spcPts val="0"/>
              </a:spcAft>
              <a:buSzPts val="2100"/>
              <a:buNone/>
              <a:defRPr sz="2100" b="1"/>
            </a:lvl8pPr>
            <a:lvl9pPr lvl="8" algn="ctr" rtl="0">
              <a:spcBef>
                <a:spcPts val="2100"/>
              </a:spcBef>
              <a:spcAft>
                <a:spcPts val="2100"/>
              </a:spcAft>
              <a:buSzPts val="2100"/>
              <a:buNone/>
              <a:defRPr sz="2100" b="1"/>
            </a:lvl9pPr>
          </a:lstStyle>
          <a:p>
            <a:endParaRPr/>
          </a:p>
        </p:txBody>
      </p:sp>
      <p:sp>
        <p:nvSpPr>
          <p:cNvPr id="614" name="Google Shape;614;p20"/>
          <p:cNvSpPr txBox="1">
            <a:spLocks noGrp="1"/>
          </p:cNvSpPr>
          <p:nvPr>
            <p:ph type="title"/>
          </p:nvPr>
        </p:nvSpPr>
        <p:spPr>
          <a:xfrm>
            <a:off x="1747313" y="2587825"/>
            <a:ext cx="8697300" cy="763500"/>
          </a:xfrm>
          <a:prstGeom prst="rect">
            <a:avLst/>
          </a:prstGeom>
        </p:spPr>
        <p:txBody>
          <a:bodyPr spcFirstLastPara="1" wrap="square" lIns="121900" tIns="121900" rIns="121900" bIns="121900" anchor="b" anchorCtr="0">
            <a:noAutofit/>
          </a:bodyPr>
          <a:lstStyle>
            <a:lvl1pPr marL="0" marR="0" lvl="0" indent="0" algn="ctr" rtl="0">
              <a:lnSpc>
                <a:spcPct val="100000"/>
              </a:lnSpc>
              <a:spcBef>
                <a:spcPts val="0"/>
              </a:spcBef>
              <a:spcAft>
                <a:spcPts val="0"/>
              </a:spcAft>
              <a:buClr>
                <a:schemeClr val="dk1"/>
              </a:buClr>
              <a:buSzPts val="7000"/>
              <a:buFont typeface="Aldrich"/>
              <a:buNone/>
              <a:defRPr sz="7000"/>
            </a:lvl1pPr>
            <a:lvl2pPr lvl="1" algn="ctr"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2pPr>
            <a:lvl3pPr lvl="2" algn="ctr"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3pPr>
            <a:lvl4pPr lvl="3" algn="ctr"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4pPr>
            <a:lvl5pPr lvl="4" algn="ctr"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5pPr>
            <a:lvl6pPr lvl="5" algn="ctr"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6pPr>
            <a:lvl7pPr lvl="6" algn="ctr"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7pPr>
            <a:lvl8pPr lvl="7" algn="ctr"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8pPr>
            <a:lvl9pPr lvl="8" algn="ctr"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9pPr>
          </a:lstStyle>
          <a:p>
            <a:endParaRPr/>
          </a:p>
        </p:txBody>
      </p:sp>
      <p:sp>
        <p:nvSpPr>
          <p:cNvPr id="615" name="Google Shape;615;p20"/>
          <p:cNvSpPr txBox="1">
            <a:spLocks noGrp="1"/>
          </p:cNvSpPr>
          <p:nvPr>
            <p:ph type="body" idx="2"/>
          </p:nvPr>
        </p:nvSpPr>
        <p:spPr>
          <a:xfrm>
            <a:off x="1747390" y="4385475"/>
            <a:ext cx="8697300" cy="1341600"/>
          </a:xfrm>
          <a:prstGeom prst="rect">
            <a:avLst/>
          </a:prstGeom>
        </p:spPr>
        <p:txBody>
          <a:bodyPr spcFirstLastPara="1" wrap="square" lIns="121900" tIns="121900" rIns="121900" bIns="121900" anchor="t" anchorCtr="0">
            <a:noAutofit/>
          </a:bodyPr>
          <a:lstStyle>
            <a:lvl1pPr marL="457200" lvl="0" indent="-349250" algn="ctr">
              <a:lnSpc>
                <a:spcPct val="100000"/>
              </a:lnSpc>
              <a:spcBef>
                <a:spcPts val="0"/>
              </a:spcBef>
              <a:spcAft>
                <a:spcPts val="0"/>
              </a:spcAft>
              <a:buSzPts val="1900"/>
              <a:buChar char="●"/>
              <a:defRPr/>
            </a:lvl1pPr>
            <a:lvl2pPr marL="914400" lvl="1" indent="-349250" algn="ctr">
              <a:lnSpc>
                <a:spcPct val="100000"/>
              </a:lnSpc>
              <a:spcBef>
                <a:spcPts val="0"/>
              </a:spcBef>
              <a:spcAft>
                <a:spcPts val="0"/>
              </a:spcAft>
              <a:buSzPts val="1900"/>
              <a:buChar char="○"/>
              <a:defRPr/>
            </a:lvl2pPr>
            <a:lvl3pPr marL="1371600" lvl="2" indent="-349250" algn="ctr">
              <a:lnSpc>
                <a:spcPct val="100000"/>
              </a:lnSpc>
              <a:spcBef>
                <a:spcPts val="0"/>
              </a:spcBef>
              <a:spcAft>
                <a:spcPts val="0"/>
              </a:spcAft>
              <a:buSzPts val="1900"/>
              <a:buChar char="■"/>
              <a:defRPr/>
            </a:lvl3pPr>
            <a:lvl4pPr marL="1828800" lvl="3" indent="-349250" algn="ctr">
              <a:lnSpc>
                <a:spcPct val="100000"/>
              </a:lnSpc>
              <a:spcBef>
                <a:spcPts val="0"/>
              </a:spcBef>
              <a:spcAft>
                <a:spcPts val="0"/>
              </a:spcAft>
              <a:buSzPts val="1900"/>
              <a:buChar char="●"/>
              <a:defRPr/>
            </a:lvl4pPr>
            <a:lvl5pPr marL="2286000" lvl="4" indent="-349250" algn="ctr">
              <a:lnSpc>
                <a:spcPct val="100000"/>
              </a:lnSpc>
              <a:spcBef>
                <a:spcPts val="0"/>
              </a:spcBef>
              <a:spcAft>
                <a:spcPts val="0"/>
              </a:spcAft>
              <a:buSzPts val="1900"/>
              <a:buChar char="○"/>
              <a:defRPr/>
            </a:lvl5pPr>
            <a:lvl6pPr marL="2743200" lvl="5" indent="-349250" algn="ctr">
              <a:lnSpc>
                <a:spcPct val="100000"/>
              </a:lnSpc>
              <a:spcBef>
                <a:spcPts val="0"/>
              </a:spcBef>
              <a:spcAft>
                <a:spcPts val="0"/>
              </a:spcAft>
              <a:buSzPts val="1900"/>
              <a:buChar char="■"/>
              <a:defRPr/>
            </a:lvl6pPr>
            <a:lvl7pPr marL="3200400" lvl="6" indent="-349250" algn="ctr">
              <a:lnSpc>
                <a:spcPct val="100000"/>
              </a:lnSpc>
              <a:spcBef>
                <a:spcPts val="0"/>
              </a:spcBef>
              <a:spcAft>
                <a:spcPts val="0"/>
              </a:spcAft>
              <a:buSzPts val="1900"/>
              <a:buChar char="●"/>
              <a:defRPr/>
            </a:lvl7pPr>
            <a:lvl8pPr marL="3657600" lvl="7" indent="-349250" algn="ctr">
              <a:lnSpc>
                <a:spcPct val="100000"/>
              </a:lnSpc>
              <a:spcBef>
                <a:spcPts val="0"/>
              </a:spcBef>
              <a:spcAft>
                <a:spcPts val="0"/>
              </a:spcAft>
              <a:buSzPts val="1900"/>
              <a:buChar char="○"/>
              <a:defRPr/>
            </a:lvl8pPr>
            <a:lvl9pPr marL="4114800" lvl="8" indent="-349250" algn="ctr">
              <a:lnSpc>
                <a:spcPct val="100000"/>
              </a:lnSpc>
              <a:spcBef>
                <a:spcPts val="0"/>
              </a:spcBef>
              <a:spcAft>
                <a:spcPts val="0"/>
              </a:spcAft>
              <a:buSzPts val="1900"/>
              <a:buChar char="■"/>
              <a:defRPr/>
            </a:lvl9pPr>
          </a:lstStyle>
          <a:p>
            <a:endParaRPr/>
          </a:p>
        </p:txBody>
      </p:sp>
      <p:sp>
        <p:nvSpPr>
          <p:cNvPr id="616" name="Google Shape;616;p20"/>
          <p:cNvSpPr/>
          <p:nvPr/>
        </p:nvSpPr>
        <p:spPr>
          <a:xfrm rot="10800000">
            <a:off x="822058" y="5757832"/>
            <a:ext cx="389400" cy="389400"/>
          </a:xfrm>
          <a:prstGeom prst="ellipse">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617" name="Google Shape;617;p20"/>
          <p:cNvSpPr/>
          <p:nvPr/>
        </p:nvSpPr>
        <p:spPr>
          <a:xfrm rot="10800000">
            <a:off x="11005750" y="5368448"/>
            <a:ext cx="389400" cy="389400"/>
          </a:xfrm>
          <a:prstGeom prst="ellipse">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nvGrpSpPr>
          <p:cNvPr id="618" name="Google Shape;618;p20" descr="Power outline"/>
          <p:cNvGrpSpPr/>
          <p:nvPr/>
        </p:nvGrpSpPr>
        <p:grpSpPr>
          <a:xfrm flipH="1">
            <a:off x="11395145" y="5892654"/>
            <a:ext cx="573391" cy="636955"/>
            <a:chOff x="5753006" y="3038475"/>
            <a:chExt cx="685957" cy="761999"/>
          </a:xfrm>
        </p:grpSpPr>
        <p:sp>
          <p:nvSpPr>
            <p:cNvPr id="619" name="Google Shape;619;p20"/>
            <p:cNvSpPr/>
            <p:nvPr/>
          </p:nvSpPr>
          <p:spPr>
            <a:xfrm>
              <a:off x="5753006" y="3176139"/>
              <a:ext cx="685957" cy="624335"/>
            </a:xfrm>
            <a:custGeom>
              <a:avLst/>
              <a:gdLst/>
              <a:ahLst/>
              <a:cxnLst/>
              <a:rect l="l" t="t" r="r" b="b"/>
              <a:pathLst>
                <a:path w="685957" h="624335" extrusionOk="0">
                  <a:moveTo>
                    <a:pt x="342994" y="624335"/>
                  </a:moveTo>
                  <a:cubicBezTo>
                    <a:pt x="532372" y="624370"/>
                    <a:pt x="685922" y="470877"/>
                    <a:pt x="685957" y="281498"/>
                  </a:cubicBezTo>
                  <a:cubicBezTo>
                    <a:pt x="685977" y="169262"/>
                    <a:pt x="631070" y="64119"/>
                    <a:pt x="538951" y="0"/>
                  </a:cubicBezTo>
                  <a:lnTo>
                    <a:pt x="528045" y="15631"/>
                  </a:lnTo>
                  <a:cubicBezTo>
                    <a:pt x="674827" y="117832"/>
                    <a:pt x="710966" y="319672"/>
                    <a:pt x="608766" y="466455"/>
                  </a:cubicBezTo>
                  <a:cubicBezTo>
                    <a:pt x="506564" y="613236"/>
                    <a:pt x="304724" y="649375"/>
                    <a:pt x="157942" y="547174"/>
                  </a:cubicBezTo>
                  <a:cubicBezTo>
                    <a:pt x="11160" y="444973"/>
                    <a:pt x="-24980" y="243132"/>
                    <a:pt x="77221" y="96351"/>
                  </a:cubicBezTo>
                  <a:cubicBezTo>
                    <a:pt x="99136" y="64877"/>
                    <a:pt x="126467" y="37546"/>
                    <a:pt x="157942" y="15631"/>
                  </a:cubicBezTo>
                  <a:lnTo>
                    <a:pt x="147036" y="0"/>
                  </a:lnTo>
                  <a:cubicBezTo>
                    <a:pt x="-8397" y="108190"/>
                    <a:pt x="-46694" y="321897"/>
                    <a:pt x="61496" y="477330"/>
                  </a:cubicBezTo>
                  <a:cubicBezTo>
                    <a:pt x="125615" y="569448"/>
                    <a:pt x="230757" y="624356"/>
                    <a:pt x="342994" y="624335"/>
                  </a:cubicBezTo>
                  <a:close/>
                </a:path>
              </a:pathLst>
            </a:custGeom>
            <a:noFill/>
            <a:ln w="1905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620" name="Google Shape;620;p20"/>
            <p:cNvSpPr/>
            <p:nvPr/>
          </p:nvSpPr>
          <p:spPr>
            <a:xfrm>
              <a:off x="6086475" y="3038475"/>
              <a:ext cx="19050" cy="419100"/>
            </a:xfrm>
            <a:custGeom>
              <a:avLst/>
              <a:gdLst/>
              <a:ahLst/>
              <a:cxnLst/>
              <a:rect l="l" t="t" r="r" b="b"/>
              <a:pathLst>
                <a:path w="19050" h="419100" extrusionOk="0">
                  <a:moveTo>
                    <a:pt x="0" y="0"/>
                  </a:moveTo>
                  <a:lnTo>
                    <a:pt x="19050" y="0"/>
                  </a:lnTo>
                  <a:lnTo>
                    <a:pt x="19050" y="419100"/>
                  </a:lnTo>
                  <a:lnTo>
                    <a:pt x="0" y="419100"/>
                  </a:lnTo>
                  <a:close/>
                </a:path>
              </a:pathLst>
            </a:custGeom>
            <a:noFill/>
            <a:ln w="1905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621" name="Google Shape;621;p20"/>
          <p:cNvGrpSpPr/>
          <p:nvPr/>
        </p:nvGrpSpPr>
        <p:grpSpPr>
          <a:xfrm rot="10800000">
            <a:off x="133995" y="6017987"/>
            <a:ext cx="416899" cy="386303"/>
            <a:chOff x="7467602" y="5857077"/>
            <a:chExt cx="468900" cy="434488"/>
          </a:xfrm>
        </p:grpSpPr>
        <p:sp>
          <p:nvSpPr>
            <p:cNvPr id="622" name="Google Shape;622;p20"/>
            <p:cNvSpPr/>
            <p:nvPr/>
          </p:nvSpPr>
          <p:spPr>
            <a:xfrm>
              <a:off x="7467602" y="5857077"/>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623" name="Google Shape;623;p20"/>
            <p:cNvSpPr/>
            <p:nvPr/>
          </p:nvSpPr>
          <p:spPr>
            <a:xfrm>
              <a:off x="7767486" y="5857077"/>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624" name="Google Shape;624;p20"/>
            <p:cNvSpPr/>
            <p:nvPr/>
          </p:nvSpPr>
          <p:spPr>
            <a:xfrm>
              <a:off x="7472518" y="6127465"/>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625" name="Google Shape;625;p20"/>
            <p:cNvSpPr/>
            <p:nvPr/>
          </p:nvSpPr>
          <p:spPr>
            <a:xfrm>
              <a:off x="7772402" y="6127465"/>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626" name="Google Shape;626;p20"/>
          <p:cNvGrpSpPr/>
          <p:nvPr/>
        </p:nvGrpSpPr>
        <p:grpSpPr>
          <a:xfrm rot="10800000">
            <a:off x="9993735" y="6081839"/>
            <a:ext cx="1098953" cy="258600"/>
            <a:chOff x="4317443" y="530413"/>
            <a:chExt cx="1098953" cy="258600"/>
          </a:xfrm>
        </p:grpSpPr>
        <p:sp>
          <p:nvSpPr>
            <p:cNvPr id="627" name="Google Shape;627;p20"/>
            <p:cNvSpPr/>
            <p:nvPr/>
          </p:nvSpPr>
          <p:spPr>
            <a:xfrm rot="5400000">
              <a:off x="4299593"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628" name="Google Shape;628;p20"/>
            <p:cNvSpPr/>
            <p:nvPr/>
          </p:nvSpPr>
          <p:spPr>
            <a:xfrm rot="5400000">
              <a:off x="4591611"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629" name="Google Shape;629;p20"/>
            <p:cNvSpPr/>
            <p:nvPr/>
          </p:nvSpPr>
          <p:spPr>
            <a:xfrm rot="5400000">
              <a:off x="4883629"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630" name="Google Shape;630;p20"/>
            <p:cNvSpPr/>
            <p:nvPr/>
          </p:nvSpPr>
          <p:spPr>
            <a:xfrm rot="5400000">
              <a:off x="5175645"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631" name="Google Shape;631;p20"/>
          <p:cNvGrpSpPr/>
          <p:nvPr/>
        </p:nvGrpSpPr>
        <p:grpSpPr>
          <a:xfrm rot="10800000">
            <a:off x="326389" y="182605"/>
            <a:ext cx="1098953" cy="258600"/>
            <a:chOff x="4317443" y="530413"/>
            <a:chExt cx="1098953" cy="258600"/>
          </a:xfrm>
        </p:grpSpPr>
        <p:sp>
          <p:nvSpPr>
            <p:cNvPr id="632" name="Google Shape;632;p20"/>
            <p:cNvSpPr/>
            <p:nvPr/>
          </p:nvSpPr>
          <p:spPr>
            <a:xfrm rot="5400000">
              <a:off x="4299593"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633" name="Google Shape;633;p20"/>
            <p:cNvSpPr/>
            <p:nvPr/>
          </p:nvSpPr>
          <p:spPr>
            <a:xfrm rot="5400000">
              <a:off x="4591611"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634" name="Google Shape;634;p20"/>
            <p:cNvSpPr/>
            <p:nvPr/>
          </p:nvSpPr>
          <p:spPr>
            <a:xfrm rot="5400000">
              <a:off x="4883629"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635" name="Google Shape;635;p20"/>
            <p:cNvSpPr/>
            <p:nvPr/>
          </p:nvSpPr>
          <p:spPr>
            <a:xfrm rot="5400000">
              <a:off x="5175645"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636" name="Google Shape;636;p20"/>
          <p:cNvGrpSpPr/>
          <p:nvPr/>
        </p:nvGrpSpPr>
        <p:grpSpPr>
          <a:xfrm rot="10800000">
            <a:off x="11473400" y="4900667"/>
            <a:ext cx="416899" cy="386303"/>
            <a:chOff x="7467602" y="5857077"/>
            <a:chExt cx="468900" cy="434488"/>
          </a:xfrm>
        </p:grpSpPr>
        <p:sp>
          <p:nvSpPr>
            <p:cNvPr id="637" name="Google Shape;637;p20"/>
            <p:cNvSpPr/>
            <p:nvPr/>
          </p:nvSpPr>
          <p:spPr>
            <a:xfrm>
              <a:off x="7467602" y="5857077"/>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638" name="Google Shape;638;p20"/>
            <p:cNvSpPr/>
            <p:nvPr/>
          </p:nvSpPr>
          <p:spPr>
            <a:xfrm>
              <a:off x="7767486" y="5857077"/>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639" name="Google Shape;639;p20"/>
            <p:cNvSpPr/>
            <p:nvPr/>
          </p:nvSpPr>
          <p:spPr>
            <a:xfrm>
              <a:off x="7472518" y="6127465"/>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640" name="Google Shape;640;p20"/>
            <p:cNvSpPr/>
            <p:nvPr/>
          </p:nvSpPr>
          <p:spPr>
            <a:xfrm>
              <a:off x="7772402" y="6127465"/>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641" name="Google Shape;641;p20"/>
          <p:cNvGrpSpPr/>
          <p:nvPr/>
        </p:nvGrpSpPr>
        <p:grpSpPr>
          <a:xfrm rot="10800000" flipH="1">
            <a:off x="1425335" y="6180514"/>
            <a:ext cx="1098953" cy="258600"/>
            <a:chOff x="4317443" y="530413"/>
            <a:chExt cx="1098953" cy="258600"/>
          </a:xfrm>
        </p:grpSpPr>
        <p:sp>
          <p:nvSpPr>
            <p:cNvPr id="642" name="Google Shape;642;p20"/>
            <p:cNvSpPr/>
            <p:nvPr/>
          </p:nvSpPr>
          <p:spPr>
            <a:xfrm rot="5400000">
              <a:off x="4299593"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643" name="Google Shape;643;p20"/>
            <p:cNvSpPr/>
            <p:nvPr/>
          </p:nvSpPr>
          <p:spPr>
            <a:xfrm rot="5400000">
              <a:off x="4591611"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644" name="Google Shape;644;p20"/>
            <p:cNvSpPr/>
            <p:nvPr/>
          </p:nvSpPr>
          <p:spPr>
            <a:xfrm rot="5400000">
              <a:off x="4883629"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645" name="Google Shape;645;p20"/>
            <p:cNvSpPr/>
            <p:nvPr/>
          </p:nvSpPr>
          <p:spPr>
            <a:xfrm rot="5400000">
              <a:off x="5175645"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646" name="Google Shape;646;p20" descr="Power outline"/>
          <p:cNvGrpSpPr/>
          <p:nvPr/>
        </p:nvGrpSpPr>
        <p:grpSpPr>
          <a:xfrm>
            <a:off x="128945" y="698679"/>
            <a:ext cx="573391" cy="636955"/>
            <a:chOff x="5753006" y="3038475"/>
            <a:chExt cx="685957" cy="761999"/>
          </a:xfrm>
        </p:grpSpPr>
        <p:sp>
          <p:nvSpPr>
            <p:cNvPr id="647" name="Google Shape;647;p20"/>
            <p:cNvSpPr/>
            <p:nvPr/>
          </p:nvSpPr>
          <p:spPr>
            <a:xfrm>
              <a:off x="5753006" y="3176139"/>
              <a:ext cx="685957" cy="624335"/>
            </a:xfrm>
            <a:custGeom>
              <a:avLst/>
              <a:gdLst/>
              <a:ahLst/>
              <a:cxnLst/>
              <a:rect l="l" t="t" r="r" b="b"/>
              <a:pathLst>
                <a:path w="685957" h="624335" extrusionOk="0">
                  <a:moveTo>
                    <a:pt x="342994" y="624335"/>
                  </a:moveTo>
                  <a:cubicBezTo>
                    <a:pt x="532372" y="624370"/>
                    <a:pt x="685922" y="470877"/>
                    <a:pt x="685957" y="281498"/>
                  </a:cubicBezTo>
                  <a:cubicBezTo>
                    <a:pt x="685977" y="169262"/>
                    <a:pt x="631070" y="64119"/>
                    <a:pt x="538951" y="0"/>
                  </a:cubicBezTo>
                  <a:lnTo>
                    <a:pt x="528045" y="15631"/>
                  </a:lnTo>
                  <a:cubicBezTo>
                    <a:pt x="674827" y="117832"/>
                    <a:pt x="710966" y="319672"/>
                    <a:pt x="608766" y="466455"/>
                  </a:cubicBezTo>
                  <a:cubicBezTo>
                    <a:pt x="506564" y="613236"/>
                    <a:pt x="304724" y="649375"/>
                    <a:pt x="157942" y="547174"/>
                  </a:cubicBezTo>
                  <a:cubicBezTo>
                    <a:pt x="11160" y="444973"/>
                    <a:pt x="-24980" y="243132"/>
                    <a:pt x="77221" y="96351"/>
                  </a:cubicBezTo>
                  <a:cubicBezTo>
                    <a:pt x="99136" y="64877"/>
                    <a:pt x="126467" y="37546"/>
                    <a:pt x="157942" y="15631"/>
                  </a:cubicBezTo>
                  <a:lnTo>
                    <a:pt x="147036" y="0"/>
                  </a:lnTo>
                  <a:cubicBezTo>
                    <a:pt x="-8397" y="108190"/>
                    <a:pt x="-46694" y="321897"/>
                    <a:pt x="61496" y="477330"/>
                  </a:cubicBezTo>
                  <a:cubicBezTo>
                    <a:pt x="125615" y="569448"/>
                    <a:pt x="230757" y="624356"/>
                    <a:pt x="342994" y="624335"/>
                  </a:cubicBezTo>
                  <a:close/>
                </a:path>
              </a:pathLst>
            </a:custGeom>
            <a:noFill/>
            <a:ln w="1905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648" name="Google Shape;648;p20"/>
            <p:cNvSpPr/>
            <p:nvPr/>
          </p:nvSpPr>
          <p:spPr>
            <a:xfrm>
              <a:off x="6086475" y="3038475"/>
              <a:ext cx="19050" cy="419100"/>
            </a:xfrm>
            <a:custGeom>
              <a:avLst/>
              <a:gdLst/>
              <a:ahLst/>
              <a:cxnLst/>
              <a:rect l="l" t="t" r="r" b="b"/>
              <a:pathLst>
                <a:path w="19050" h="419100" extrusionOk="0">
                  <a:moveTo>
                    <a:pt x="0" y="0"/>
                  </a:moveTo>
                  <a:lnTo>
                    <a:pt x="19050" y="0"/>
                  </a:lnTo>
                  <a:lnTo>
                    <a:pt x="19050" y="419100"/>
                  </a:lnTo>
                  <a:lnTo>
                    <a:pt x="0" y="419100"/>
                  </a:lnTo>
                  <a:close/>
                </a:path>
              </a:pathLst>
            </a:custGeom>
            <a:noFill/>
            <a:ln w="1905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accent3"/>
            </a:gs>
            <a:gs pos="71000">
              <a:schemeClr val="accent4"/>
            </a:gs>
            <a:gs pos="79000">
              <a:schemeClr val="accent4"/>
            </a:gs>
            <a:gs pos="100000">
              <a:schemeClr val="accent4"/>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a:effectLst>
            <a:outerShdw blurRad="271463" dist="47625" dir="10500000" algn="bl" rotWithShape="0">
              <a:schemeClr val="accent2"/>
            </a:outerShdw>
          </a:effectLst>
        </p:spPr>
        <p:txBody>
          <a:bodyPr spcFirstLastPara="1" wrap="square" lIns="121900" tIns="121900" rIns="121900" bIns="121900" anchor="t" anchorCtr="0">
            <a:noAutofit/>
          </a:bodyPr>
          <a:lstStyle>
            <a:lvl1pPr lvl="0">
              <a:spcBef>
                <a:spcPts val="0"/>
              </a:spcBef>
              <a:spcAft>
                <a:spcPts val="0"/>
              </a:spcAft>
              <a:buClr>
                <a:schemeClr val="lt1"/>
              </a:buClr>
              <a:buSzPts val="4000"/>
              <a:buFont typeface="IBM Plex Mono"/>
              <a:buNone/>
              <a:defRPr sz="4000" b="1">
                <a:solidFill>
                  <a:schemeClr val="lt1"/>
                </a:solidFill>
                <a:latin typeface="IBM Plex Mono"/>
                <a:ea typeface="IBM Plex Mono"/>
                <a:cs typeface="IBM Plex Mono"/>
                <a:sym typeface="IBM Plex Mono"/>
              </a:defRPr>
            </a:lvl1pPr>
            <a:lvl2pPr lvl="1">
              <a:spcBef>
                <a:spcPts val="0"/>
              </a:spcBef>
              <a:spcAft>
                <a:spcPts val="0"/>
              </a:spcAft>
              <a:buClr>
                <a:schemeClr val="lt1"/>
              </a:buClr>
              <a:buSzPts val="4000"/>
              <a:buFont typeface="IBM Plex Mono"/>
              <a:buNone/>
              <a:defRPr sz="4000" b="1">
                <a:solidFill>
                  <a:schemeClr val="lt1"/>
                </a:solidFill>
                <a:latin typeface="IBM Plex Mono"/>
                <a:ea typeface="IBM Plex Mono"/>
                <a:cs typeface="IBM Plex Mono"/>
                <a:sym typeface="IBM Plex Mono"/>
              </a:defRPr>
            </a:lvl2pPr>
            <a:lvl3pPr lvl="2">
              <a:spcBef>
                <a:spcPts val="0"/>
              </a:spcBef>
              <a:spcAft>
                <a:spcPts val="0"/>
              </a:spcAft>
              <a:buClr>
                <a:schemeClr val="lt1"/>
              </a:buClr>
              <a:buSzPts val="4000"/>
              <a:buFont typeface="IBM Plex Mono"/>
              <a:buNone/>
              <a:defRPr sz="4000" b="1">
                <a:solidFill>
                  <a:schemeClr val="lt1"/>
                </a:solidFill>
                <a:latin typeface="IBM Plex Mono"/>
                <a:ea typeface="IBM Plex Mono"/>
                <a:cs typeface="IBM Plex Mono"/>
                <a:sym typeface="IBM Plex Mono"/>
              </a:defRPr>
            </a:lvl3pPr>
            <a:lvl4pPr lvl="3">
              <a:spcBef>
                <a:spcPts val="0"/>
              </a:spcBef>
              <a:spcAft>
                <a:spcPts val="0"/>
              </a:spcAft>
              <a:buClr>
                <a:schemeClr val="lt1"/>
              </a:buClr>
              <a:buSzPts val="4000"/>
              <a:buFont typeface="IBM Plex Mono"/>
              <a:buNone/>
              <a:defRPr sz="4000" b="1">
                <a:solidFill>
                  <a:schemeClr val="lt1"/>
                </a:solidFill>
                <a:latin typeface="IBM Plex Mono"/>
                <a:ea typeface="IBM Plex Mono"/>
                <a:cs typeface="IBM Plex Mono"/>
                <a:sym typeface="IBM Plex Mono"/>
              </a:defRPr>
            </a:lvl4pPr>
            <a:lvl5pPr lvl="4">
              <a:spcBef>
                <a:spcPts val="0"/>
              </a:spcBef>
              <a:spcAft>
                <a:spcPts val="0"/>
              </a:spcAft>
              <a:buClr>
                <a:schemeClr val="lt1"/>
              </a:buClr>
              <a:buSzPts val="4000"/>
              <a:buFont typeface="IBM Plex Mono"/>
              <a:buNone/>
              <a:defRPr sz="4000" b="1">
                <a:solidFill>
                  <a:schemeClr val="lt1"/>
                </a:solidFill>
                <a:latin typeface="IBM Plex Mono"/>
                <a:ea typeface="IBM Plex Mono"/>
                <a:cs typeface="IBM Plex Mono"/>
                <a:sym typeface="IBM Plex Mono"/>
              </a:defRPr>
            </a:lvl5pPr>
            <a:lvl6pPr lvl="5">
              <a:spcBef>
                <a:spcPts val="0"/>
              </a:spcBef>
              <a:spcAft>
                <a:spcPts val="0"/>
              </a:spcAft>
              <a:buClr>
                <a:schemeClr val="lt1"/>
              </a:buClr>
              <a:buSzPts val="4000"/>
              <a:buFont typeface="IBM Plex Mono"/>
              <a:buNone/>
              <a:defRPr sz="4000" b="1">
                <a:solidFill>
                  <a:schemeClr val="lt1"/>
                </a:solidFill>
                <a:latin typeface="IBM Plex Mono"/>
                <a:ea typeface="IBM Plex Mono"/>
                <a:cs typeface="IBM Plex Mono"/>
                <a:sym typeface="IBM Plex Mono"/>
              </a:defRPr>
            </a:lvl6pPr>
            <a:lvl7pPr lvl="6">
              <a:spcBef>
                <a:spcPts val="0"/>
              </a:spcBef>
              <a:spcAft>
                <a:spcPts val="0"/>
              </a:spcAft>
              <a:buClr>
                <a:schemeClr val="lt1"/>
              </a:buClr>
              <a:buSzPts val="4000"/>
              <a:buFont typeface="IBM Plex Mono"/>
              <a:buNone/>
              <a:defRPr sz="4000" b="1">
                <a:solidFill>
                  <a:schemeClr val="lt1"/>
                </a:solidFill>
                <a:latin typeface="IBM Plex Mono"/>
                <a:ea typeface="IBM Plex Mono"/>
                <a:cs typeface="IBM Plex Mono"/>
                <a:sym typeface="IBM Plex Mono"/>
              </a:defRPr>
            </a:lvl7pPr>
            <a:lvl8pPr lvl="7">
              <a:spcBef>
                <a:spcPts val="0"/>
              </a:spcBef>
              <a:spcAft>
                <a:spcPts val="0"/>
              </a:spcAft>
              <a:buClr>
                <a:schemeClr val="lt1"/>
              </a:buClr>
              <a:buSzPts val="4000"/>
              <a:buFont typeface="IBM Plex Mono"/>
              <a:buNone/>
              <a:defRPr sz="4000" b="1">
                <a:solidFill>
                  <a:schemeClr val="lt1"/>
                </a:solidFill>
                <a:latin typeface="IBM Plex Mono"/>
                <a:ea typeface="IBM Plex Mono"/>
                <a:cs typeface="IBM Plex Mono"/>
                <a:sym typeface="IBM Plex Mono"/>
              </a:defRPr>
            </a:lvl8pPr>
            <a:lvl9pPr lvl="8">
              <a:spcBef>
                <a:spcPts val="0"/>
              </a:spcBef>
              <a:spcAft>
                <a:spcPts val="0"/>
              </a:spcAft>
              <a:buClr>
                <a:schemeClr val="lt1"/>
              </a:buClr>
              <a:buSzPts val="4000"/>
              <a:buFont typeface="IBM Plex Mono"/>
              <a:buNone/>
              <a:defRPr sz="4000" b="1">
                <a:solidFill>
                  <a:schemeClr val="lt1"/>
                </a:solidFill>
                <a:latin typeface="IBM Plex Mono"/>
                <a:ea typeface="IBM Plex Mono"/>
                <a:cs typeface="IBM Plex Mono"/>
                <a:sym typeface="IBM Plex Mono"/>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49250">
              <a:lnSpc>
                <a:spcPct val="115000"/>
              </a:lnSpc>
              <a:spcBef>
                <a:spcPts val="0"/>
              </a:spcBef>
              <a:spcAft>
                <a:spcPts val="0"/>
              </a:spcAft>
              <a:buClr>
                <a:schemeClr val="lt1"/>
              </a:buClr>
              <a:buSzPts val="1900"/>
              <a:buFont typeface="IBM Plex Mono Medium"/>
              <a:buChar char="●"/>
              <a:defRPr sz="1900">
                <a:solidFill>
                  <a:schemeClr val="lt1"/>
                </a:solidFill>
                <a:latin typeface="IBM Plex Mono Medium"/>
                <a:ea typeface="IBM Plex Mono Medium"/>
                <a:cs typeface="IBM Plex Mono Medium"/>
                <a:sym typeface="IBM Plex Mono Medium"/>
              </a:defRPr>
            </a:lvl1pPr>
            <a:lvl2pPr marL="914400" lvl="1" indent="-349250">
              <a:lnSpc>
                <a:spcPct val="115000"/>
              </a:lnSpc>
              <a:spcBef>
                <a:spcPts val="2100"/>
              </a:spcBef>
              <a:spcAft>
                <a:spcPts val="0"/>
              </a:spcAft>
              <a:buClr>
                <a:schemeClr val="lt1"/>
              </a:buClr>
              <a:buSzPts val="1900"/>
              <a:buFont typeface="IBM Plex Mono Medium"/>
              <a:buChar char="○"/>
              <a:defRPr sz="1900">
                <a:solidFill>
                  <a:schemeClr val="lt1"/>
                </a:solidFill>
                <a:latin typeface="IBM Plex Mono Medium"/>
                <a:ea typeface="IBM Plex Mono Medium"/>
                <a:cs typeface="IBM Plex Mono Medium"/>
                <a:sym typeface="IBM Plex Mono Medium"/>
              </a:defRPr>
            </a:lvl2pPr>
            <a:lvl3pPr marL="1371600" lvl="2" indent="-349250">
              <a:lnSpc>
                <a:spcPct val="115000"/>
              </a:lnSpc>
              <a:spcBef>
                <a:spcPts val="2100"/>
              </a:spcBef>
              <a:spcAft>
                <a:spcPts val="0"/>
              </a:spcAft>
              <a:buClr>
                <a:schemeClr val="lt1"/>
              </a:buClr>
              <a:buSzPts val="1900"/>
              <a:buFont typeface="IBM Plex Mono Medium"/>
              <a:buChar char="■"/>
              <a:defRPr sz="1900">
                <a:solidFill>
                  <a:schemeClr val="lt1"/>
                </a:solidFill>
                <a:latin typeface="IBM Plex Mono Medium"/>
                <a:ea typeface="IBM Plex Mono Medium"/>
                <a:cs typeface="IBM Plex Mono Medium"/>
                <a:sym typeface="IBM Plex Mono Medium"/>
              </a:defRPr>
            </a:lvl3pPr>
            <a:lvl4pPr marL="1828800" lvl="3" indent="-349250">
              <a:lnSpc>
                <a:spcPct val="115000"/>
              </a:lnSpc>
              <a:spcBef>
                <a:spcPts val="2100"/>
              </a:spcBef>
              <a:spcAft>
                <a:spcPts val="0"/>
              </a:spcAft>
              <a:buClr>
                <a:schemeClr val="lt1"/>
              </a:buClr>
              <a:buSzPts val="1900"/>
              <a:buFont typeface="IBM Plex Mono Medium"/>
              <a:buChar char="●"/>
              <a:defRPr sz="1900">
                <a:solidFill>
                  <a:schemeClr val="lt1"/>
                </a:solidFill>
                <a:latin typeface="IBM Plex Mono Medium"/>
                <a:ea typeface="IBM Plex Mono Medium"/>
                <a:cs typeface="IBM Plex Mono Medium"/>
                <a:sym typeface="IBM Plex Mono Medium"/>
              </a:defRPr>
            </a:lvl4pPr>
            <a:lvl5pPr marL="2286000" lvl="4" indent="-349250">
              <a:lnSpc>
                <a:spcPct val="115000"/>
              </a:lnSpc>
              <a:spcBef>
                <a:spcPts val="2100"/>
              </a:spcBef>
              <a:spcAft>
                <a:spcPts val="0"/>
              </a:spcAft>
              <a:buClr>
                <a:schemeClr val="lt1"/>
              </a:buClr>
              <a:buSzPts val="1900"/>
              <a:buFont typeface="IBM Plex Mono Medium"/>
              <a:buChar char="○"/>
              <a:defRPr sz="1900">
                <a:solidFill>
                  <a:schemeClr val="lt1"/>
                </a:solidFill>
                <a:latin typeface="IBM Plex Mono Medium"/>
                <a:ea typeface="IBM Plex Mono Medium"/>
                <a:cs typeface="IBM Plex Mono Medium"/>
                <a:sym typeface="IBM Plex Mono Medium"/>
              </a:defRPr>
            </a:lvl5pPr>
            <a:lvl6pPr marL="2743200" lvl="5" indent="-349250">
              <a:lnSpc>
                <a:spcPct val="115000"/>
              </a:lnSpc>
              <a:spcBef>
                <a:spcPts val="2100"/>
              </a:spcBef>
              <a:spcAft>
                <a:spcPts val="0"/>
              </a:spcAft>
              <a:buClr>
                <a:schemeClr val="lt1"/>
              </a:buClr>
              <a:buSzPts val="1900"/>
              <a:buFont typeface="IBM Plex Mono Medium"/>
              <a:buChar char="■"/>
              <a:defRPr sz="1900">
                <a:solidFill>
                  <a:schemeClr val="lt1"/>
                </a:solidFill>
                <a:latin typeface="IBM Plex Mono Medium"/>
                <a:ea typeface="IBM Plex Mono Medium"/>
                <a:cs typeface="IBM Plex Mono Medium"/>
                <a:sym typeface="IBM Plex Mono Medium"/>
              </a:defRPr>
            </a:lvl6pPr>
            <a:lvl7pPr marL="3200400" lvl="6" indent="-349250">
              <a:lnSpc>
                <a:spcPct val="115000"/>
              </a:lnSpc>
              <a:spcBef>
                <a:spcPts val="2100"/>
              </a:spcBef>
              <a:spcAft>
                <a:spcPts val="0"/>
              </a:spcAft>
              <a:buClr>
                <a:schemeClr val="lt1"/>
              </a:buClr>
              <a:buSzPts val="1900"/>
              <a:buFont typeface="IBM Plex Mono Medium"/>
              <a:buChar char="●"/>
              <a:defRPr sz="1900">
                <a:solidFill>
                  <a:schemeClr val="lt1"/>
                </a:solidFill>
                <a:latin typeface="IBM Plex Mono Medium"/>
                <a:ea typeface="IBM Plex Mono Medium"/>
                <a:cs typeface="IBM Plex Mono Medium"/>
                <a:sym typeface="IBM Plex Mono Medium"/>
              </a:defRPr>
            </a:lvl7pPr>
            <a:lvl8pPr marL="3657600" lvl="7" indent="-349250">
              <a:lnSpc>
                <a:spcPct val="115000"/>
              </a:lnSpc>
              <a:spcBef>
                <a:spcPts val="2100"/>
              </a:spcBef>
              <a:spcAft>
                <a:spcPts val="0"/>
              </a:spcAft>
              <a:buClr>
                <a:schemeClr val="lt1"/>
              </a:buClr>
              <a:buSzPts val="1900"/>
              <a:buFont typeface="IBM Plex Mono Medium"/>
              <a:buChar char="○"/>
              <a:defRPr sz="1900">
                <a:solidFill>
                  <a:schemeClr val="lt1"/>
                </a:solidFill>
                <a:latin typeface="IBM Plex Mono Medium"/>
                <a:ea typeface="IBM Plex Mono Medium"/>
                <a:cs typeface="IBM Plex Mono Medium"/>
                <a:sym typeface="IBM Plex Mono Medium"/>
              </a:defRPr>
            </a:lvl8pPr>
            <a:lvl9pPr marL="4114800" lvl="8" indent="-349250">
              <a:lnSpc>
                <a:spcPct val="115000"/>
              </a:lnSpc>
              <a:spcBef>
                <a:spcPts val="2100"/>
              </a:spcBef>
              <a:spcAft>
                <a:spcPts val="2100"/>
              </a:spcAft>
              <a:buClr>
                <a:schemeClr val="lt1"/>
              </a:buClr>
              <a:buSzPts val="1900"/>
              <a:buFont typeface="IBM Plex Mono Medium"/>
              <a:buChar char="■"/>
              <a:defRPr sz="1900">
                <a:solidFill>
                  <a:schemeClr val="lt1"/>
                </a:solidFill>
                <a:latin typeface="IBM Plex Mono Medium"/>
                <a:ea typeface="IBM Plex Mono Medium"/>
                <a:cs typeface="IBM Plex Mono Medium"/>
                <a:sym typeface="IBM Plex Mono Medium"/>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9" name="Google Shape;9;p1"/>
          <p:cNvSpPr txBox="1"/>
          <p:nvPr/>
        </p:nvSpPr>
        <p:spPr>
          <a:xfrm rot="5400000">
            <a:off x="-679350" y="63509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lt1"/>
                </a:solidFill>
                <a:latin typeface="Barlow Condensed"/>
                <a:ea typeface="Barlow Condensed"/>
                <a:cs typeface="Barlow Condensed"/>
                <a:sym typeface="Barlow Condensed"/>
              </a:rPr>
              <a:t>SLIDESMANIA.COM</a:t>
            </a:r>
            <a:endParaRPr sz="1200">
              <a:solidFill>
                <a:schemeClr val="lt1"/>
              </a:solidFill>
              <a:latin typeface="Barlow Condensed"/>
              <a:ea typeface="Barlow Condensed"/>
              <a:cs typeface="Barlow Condensed"/>
              <a:sym typeface="Barlow Condense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66"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suno.com/" TargetMode="External"/><Relationship Id="rId7" Type="http://schemas.openxmlformats.org/officeDocument/2006/relationships/hyperlink" Target="https://www.theoasis.com/"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s://product.supertone.ai/shift" TargetMode="External"/><Relationship Id="rId5" Type="http://schemas.openxmlformats.org/officeDocument/2006/relationships/hyperlink" Target="https://elevenlabs.io/" TargetMode="External"/><Relationship Id="rId4" Type="http://schemas.openxmlformats.org/officeDocument/2006/relationships/hyperlink" Target="https://www.udio.com/"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tripadvisor.com/Trips"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mindtrip.ai/"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www.make.com/en" TargetMode="External"/><Relationship Id="rId3" Type="http://schemas.openxmlformats.org/officeDocument/2006/relationships/hyperlink" Target="https://piktochart.com/" TargetMode="External"/><Relationship Id="rId7" Type="http://schemas.openxmlformats.org/officeDocument/2006/relationships/hyperlink" Target="https://www.youtube.com/redirect?event=video_description&amp;redir_token=QUFFLUhqbXB5UVJfLTFqQ1k0aV9lRXRob2U5NmpabVozZ3xBQ3Jtc0ttR3BuZ2tTaUdFQ18wVjktV3NWWXNkQU5Id2hRZ0txQUxjTVF0ZDVKMDhjVVh3Zjk1a2d3NW93RHg2MTFhSkpwV0lVa2Q5SElNbU94bWdqNHNSSVltLVlVTVhIaDh6NG5VT3lPeFR3M2tQX3VCazdOOA&amp;q=https%3A%2F%2Fzapier.com%2F&amp;v=RLgrRHJ6WdM"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s://ai.mobirise.com/" TargetMode="External"/><Relationship Id="rId5" Type="http://schemas.openxmlformats.org/officeDocument/2006/relationships/hyperlink" Target="https://yequalx.com/ru/" TargetMode="External"/><Relationship Id="rId4" Type="http://schemas.openxmlformats.org/officeDocument/2006/relationships/hyperlink" Target="https://chromewebstore.google.com/detail/image-downloader-save-pic/daeljdgmllhgmbdkpgnaojldjkdgkbjg?hl=ru"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openai.com/blog/openai-codex"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scanner.deepware.ai/"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s://www.duckduckgoose.ai/deepfakeproof"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docs.google.com/document/d/1PWWmCoKEEm8Q-kN8ijXh4vUfU3PYa346ro81Dpn2lrg/edit?pli=1"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hyperlink" Target="https://aipro.store/" TargetMode="External"/><Relationship Id="rId5" Type="http://schemas.openxmlformats.org/officeDocument/2006/relationships/hyperlink" Target="https://toolbaz.com/" TargetMode="External"/><Relationship Id="rId4" Type="http://schemas.openxmlformats.org/officeDocument/2006/relationships/hyperlink" Target="https://www.aiprosto.com/"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kalaido.ai/"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hyperlink" Target="https://developers.sber.ru/gigachat/login" TargetMode="External"/><Relationship Id="rId4" Type="http://schemas.openxmlformats.org/officeDocument/2006/relationships/hyperlink" Target="https://huggingface.co/Qwen/Qwen-7B?utm_referrer=https%3A%2F%2Fdzen.ru%2Fmedia%2Fid%2F644ff546f6bdac56be217a0a%2F64f6e52a21fecc012dea7c89"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www.youtube.com/watch?v=yPTLhE_isr0"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futurepedia.io/"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pinokio.computer/"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journal.tinkoff.ru/chatgpt-in-russia/"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ilyhalight/voice-over-translation"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redirect?event=video_description&amp;redir_token=QUFFLUhqbWJEYTBWamFWbWdWTUd2WUMtUFRtdHJRdWZuZ3xBQ3Jtc0tsbllSZk1SSWFIZW45aGJZYkdZajA5V3BQeFU0alNXQTVQT1hySXJrMEFJS1V0WHZtTXVZa29tcnRNQXptVFR0MXBuY3FlTU1xaW1KN1pFaFBabkF0alQwM2VENk9fcm52NEN3ZUxzamFYeHZBblIyYw&amp;q=https%3A%2F%2Fleonardo.ai%2F&amp;v=RLgrRHJ6WdM"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ai-icon.top/"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www.genmo.ai/"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hyperlink" Target="https://noisee.ai/" TargetMode="External"/><Relationship Id="rId4" Type="http://schemas.openxmlformats.org/officeDocument/2006/relationships/hyperlink" Target="https://kaiber.ai/"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lumalabs.ai/"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664" name="Google Shape;664;p22"/>
          <p:cNvSpPr txBox="1">
            <a:spLocks noGrp="1"/>
          </p:cNvSpPr>
          <p:nvPr>
            <p:ph type="title"/>
          </p:nvPr>
        </p:nvSpPr>
        <p:spPr>
          <a:xfrm>
            <a:off x="2263366" y="2446425"/>
            <a:ext cx="8066559" cy="19428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ru-RU" dirty="0"/>
              <a:t>НЕЙРОСЕТИ</a:t>
            </a:r>
            <a:endParaRPr dirty="0"/>
          </a:p>
        </p:txBody>
      </p:sp>
      <p:sp>
        <p:nvSpPr>
          <p:cNvPr id="665" name="Google Shape;665;p22"/>
          <p:cNvSpPr txBox="1">
            <a:spLocks noGrp="1"/>
          </p:cNvSpPr>
          <p:nvPr>
            <p:ph type="subTitle" idx="1"/>
          </p:nvPr>
        </p:nvSpPr>
        <p:spPr>
          <a:xfrm>
            <a:off x="2263366" y="5039284"/>
            <a:ext cx="7683600" cy="4833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ru-RU" dirty="0"/>
              <a:t>ОБЫВАТЕЛЬСКИЙ ВЗГЛЯД МАЙ 2024</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69"/>
        <p:cNvGrpSpPr/>
        <p:nvPr/>
      </p:nvGrpSpPr>
      <p:grpSpPr>
        <a:xfrm>
          <a:off x="0" y="0"/>
          <a:ext cx="0" cy="0"/>
          <a:chOff x="0" y="0"/>
          <a:chExt cx="0" cy="0"/>
        </a:xfrm>
      </p:grpSpPr>
      <p:sp>
        <p:nvSpPr>
          <p:cNvPr id="671" name="Google Shape;671;p23"/>
          <p:cNvSpPr txBox="1">
            <a:spLocks noGrp="1"/>
          </p:cNvSpPr>
          <p:nvPr>
            <p:ph type="title"/>
          </p:nvPr>
        </p:nvSpPr>
        <p:spPr>
          <a:xfrm>
            <a:off x="2466337" y="91494"/>
            <a:ext cx="6408300" cy="9960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ru-RU" sz="3600" dirty="0"/>
              <a:t>ЗВУК И МУЗЫКА</a:t>
            </a:r>
            <a:endParaRPr sz="3600" dirty="0"/>
          </a:p>
        </p:txBody>
      </p:sp>
      <p:sp>
        <p:nvSpPr>
          <p:cNvPr id="672" name="Google Shape;672;p23"/>
          <p:cNvSpPr txBox="1">
            <a:spLocks noGrp="1"/>
          </p:cNvSpPr>
          <p:nvPr>
            <p:ph type="body" idx="1"/>
          </p:nvPr>
        </p:nvSpPr>
        <p:spPr>
          <a:xfrm>
            <a:off x="1321806" y="1087494"/>
            <a:ext cx="9841117" cy="4969274"/>
          </a:xfrm>
          <a:prstGeom prst="rect">
            <a:avLst/>
          </a:prstGeom>
        </p:spPr>
        <p:txBody>
          <a:bodyPr spcFirstLastPara="1" wrap="square" lIns="121900" tIns="121900" rIns="121900" bIns="121900" anchor="t" anchorCtr="0">
            <a:noAutofit/>
          </a:bodyPr>
          <a:lstStyle/>
          <a:p>
            <a:pPr marL="342900" indent="-342900"/>
            <a:r>
              <a:rPr lang="en-US" sz="1400" dirty="0">
                <a:latin typeface="Aldrich [RUS by Daymarius]" panose="02000000000000000000" pitchFamily="2" charset="0"/>
                <a:hlinkClick r:id="rId3"/>
              </a:rPr>
              <a:t>https://suno.com/</a:t>
            </a:r>
            <a:r>
              <a:rPr lang="ru-RU" sz="1400" dirty="0">
                <a:latin typeface="Aldrich [RUS by Daymarius]" panose="02000000000000000000" pitchFamily="2" charset="0"/>
              </a:rPr>
              <a:t> - генерация музыки, есть ограниченная бесплатная генерация</a:t>
            </a:r>
            <a:endParaRPr lang="en-US" sz="1400" dirty="0">
              <a:latin typeface="Aldrich [RUS by Daymarius]" panose="02000000000000000000" pitchFamily="2" charset="0"/>
            </a:endParaRPr>
          </a:p>
          <a:p>
            <a:pPr marL="342900" indent="-342900"/>
            <a:r>
              <a:rPr lang="en-US" sz="1400" dirty="0">
                <a:latin typeface="Aldrich [RUS by Daymarius]" panose="02000000000000000000" pitchFamily="2" charset="0"/>
                <a:hlinkClick r:id="rId4"/>
              </a:rPr>
              <a:t>https://www.udio.com/</a:t>
            </a:r>
            <a:r>
              <a:rPr lang="en-US" sz="1400" dirty="0">
                <a:latin typeface="Aldrich [RUS by Daymarius]" panose="02000000000000000000" pitchFamily="2" charset="0"/>
              </a:rPr>
              <a:t> </a:t>
            </a:r>
            <a:r>
              <a:rPr lang="ru-RU" sz="1400" dirty="0">
                <a:latin typeface="Aldrich [RUS by Daymarius]" panose="02000000000000000000" pitchFamily="2" charset="0"/>
              </a:rPr>
              <a:t>- генерация музыки, «мощнее», пока бесплатная, но это временно, можно достраивать песню в обе стороны, и вперёд, и назад, но генерирует меньшие по длительности отрезки</a:t>
            </a:r>
          </a:p>
          <a:p>
            <a:pPr marL="342900" indent="-342900"/>
            <a:r>
              <a:rPr lang="ru-RU" sz="1400" u="sng" kern="100" dirty="0">
                <a:solidFill>
                  <a:srgbClr val="0000FF"/>
                </a:solidFill>
                <a:effectLst/>
                <a:latin typeface="Aldrich [RUS by Daymarius]" panose="02000000000000000000" pitchFamily="2" charset="0"/>
                <a:ea typeface="Calibri" panose="020F0502020204030204" pitchFamily="34" charset="0"/>
                <a:cs typeface="Times New Roman" panose="02020603050405020304" pitchFamily="18" charset="0"/>
                <a:hlinkClick r:id="rId5"/>
              </a:rPr>
              <a:t>https://elevenlabs.io/</a:t>
            </a:r>
            <a:r>
              <a:rPr lang="ru-RU" sz="1400" kern="100" dirty="0">
                <a:effectLst/>
                <a:latin typeface="Aldrich [RUS by Daymarius]" panose="02000000000000000000" pitchFamily="2" charset="0"/>
                <a:ea typeface="Calibri" panose="020F0502020204030204" pitchFamily="34" charset="0"/>
                <a:cs typeface="Times New Roman" panose="02020603050405020304" pitchFamily="18" charset="0"/>
              </a:rPr>
              <a:t> - изменяет голос</a:t>
            </a:r>
          </a:p>
          <a:p>
            <a:pPr marL="342900" indent="-342900"/>
            <a:r>
              <a:rPr lang="en-US" sz="1400" kern="100" dirty="0">
                <a:effectLst/>
                <a:latin typeface="Aldrich [RUS by Daymarius]" panose="02000000000000000000" pitchFamily="2" charset="0"/>
                <a:ea typeface="Calibri" panose="020F0502020204030204" pitchFamily="34" charset="0"/>
                <a:cs typeface="Times New Roman" panose="02020603050405020304" pitchFamily="18" charset="0"/>
              </a:rPr>
              <a:t>voice</a:t>
            </a:r>
            <a:r>
              <a:rPr lang="ru-RU" sz="1400" kern="100" dirty="0">
                <a:effectLst/>
                <a:latin typeface="Aldrich [RUS by Daymarius]" panose="02000000000000000000" pitchFamily="2" charset="0"/>
                <a:ea typeface="Calibri" panose="020F0502020204030204" pitchFamily="34" charset="0"/>
                <a:cs typeface="Times New Roman" panose="02020603050405020304" pitchFamily="18" charset="0"/>
              </a:rPr>
              <a:t>.</a:t>
            </a:r>
            <a:r>
              <a:rPr lang="en-US" sz="1400" kern="100" dirty="0">
                <a:effectLst/>
                <a:latin typeface="Aldrich [RUS by Daymarius]" panose="02000000000000000000" pitchFamily="2" charset="0"/>
                <a:ea typeface="Calibri" panose="020F0502020204030204" pitchFamily="34" charset="0"/>
                <a:cs typeface="Times New Roman" panose="02020603050405020304" pitchFamily="18" charset="0"/>
              </a:rPr>
              <a:t>ai</a:t>
            </a:r>
            <a:r>
              <a:rPr lang="ru-RU" sz="1400" kern="100" dirty="0">
                <a:effectLst/>
                <a:latin typeface="Aldrich [RUS by Daymarius]" panose="02000000000000000000" pitchFamily="2" charset="0"/>
                <a:ea typeface="Calibri" panose="020F0502020204030204" pitchFamily="34" charset="0"/>
                <a:cs typeface="Times New Roman" panose="02020603050405020304" pitchFamily="18" charset="0"/>
              </a:rPr>
              <a:t> – тоже херня для голоса</a:t>
            </a:r>
          </a:p>
          <a:p>
            <a:pPr marL="342900" indent="-342900"/>
            <a:r>
              <a:rPr lang="en-US" sz="1400" dirty="0">
                <a:latin typeface="Aldrich [RUS by Daymarius]" panose="02000000000000000000" pitchFamily="2" charset="0"/>
                <a:hlinkClick r:id="rId6"/>
              </a:rPr>
              <a:t>https://product.supertone.ai/shift</a:t>
            </a:r>
            <a:r>
              <a:rPr lang="ru-RU" sz="1400" dirty="0">
                <a:latin typeface="Aldrich [RUS by Daymarius]" panose="02000000000000000000" pitchFamily="2" charset="0"/>
              </a:rPr>
              <a:t> - изменение голоса в реальном времени</a:t>
            </a:r>
          </a:p>
          <a:p>
            <a:pPr marL="342900" indent="-342900"/>
            <a:r>
              <a:rPr lang="ru-RU" sz="1400" dirty="0">
                <a:latin typeface="Aldrich [RUS by Daymarius]" panose="02000000000000000000" pitchFamily="2" charset="0"/>
              </a:rPr>
              <a:t>https://apihost.ru/ - если нужен </a:t>
            </a:r>
            <a:r>
              <a:rPr lang="ru-RU" sz="1400" dirty="0" err="1">
                <a:latin typeface="Aldrich [RUS by Daymarius]" panose="02000000000000000000" pitchFamily="2" charset="0"/>
              </a:rPr>
              <a:t>гугломужик</a:t>
            </a:r>
            <a:r>
              <a:rPr lang="ru-RU" sz="1400" dirty="0">
                <a:latin typeface="Aldrich [RUS by Daymarius]" panose="02000000000000000000" pitchFamily="2" charset="0"/>
              </a:rPr>
              <a:t>/</a:t>
            </a:r>
            <a:r>
              <a:rPr lang="ru-RU" sz="1400" dirty="0" err="1">
                <a:latin typeface="Aldrich [RUS by Daymarius]" panose="02000000000000000000" pitchFamily="2" charset="0"/>
              </a:rPr>
              <a:t>гуглобаба</a:t>
            </a:r>
            <a:r>
              <a:rPr lang="ru-RU" sz="1400" dirty="0">
                <a:latin typeface="Aldrich [RUS by Daymarius]" panose="02000000000000000000" pitchFamily="2" charset="0"/>
              </a:rPr>
              <a:t>. Просто, бесплатно, качество среднее. Голоса </a:t>
            </a:r>
            <a:r>
              <a:rPr lang="ru-RU" sz="1400" dirty="0" err="1">
                <a:latin typeface="Aldrich [RUS by Daymarius]" panose="02000000000000000000" pitchFamily="2" charset="0"/>
              </a:rPr>
              <a:t>предзаданные</a:t>
            </a:r>
            <a:endParaRPr lang="ru-RU" sz="1400" dirty="0">
              <a:latin typeface="Aldrich [RUS by Daymarius]" panose="02000000000000000000" pitchFamily="2" charset="0"/>
            </a:endParaRPr>
          </a:p>
          <a:p>
            <a:pPr marL="342900" indent="-342900"/>
            <a:r>
              <a:rPr lang="ru-RU" sz="1400" dirty="0">
                <a:latin typeface="Aldrich [RUS by Daymarius]" panose="02000000000000000000" pitchFamily="2" charset="0"/>
              </a:rPr>
              <a:t>https://ttsfree.com/ - по сути то же.</a:t>
            </a:r>
          </a:p>
          <a:p>
            <a:pPr marL="342900" indent="-342900"/>
            <a:r>
              <a:rPr lang="ru-RU" sz="1400" dirty="0">
                <a:latin typeface="Aldrich [RUS by Daymarius]" panose="02000000000000000000" pitchFamily="2" charset="0"/>
              </a:rPr>
              <a:t>https://synthesys.io/ - по сути то же.</a:t>
            </a:r>
          </a:p>
          <a:p>
            <a:pPr marL="342900" indent="-342900"/>
            <a:r>
              <a:rPr lang="ru-RU" sz="1400" dirty="0">
                <a:latin typeface="Aldrich [RUS by Daymarius]" panose="02000000000000000000" pitchFamily="2" charset="0"/>
              </a:rPr>
              <a:t>https://elevenlabs.io/ – «клонирование» голоса</a:t>
            </a:r>
          </a:p>
          <a:p>
            <a:pPr marL="342900" indent="-342900"/>
            <a:r>
              <a:rPr lang="en-US" sz="1400" dirty="0">
                <a:latin typeface="Aldrich [RUS by Daymarius]" panose="02000000000000000000" pitchFamily="2" charset="0"/>
                <a:hlinkClick r:id="rId7"/>
              </a:rPr>
              <a:t>https://www.theoasis.com</a:t>
            </a:r>
            <a:r>
              <a:rPr lang="ru-RU" sz="1400" dirty="0">
                <a:latin typeface="Aldrich [RUS by Daymarius]" panose="02000000000000000000" pitchFamily="2" charset="0"/>
              </a:rPr>
              <a:t> – преобразование речи в текст</a:t>
            </a:r>
          </a:p>
          <a:p>
            <a:pPr marL="342900" indent="-342900"/>
            <a:r>
              <a:rPr lang="en-US" sz="1400" dirty="0">
                <a:latin typeface="Aldrich [RUS by Daymarius]" panose="02000000000000000000" pitchFamily="2" charset="0"/>
              </a:rPr>
              <a:t>Adobe </a:t>
            </a:r>
            <a:r>
              <a:rPr lang="ru-RU" sz="1400" dirty="0">
                <a:latin typeface="Aldrich [RUS by Daymarius]" panose="02000000000000000000" pitchFamily="2" charset="0"/>
              </a:rPr>
              <a:t>внедряет </a:t>
            </a:r>
            <a:r>
              <a:rPr lang="ru-RU" sz="1400" dirty="0" err="1">
                <a:latin typeface="Aldrich [RUS by Daymarius]" panose="02000000000000000000" pitchFamily="2" charset="0"/>
              </a:rPr>
              <a:t>нейронки</a:t>
            </a:r>
            <a:r>
              <a:rPr lang="ru-RU" sz="1400" dirty="0">
                <a:latin typeface="Aldrich [RUS by Daymarius]" panose="02000000000000000000" pitchFamily="2" charset="0"/>
              </a:rPr>
              <a:t> в </a:t>
            </a:r>
            <a:r>
              <a:rPr lang="en-US" sz="1400" dirty="0">
                <a:latin typeface="Aldrich [RUS by Daymarius]" panose="02000000000000000000" pitchFamily="2" charset="0"/>
              </a:rPr>
              <a:t>Audition, Photoshop </a:t>
            </a:r>
            <a:r>
              <a:rPr lang="ru-RU" sz="1400" dirty="0">
                <a:latin typeface="Aldrich [RUS by Daymarius]" panose="02000000000000000000" pitchFamily="2" charset="0"/>
              </a:rPr>
              <a:t>и т.д.</a:t>
            </a:r>
          </a:p>
          <a:p>
            <a:pPr marL="342900" indent="-342900"/>
            <a:endParaRPr lang="ru-RU" sz="1400" dirty="0">
              <a:latin typeface="Aldrich [RUS by Daymarius]" panose="02000000000000000000" pitchFamily="2" charset="0"/>
            </a:endParaRPr>
          </a:p>
        </p:txBody>
      </p:sp>
      <p:sp>
        <p:nvSpPr>
          <p:cNvPr id="1095" name="Google Shape;1095;p41"/>
          <p:cNvSpPr/>
          <p:nvPr/>
        </p:nvSpPr>
        <p:spPr>
          <a:xfrm>
            <a:off x="3343189" y="352593"/>
            <a:ext cx="318470" cy="329826"/>
          </a:xfrm>
          <a:custGeom>
            <a:avLst/>
            <a:gdLst/>
            <a:ahLst/>
            <a:cxnLst/>
            <a:rect l="l" t="t" r="r" b="b"/>
            <a:pathLst>
              <a:path w="9636" h="9678" extrusionOk="0">
                <a:moveTo>
                  <a:pt x="9636" y="0"/>
                </a:moveTo>
                <a:lnTo>
                  <a:pt x="2588" y="1642"/>
                </a:lnTo>
                <a:lnTo>
                  <a:pt x="2588" y="7351"/>
                </a:lnTo>
                <a:cubicBezTo>
                  <a:pt x="2460" y="7320"/>
                  <a:pt x="2326" y="7304"/>
                  <a:pt x="2188" y="7304"/>
                </a:cubicBezTo>
                <a:cubicBezTo>
                  <a:pt x="1938" y="7304"/>
                  <a:pt x="1674" y="7355"/>
                  <a:pt x="1410" y="7458"/>
                </a:cubicBezTo>
                <a:cubicBezTo>
                  <a:pt x="536" y="7762"/>
                  <a:pt x="1" y="8493"/>
                  <a:pt x="215" y="9064"/>
                </a:cubicBezTo>
                <a:cubicBezTo>
                  <a:pt x="361" y="9454"/>
                  <a:pt x="816" y="9678"/>
                  <a:pt x="1362" y="9678"/>
                </a:cubicBezTo>
                <a:cubicBezTo>
                  <a:pt x="1615" y="9678"/>
                  <a:pt x="1888" y="9630"/>
                  <a:pt x="2160" y="9528"/>
                </a:cubicBezTo>
                <a:cubicBezTo>
                  <a:pt x="2945" y="9261"/>
                  <a:pt x="3444" y="8636"/>
                  <a:pt x="3391" y="8101"/>
                </a:cubicBezTo>
                <a:lnTo>
                  <a:pt x="3391" y="2552"/>
                </a:lnTo>
                <a:lnTo>
                  <a:pt x="8851" y="1285"/>
                </a:lnTo>
                <a:lnTo>
                  <a:pt x="8851" y="6138"/>
                </a:lnTo>
                <a:cubicBezTo>
                  <a:pt x="8723" y="6106"/>
                  <a:pt x="8587" y="6090"/>
                  <a:pt x="8444" y="6090"/>
                </a:cubicBezTo>
                <a:cubicBezTo>
                  <a:pt x="8188" y="6090"/>
                  <a:pt x="7913" y="6142"/>
                  <a:pt x="7637" y="6245"/>
                </a:cubicBezTo>
                <a:cubicBezTo>
                  <a:pt x="6781" y="6566"/>
                  <a:pt x="6246" y="7280"/>
                  <a:pt x="6460" y="7851"/>
                </a:cubicBezTo>
                <a:cubicBezTo>
                  <a:pt x="6608" y="8246"/>
                  <a:pt x="7064" y="8470"/>
                  <a:pt x="7621" y="8470"/>
                </a:cubicBezTo>
                <a:cubicBezTo>
                  <a:pt x="7868" y="8470"/>
                  <a:pt x="8135" y="8426"/>
                  <a:pt x="8405" y="8333"/>
                </a:cubicBezTo>
                <a:cubicBezTo>
                  <a:pt x="9118" y="8065"/>
                  <a:pt x="9600" y="7530"/>
                  <a:pt x="9636" y="7030"/>
                </a:cubicBezTo>
                <a:lnTo>
                  <a:pt x="9636" y="0"/>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Font typeface="Arial"/>
              <a:buNone/>
            </a:pPr>
            <a:endParaRPr>
              <a:solidFill>
                <a:srgbClr val="FFFFFF"/>
              </a:solidFill>
            </a:endParaRPr>
          </a:p>
        </p:txBody>
      </p:sp>
      <p:sp>
        <p:nvSpPr>
          <p:cNvPr id="2" name="Google Shape;1095;p41">
            <a:extLst>
              <a:ext uri="{FF2B5EF4-FFF2-40B4-BE49-F238E27FC236}">
                <a16:creationId xmlns:a16="http://schemas.microsoft.com/office/drawing/2014/main" id="{C51CDA37-B38E-0DDB-5FF4-82F955DB8CCD}"/>
              </a:ext>
            </a:extLst>
          </p:cNvPr>
          <p:cNvSpPr/>
          <p:nvPr/>
        </p:nvSpPr>
        <p:spPr>
          <a:xfrm>
            <a:off x="7679799" y="352593"/>
            <a:ext cx="318470" cy="329826"/>
          </a:xfrm>
          <a:custGeom>
            <a:avLst/>
            <a:gdLst/>
            <a:ahLst/>
            <a:cxnLst/>
            <a:rect l="l" t="t" r="r" b="b"/>
            <a:pathLst>
              <a:path w="9636" h="9678" extrusionOk="0">
                <a:moveTo>
                  <a:pt x="9636" y="0"/>
                </a:moveTo>
                <a:lnTo>
                  <a:pt x="2588" y="1642"/>
                </a:lnTo>
                <a:lnTo>
                  <a:pt x="2588" y="7351"/>
                </a:lnTo>
                <a:cubicBezTo>
                  <a:pt x="2460" y="7320"/>
                  <a:pt x="2326" y="7304"/>
                  <a:pt x="2188" y="7304"/>
                </a:cubicBezTo>
                <a:cubicBezTo>
                  <a:pt x="1938" y="7304"/>
                  <a:pt x="1674" y="7355"/>
                  <a:pt x="1410" y="7458"/>
                </a:cubicBezTo>
                <a:cubicBezTo>
                  <a:pt x="536" y="7762"/>
                  <a:pt x="1" y="8493"/>
                  <a:pt x="215" y="9064"/>
                </a:cubicBezTo>
                <a:cubicBezTo>
                  <a:pt x="361" y="9454"/>
                  <a:pt x="816" y="9678"/>
                  <a:pt x="1362" y="9678"/>
                </a:cubicBezTo>
                <a:cubicBezTo>
                  <a:pt x="1615" y="9678"/>
                  <a:pt x="1888" y="9630"/>
                  <a:pt x="2160" y="9528"/>
                </a:cubicBezTo>
                <a:cubicBezTo>
                  <a:pt x="2945" y="9261"/>
                  <a:pt x="3444" y="8636"/>
                  <a:pt x="3391" y="8101"/>
                </a:cubicBezTo>
                <a:lnTo>
                  <a:pt x="3391" y="2552"/>
                </a:lnTo>
                <a:lnTo>
                  <a:pt x="8851" y="1285"/>
                </a:lnTo>
                <a:lnTo>
                  <a:pt x="8851" y="6138"/>
                </a:lnTo>
                <a:cubicBezTo>
                  <a:pt x="8723" y="6106"/>
                  <a:pt x="8587" y="6090"/>
                  <a:pt x="8444" y="6090"/>
                </a:cubicBezTo>
                <a:cubicBezTo>
                  <a:pt x="8188" y="6090"/>
                  <a:pt x="7913" y="6142"/>
                  <a:pt x="7637" y="6245"/>
                </a:cubicBezTo>
                <a:cubicBezTo>
                  <a:pt x="6781" y="6566"/>
                  <a:pt x="6246" y="7280"/>
                  <a:pt x="6460" y="7851"/>
                </a:cubicBezTo>
                <a:cubicBezTo>
                  <a:pt x="6608" y="8246"/>
                  <a:pt x="7064" y="8470"/>
                  <a:pt x="7621" y="8470"/>
                </a:cubicBezTo>
                <a:cubicBezTo>
                  <a:pt x="7868" y="8470"/>
                  <a:pt x="8135" y="8426"/>
                  <a:pt x="8405" y="8333"/>
                </a:cubicBezTo>
                <a:cubicBezTo>
                  <a:pt x="9118" y="8065"/>
                  <a:pt x="9600" y="7530"/>
                  <a:pt x="9636" y="7030"/>
                </a:cubicBezTo>
                <a:lnTo>
                  <a:pt x="9636" y="0"/>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Font typeface="Arial"/>
              <a:buNone/>
            </a:pPr>
            <a:endParaRPr>
              <a:solidFill>
                <a:srgbClr val="FFFFFF"/>
              </a:solidFill>
            </a:endParaRPr>
          </a:p>
        </p:txBody>
      </p:sp>
    </p:spTree>
    <p:extLst>
      <p:ext uri="{BB962C8B-B14F-4D97-AF65-F5344CB8AC3E}">
        <p14:creationId xmlns:p14="http://schemas.microsoft.com/office/powerpoint/2010/main" val="1628298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69"/>
        <p:cNvGrpSpPr/>
        <p:nvPr/>
      </p:nvGrpSpPr>
      <p:grpSpPr>
        <a:xfrm>
          <a:off x="0" y="0"/>
          <a:ext cx="0" cy="0"/>
          <a:chOff x="0" y="0"/>
          <a:chExt cx="0" cy="0"/>
        </a:xfrm>
      </p:grpSpPr>
      <p:sp>
        <p:nvSpPr>
          <p:cNvPr id="671" name="Google Shape;671;p23"/>
          <p:cNvSpPr txBox="1">
            <a:spLocks noGrp="1"/>
          </p:cNvSpPr>
          <p:nvPr>
            <p:ph type="title"/>
          </p:nvPr>
        </p:nvSpPr>
        <p:spPr>
          <a:xfrm>
            <a:off x="2466337" y="91494"/>
            <a:ext cx="6408300" cy="9960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ru-RU" sz="3600" dirty="0"/>
              <a:t>ОБРАЗОВАНИЕ</a:t>
            </a:r>
            <a:endParaRPr sz="3600" dirty="0"/>
          </a:p>
        </p:txBody>
      </p:sp>
      <p:sp>
        <p:nvSpPr>
          <p:cNvPr id="672" name="Google Shape;672;p23"/>
          <p:cNvSpPr txBox="1">
            <a:spLocks noGrp="1"/>
          </p:cNvSpPr>
          <p:nvPr>
            <p:ph type="body" idx="1"/>
          </p:nvPr>
        </p:nvSpPr>
        <p:spPr>
          <a:xfrm>
            <a:off x="1321806" y="1087494"/>
            <a:ext cx="9841117" cy="4969274"/>
          </a:xfrm>
          <a:prstGeom prst="rect">
            <a:avLst/>
          </a:prstGeom>
        </p:spPr>
        <p:txBody>
          <a:bodyPr spcFirstLastPara="1" wrap="square" lIns="121900" tIns="121900" rIns="121900" bIns="121900" anchor="t" anchorCtr="0">
            <a:noAutofit/>
          </a:bodyPr>
          <a:lstStyle/>
          <a:p>
            <a:pPr marL="342900" indent="-342900"/>
            <a:r>
              <a:rPr lang="ru-RU" sz="1400" dirty="0">
                <a:latin typeface="Aldrich [RUS by Daymarius]" panose="02000000000000000000" pitchFamily="2" charset="0"/>
              </a:rPr>
              <a:t>https://www.tutorai.me – текстовая </a:t>
            </a:r>
            <a:r>
              <a:rPr lang="ru-RU" sz="1400" dirty="0" err="1">
                <a:latin typeface="Aldrich [RUS by Daymarius]" panose="02000000000000000000" pitchFamily="2" charset="0"/>
              </a:rPr>
              <a:t>обучалка</a:t>
            </a:r>
            <a:r>
              <a:rPr lang="ru-RU" sz="1400" dirty="0">
                <a:latin typeface="Aldrich [RUS by Daymarius]" panose="02000000000000000000" pitchFamily="2" charset="0"/>
              </a:rPr>
              <a:t> на разные темы</a:t>
            </a:r>
          </a:p>
        </p:txBody>
      </p:sp>
      <p:grpSp>
        <p:nvGrpSpPr>
          <p:cNvPr id="1071" name="Google Shape;1071;p41"/>
          <p:cNvGrpSpPr/>
          <p:nvPr/>
        </p:nvGrpSpPr>
        <p:grpSpPr>
          <a:xfrm>
            <a:off x="3613945" y="306821"/>
            <a:ext cx="246520" cy="383741"/>
            <a:chOff x="2717350" y="3603525"/>
            <a:chExt cx="186475" cy="281500"/>
          </a:xfrm>
        </p:grpSpPr>
        <p:sp>
          <p:nvSpPr>
            <p:cNvPr id="1072" name="Google Shape;1072;p41"/>
            <p:cNvSpPr/>
            <p:nvPr/>
          </p:nvSpPr>
          <p:spPr>
            <a:xfrm>
              <a:off x="2741875" y="3786425"/>
              <a:ext cx="60250" cy="35250"/>
            </a:xfrm>
            <a:custGeom>
              <a:avLst/>
              <a:gdLst/>
              <a:ahLst/>
              <a:cxnLst/>
              <a:rect l="l" t="t" r="r" b="b"/>
              <a:pathLst>
                <a:path w="2410" h="1410" extrusionOk="0">
                  <a:moveTo>
                    <a:pt x="197" y="0"/>
                  </a:moveTo>
                  <a:lnTo>
                    <a:pt x="1" y="500"/>
                  </a:lnTo>
                  <a:lnTo>
                    <a:pt x="2213" y="1410"/>
                  </a:lnTo>
                  <a:lnTo>
                    <a:pt x="2410" y="910"/>
                  </a:lnTo>
                  <a:lnTo>
                    <a:pt x="197" y="0"/>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73" name="Google Shape;1073;p41"/>
            <p:cNvSpPr/>
            <p:nvPr/>
          </p:nvSpPr>
          <p:spPr>
            <a:xfrm>
              <a:off x="2820400" y="3718625"/>
              <a:ext cx="26775" cy="26775"/>
            </a:xfrm>
            <a:custGeom>
              <a:avLst/>
              <a:gdLst/>
              <a:ahLst/>
              <a:cxnLst/>
              <a:rect l="l" t="t" r="r" b="b"/>
              <a:pathLst>
                <a:path w="1071" h="1071" extrusionOk="0">
                  <a:moveTo>
                    <a:pt x="535" y="0"/>
                  </a:moveTo>
                  <a:cubicBezTo>
                    <a:pt x="250" y="0"/>
                    <a:pt x="0" y="250"/>
                    <a:pt x="0" y="535"/>
                  </a:cubicBezTo>
                  <a:cubicBezTo>
                    <a:pt x="0" y="839"/>
                    <a:pt x="250" y="1071"/>
                    <a:pt x="535" y="1071"/>
                  </a:cubicBezTo>
                  <a:cubicBezTo>
                    <a:pt x="839" y="1071"/>
                    <a:pt x="1071" y="839"/>
                    <a:pt x="1071" y="535"/>
                  </a:cubicBezTo>
                  <a:cubicBezTo>
                    <a:pt x="1071" y="250"/>
                    <a:pt x="839" y="0"/>
                    <a:pt x="535"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74" name="Google Shape;1074;p41"/>
            <p:cNvSpPr/>
            <p:nvPr/>
          </p:nvSpPr>
          <p:spPr>
            <a:xfrm>
              <a:off x="2820400" y="3718625"/>
              <a:ext cx="26775" cy="26775"/>
            </a:xfrm>
            <a:custGeom>
              <a:avLst/>
              <a:gdLst/>
              <a:ahLst/>
              <a:cxnLst/>
              <a:rect l="l" t="t" r="r" b="b"/>
              <a:pathLst>
                <a:path w="1071" h="1071" extrusionOk="0">
                  <a:moveTo>
                    <a:pt x="535" y="0"/>
                  </a:moveTo>
                  <a:cubicBezTo>
                    <a:pt x="250" y="0"/>
                    <a:pt x="0" y="250"/>
                    <a:pt x="0" y="535"/>
                  </a:cubicBezTo>
                  <a:cubicBezTo>
                    <a:pt x="0" y="839"/>
                    <a:pt x="250" y="1071"/>
                    <a:pt x="535" y="1071"/>
                  </a:cubicBezTo>
                  <a:cubicBezTo>
                    <a:pt x="839" y="1071"/>
                    <a:pt x="1071" y="839"/>
                    <a:pt x="1071" y="535"/>
                  </a:cubicBezTo>
                  <a:cubicBezTo>
                    <a:pt x="1071" y="250"/>
                    <a:pt x="839" y="0"/>
                    <a:pt x="535"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75" name="Google Shape;1075;p41"/>
            <p:cNvSpPr/>
            <p:nvPr/>
          </p:nvSpPr>
          <p:spPr>
            <a:xfrm>
              <a:off x="2717350" y="3603525"/>
              <a:ext cx="186475" cy="281500"/>
            </a:xfrm>
            <a:custGeom>
              <a:avLst/>
              <a:gdLst/>
              <a:ahLst/>
              <a:cxnLst/>
              <a:rect l="l" t="t" r="r" b="b"/>
              <a:pathLst>
                <a:path w="7459" h="11260" extrusionOk="0">
                  <a:moveTo>
                    <a:pt x="4657" y="4337"/>
                  </a:moveTo>
                  <a:cubicBezTo>
                    <a:pt x="5103" y="4337"/>
                    <a:pt x="5460" y="4711"/>
                    <a:pt x="5460" y="5139"/>
                  </a:cubicBezTo>
                  <a:cubicBezTo>
                    <a:pt x="5460" y="5586"/>
                    <a:pt x="5103" y="5942"/>
                    <a:pt x="4657" y="5942"/>
                  </a:cubicBezTo>
                  <a:cubicBezTo>
                    <a:pt x="4229" y="5942"/>
                    <a:pt x="3854" y="5586"/>
                    <a:pt x="3854" y="5139"/>
                  </a:cubicBezTo>
                  <a:cubicBezTo>
                    <a:pt x="3854" y="4711"/>
                    <a:pt x="4229" y="4337"/>
                    <a:pt x="4657" y="4337"/>
                  </a:cubicBezTo>
                  <a:close/>
                  <a:moveTo>
                    <a:pt x="5086" y="1"/>
                  </a:moveTo>
                  <a:lnTo>
                    <a:pt x="4800" y="715"/>
                  </a:lnTo>
                  <a:lnTo>
                    <a:pt x="4425" y="554"/>
                  </a:lnTo>
                  <a:lnTo>
                    <a:pt x="2177" y="5978"/>
                  </a:lnTo>
                  <a:cubicBezTo>
                    <a:pt x="2070" y="6246"/>
                    <a:pt x="2106" y="6531"/>
                    <a:pt x="2284" y="6745"/>
                  </a:cubicBezTo>
                  <a:lnTo>
                    <a:pt x="2142" y="7102"/>
                  </a:lnTo>
                  <a:lnTo>
                    <a:pt x="2873" y="7405"/>
                  </a:lnTo>
                  <a:lnTo>
                    <a:pt x="3016" y="7066"/>
                  </a:lnTo>
                  <a:cubicBezTo>
                    <a:pt x="3301" y="7013"/>
                    <a:pt x="3533" y="6852"/>
                    <a:pt x="3658" y="6585"/>
                  </a:cubicBezTo>
                  <a:lnTo>
                    <a:pt x="3801" y="6210"/>
                  </a:lnTo>
                  <a:lnTo>
                    <a:pt x="5621" y="6210"/>
                  </a:lnTo>
                  <a:cubicBezTo>
                    <a:pt x="5692" y="6460"/>
                    <a:pt x="5728" y="6727"/>
                    <a:pt x="5728" y="6995"/>
                  </a:cubicBezTo>
                  <a:cubicBezTo>
                    <a:pt x="5728" y="8762"/>
                    <a:pt x="4301" y="10189"/>
                    <a:pt x="2534" y="10189"/>
                  </a:cubicBezTo>
                  <a:lnTo>
                    <a:pt x="0" y="10189"/>
                  </a:lnTo>
                  <a:lnTo>
                    <a:pt x="0" y="10992"/>
                  </a:lnTo>
                  <a:lnTo>
                    <a:pt x="0" y="11259"/>
                  </a:lnTo>
                  <a:lnTo>
                    <a:pt x="7459" y="11259"/>
                  </a:lnTo>
                  <a:lnTo>
                    <a:pt x="7459" y="10992"/>
                  </a:lnTo>
                  <a:lnTo>
                    <a:pt x="7459" y="10189"/>
                  </a:lnTo>
                  <a:lnTo>
                    <a:pt x="4925" y="10189"/>
                  </a:lnTo>
                  <a:cubicBezTo>
                    <a:pt x="5889" y="9457"/>
                    <a:pt x="6513" y="8298"/>
                    <a:pt x="6513" y="6995"/>
                  </a:cubicBezTo>
                  <a:cubicBezTo>
                    <a:pt x="6513" y="5657"/>
                    <a:pt x="5853" y="4461"/>
                    <a:pt x="4818" y="3748"/>
                  </a:cubicBezTo>
                  <a:lnTo>
                    <a:pt x="5889" y="1161"/>
                  </a:lnTo>
                  <a:lnTo>
                    <a:pt x="5532" y="1018"/>
                  </a:lnTo>
                  <a:lnTo>
                    <a:pt x="5817" y="286"/>
                  </a:lnTo>
                  <a:lnTo>
                    <a:pt x="5086" y="1"/>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 name="Google Shape;1071;p41">
            <a:extLst>
              <a:ext uri="{FF2B5EF4-FFF2-40B4-BE49-F238E27FC236}">
                <a16:creationId xmlns:a16="http://schemas.microsoft.com/office/drawing/2014/main" id="{919F7487-BFC2-568E-67E4-825C2209AA24}"/>
              </a:ext>
            </a:extLst>
          </p:cNvPr>
          <p:cNvGrpSpPr/>
          <p:nvPr/>
        </p:nvGrpSpPr>
        <p:grpSpPr>
          <a:xfrm>
            <a:off x="7371133" y="297767"/>
            <a:ext cx="246520" cy="383741"/>
            <a:chOff x="2717350" y="3603525"/>
            <a:chExt cx="186475" cy="281500"/>
          </a:xfrm>
        </p:grpSpPr>
        <p:sp>
          <p:nvSpPr>
            <p:cNvPr id="3" name="Google Shape;1072;p41">
              <a:extLst>
                <a:ext uri="{FF2B5EF4-FFF2-40B4-BE49-F238E27FC236}">
                  <a16:creationId xmlns:a16="http://schemas.microsoft.com/office/drawing/2014/main" id="{830E43BC-3640-6D96-D997-102F6237E376}"/>
                </a:ext>
              </a:extLst>
            </p:cNvPr>
            <p:cNvSpPr/>
            <p:nvPr/>
          </p:nvSpPr>
          <p:spPr>
            <a:xfrm>
              <a:off x="2741875" y="3786425"/>
              <a:ext cx="60250" cy="35250"/>
            </a:xfrm>
            <a:custGeom>
              <a:avLst/>
              <a:gdLst/>
              <a:ahLst/>
              <a:cxnLst/>
              <a:rect l="l" t="t" r="r" b="b"/>
              <a:pathLst>
                <a:path w="2410" h="1410" extrusionOk="0">
                  <a:moveTo>
                    <a:pt x="197" y="0"/>
                  </a:moveTo>
                  <a:lnTo>
                    <a:pt x="1" y="500"/>
                  </a:lnTo>
                  <a:lnTo>
                    <a:pt x="2213" y="1410"/>
                  </a:lnTo>
                  <a:lnTo>
                    <a:pt x="2410" y="910"/>
                  </a:lnTo>
                  <a:lnTo>
                    <a:pt x="197" y="0"/>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 name="Google Shape;1073;p41">
              <a:extLst>
                <a:ext uri="{FF2B5EF4-FFF2-40B4-BE49-F238E27FC236}">
                  <a16:creationId xmlns:a16="http://schemas.microsoft.com/office/drawing/2014/main" id="{5C1FEFF8-122F-C3D4-3D5C-ABFAD5551155}"/>
                </a:ext>
              </a:extLst>
            </p:cNvPr>
            <p:cNvSpPr/>
            <p:nvPr/>
          </p:nvSpPr>
          <p:spPr>
            <a:xfrm>
              <a:off x="2820400" y="3718625"/>
              <a:ext cx="26775" cy="26775"/>
            </a:xfrm>
            <a:custGeom>
              <a:avLst/>
              <a:gdLst/>
              <a:ahLst/>
              <a:cxnLst/>
              <a:rect l="l" t="t" r="r" b="b"/>
              <a:pathLst>
                <a:path w="1071" h="1071" extrusionOk="0">
                  <a:moveTo>
                    <a:pt x="535" y="0"/>
                  </a:moveTo>
                  <a:cubicBezTo>
                    <a:pt x="250" y="0"/>
                    <a:pt x="0" y="250"/>
                    <a:pt x="0" y="535"/>
                  </a:cubicBezTo>
                  <a:cubicBezTo>
                    <a:pt x="0" y="839"/>
                    <a:pt x="250" y="1071"/>
                    <a:pt x="535" y="1071"/>
                  </a:cubicBezTo>
                  <a:cubicBezTo>
                    <a:pt x="839" y="1071"/>
                    <a:pt x="1071" y="839"/>
                    <a:pt x="1071" y="535"/>
                  </a:cubicBezTo>
                  <a:cubicBezTo>
                    <a:pt x="1071" y="250"/>
                    <a:pt x="839" y="0"/>
                    <a:pt x="535"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 name="Google Shape;1074;p41">
              <a:extLst>
                <a:ext uri="{FF2B5EF4-FFF2-40B4-BE49-F238E27FC236}">
                  <a16:creationId xmlns:a16="http://schemas.microsoft.com/office/drawing/2014/main" id="{B64109BF-F701-B7AD-65BD-7C39359DC39D}"/>
                </a:ext>
              </a:extLst>
            </p:cNvPr>
            <p:cNvSpPr/>
            <p:nvPr/>
          </p:nvSpPr>
          <p:spPr>
            <a:xfrm>
              <a:off x="2820400" y="3718625"/>
              <a:ext cx="26775" cy="26775"/>
            </a:xfrm>
            <a:custGeom>
              <a:avLst/>
              <a:gdLst/>
              <a:ahLst/>
              <a:cxnLst/>
              <a:rect l="l" t="t" r="r" b="b"/>
              <a:pathLst>
                <a:path w="1071" h="1071" extrusionOk="0">
                  <a:moveTo>
                    <a:pt x="535" y="0"/>
                  </a:moveTo>
                  <a:cubicBezTo>
                    <a:pt x="250" y="0"/>
                    <a:pt x="0" y="250"/>
                    <a:pt x="0" y="535"/>
                  </a:cubicBezTo>
                  <a:cubicBezTo>
                    <a:pt x="0" y="839"/>
                    <a:pt x="250" y="1071"/>
                    <a:pt x="535" y="1071"/>
                  </a:cubicBezTo>
                  <a:cubicBezTo>
                    <a:pt x="839" y="1071"/>
                    <a:pt x="1071" y="839"/>
                    <a:pt x="1071" y="535"/>
                  </a:cubicBezTo>
                  <a:cubicBezTo>
                    <a:pt x="1071" y="250"/>
                    <a:pt x="839" y="0"/>
                    <a:pt x="535"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 name="Google Shape;1075;p41">
              <a:extLst>
                <a:ext uri="{FF2B5EF4-FFF2-40B4-BE49-F238E27FC236}">
                  <a16:creationId xmlns:a16="http://schemas.microsoft.com/office/drawing/2014/main" id="{9634EC91-8A30-1791-BD6F-692D61382249}"/>
                </a:ext>
              </a:extLst>
            </p:cNvPr>
            <p:cNvSpPr/>
            <p:nvPr/>
          </p:nvSpPr>
          <p:spPr>
            <a:xfrm>
              <a:off x="2717350" y="3603525"/>
              <a:ext cx="186475" cy="281500"/>
            </a:xfrm>
            <a:custGeom>
              <a:avLst/>
              <a:gdLst/>
              <a:ahLst/>
              <a:cxnLst/>
              <a:rect l="l" t="t" r="r" b="b"/>
              <a:pathLst>
                <a:path w="7459" h="11260" extrusionOk="0">
                  <a:moveTo>
                    <a:pt x="4657" y="4337"/>
                  </a:moveTo>
                  <a:cubicBezTo>
                    <a:pt x="5103" y="4337"/>
                    <a:pt x="5460" y="4711"/>
                    <a:pt x="5460" y="5139"/>
                  </a:cubicBezTo>
                  <a:cubicBezTo>
                    <a:pt x="5460" y="5586"/>
                    <a:pt x="5103" y="5942"/>
                    <a:pt x="4657" y="5942"/>
                  </a:cubicBezTo>
                  <a:cubicBezTo>
                    <a:pt x="4229" y="5942"/>
                    <a:pt x="3854" y="5586"/>
                    <a:pt x="3854" y="5139"/>
                  </a:cubicBezTo>
                  <a:cubicBezTo>
                    <a:pt x="3854" y="4711"/>
                    <a:pt x="4229" y="4337"/>
                    <a:pt x="4657" y="4337"/>
                  </a:cubicBezTo>
                  <a:close/>
                  <a:moveTo>
                    <a:pt x="5086" y="1"/>
                  </a:moveTo>
                  <a:lnTo>
                    <a:pt x="4800" y="715"/>
                  </a:lnTo>
                  <a:lnTo>
                    <a:pt x="4425" y="554"/>
                  </a:lnTo>
                  <a:lnTo>
                    <a:pt x="2177" y="5978"/>
                  </a:lnTo>
                  <a:cubicBezTo>
                    <a:pt x="2070" y="6246"/>
                    <a:pt x="2106" y="6531"/>
                    <a:pt x="2284" y="6745"/>
                  </a:cubicBezTo>
                  <a:lnTo>
                    <a:pt x="2142" y="7102"/>
                  </a:lnTo>
                  <a:lnTo>
                    <a:pt x="2873" y="7405"/>
                  </a:lnTo>
                  <a:lnTo>
                    <a:pt x="3016" y="7066"/>
                  </a:lnTo>
                  <a:cubicBezTo>
                    <a:pt x="3301" y="7013"/>
                    <a:pt x="3533" y="6852"/>
                    <a:pt x="3658" y="6585"/>
                  </a:cubicBezTo>
                  <a:lnTo>
                    <a:pt x="3801" y="6210"/>
                  </a:lnTo>
                  <a:lnTo>
                    <a:pt x="5621" y="6210"/>
                  </a:lnTo>
                  <a:cubicBezTo>
                    <a:pt x="5692" y="6460"/>
                    <a:pt x="5728" y="6727"/>
                    <a:pt x="5728" y="6995"/>
                  </a:cubicBezTo>
                  <a:cubicBezTo>
                    <a:pt x="5728" y="8762"/>
                    <a:pt x="4301" y="10189"/>
                    <a:pt x="2534" y="10189"/>
                  </a:cubicBezTo>
                  <a:lnTo>
                    <a:pt x="0" y="10189"/>
                  </a:lnTo>
                  <a:lnTo>
                    <a:pt x="0" y="10992"/>
                  </a:lnTo>
                  <a:lnTo>
                    <a:pt x="0" y="11259"/>
                  </a:lnTo>
                  <a:lnTo>
                    <a:pt x="7459" y="11259"/>
                  </a:lnTo>
                  <a:lnTo>
                    <a:pt x="7459" y="10992"/>
                  </a:lnTo>
                  <a:lnTo>
                    <a:pt x="7459" y="10189"/>
                  </a:lnTo>
                  <a:lnTo>
                    <a:pt x="4925" y="10189"/>
                  </a:lnTo>
                  <a:cubicBezTo>
                    <a:pt x="5889" y="9457"/>
                    <a:pt x="6513" y="8298"/>
                    <a:pt x="6513" y="6995"/>
                  </a:cubicBezTo>
                  <a:cubicBezTo>
                    <a:pt x="6513" y="5657"/>
                    <a:pt x="5853" y="4461"/>
                    <a:pt x="4818" y="3748"/>
                  </a:cubicBezTo>
                  <a:lnTo>
                    <a:pt x="5889" y="1161"/>
                  </a:lnTo>
                  <a:lnTo>
                    <a:pt x="5532" y="1018"/>
                  </a:lnTo>
                  <a:lnTo>
                    <a:pt x="5817" y="286"/>
                  </a:lnTo>
                  <a:lnTo>
                    <a:pt x="5086" y="1"/>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5074408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69"/>
        <p:cNvGrpSpPr/>
        <p:nvPr/>
      </p:nvGrpSpPr>
      <p:grpSpPr>
        <a:xfrm>
          <a:off x="0" y="0"/>
          <a:ext cx="0" cy="0"/>
          <a:chOff x="0" y="0"/>
          <a:chExt cx="0" cy="0"/>
        </a:xfrm>
      </p:grpSpPr>
      <p:sp>
        <p:nvSpPr>
          <p:cNvPr id="671" name="Google Shape;671;p23"/>
          <p:cNvSpPr txBox="1">
            <a:spLocks noGrp="1"/>
          </p:cNvSpPr>
          <p:nvPr>
            <p:ph type="title"/>
          </p:nvPr>
        </p:nvSpPr>
        <p:spPr>
          <a:xfrm>
            <a:off x="2466337" y="91494"/>
            <a:ext cx="6408300" cy="9960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ru-RU" sz="3600" dirty="0"/>
              <a:t>ТУРИЗМ</a:t>
            </a:r>
            <a:endParaRPr sz="3600" dirty="0"/>
          </a:p>
        </p:txBody>
      </p:sp>
      <p:sp>
        <p:nvSpPr>
          <p:cNvPr id="672" name="Google Shape;672;p23"/>
          <p:cNvSpPr txBox="1">
            <a:spLocks noGrp="1"/>
          </p:cNvSpPr>
          <p:nvPr>
            <p:ph type="body" idx="1"/>
          </p:nvPr>
        </p:nvSpPr>
        <p:spPr>
          <a:xfrm>
            <a:off x="1665837" y="1087494"/>
            <a:ext cx="9841117" cy="4969274"/>
          </a:xfrm>
          <a:prstGeom prst="rect">
            <a:avLst/>
          </a:prstGeom>
        </p:spPr>
        <p:txBody>
          <a:bodyPr spcFirstLastPara="1" wrap="square" lIns="121900" tIns="121900" rIns="121900" bIns="121900" anchor="t" anchorCtr="0">
            <a:noAutofit/>
          </a:bodyPr>
          <a:lstStyle/>
          <a:p>
            <a:pPr marL="342900" indent="-342900"/>
            <a:r>
              <a:rPr lang="en-US" sz="1400" dirty="0">
                <a:latin typeface="Aldrich [RUS by Daymarius]" panose="02000000000000000000" pitchFamily="2" charset="0"/>
                <a:hlinkClick r:id="rId3"/>
              </a:rPr>
              <a:t>https://www.tripadvisor.com/Trips</a:t>
            </a:r>
            <a:r>
              <a:rPr lang="ru-RU" sz="1400" dirty="0">
                <a:latin typeface="Aldrich [RUS by Daymarius]" panose="02000000000000000000" pitchFamily="2" charset="0"/>
              </a:rPr>
              <a:t> - планирование поездок</a:t>
            </a:r>
          </a:p>
          <a:p>
            <a:pPr marL="342900" indent="-342900"/>
            <a:r>
              <a:rPr lang="en-US" sz="1400" dirty="0">
                <a:latin typeface="Aldrich [RUS by Daymarius]" panose="02000000000000000000" pitchFamily="2" charset="0"/>
                <a:hlinkClick r:id="rId4"/>
              </a:rPr>
              <a:t>https://mindtrip.ai/</a:t>
            </a:r>
            <a:r>
              <a:rPr lang="ru-RU" sz="1400" dirty="0">
                <a:latin typeface="Aldrich [RUS by Daymarius]" panose="02000000000000000000" pitchFamily="2" charset="0"/>
              </a:rPr>
              <a:t> - «</a:t>
            </a:r>
            <a:r>
              <a:rPr lang="ru-RU" sz="1400" dirty="0" err="1">
                <a:latin typeface="Aldrich [RUS by Daymarius]" panose="02000000000000000000" pitchFamily="2" charset="0"/>
              </a:rPr>
              <a:t>нейротуроператор</a:t>
            </a:r>
            <a:r>
              <a:rPr lang="ru-RU" sz="1400" dirty="0">
                <a:latin typeface="Aldrich [RUS by Daymarius]" panose="02000000000000000000" pitchFamily="2" charset="0"/>
              </a:rPr>
              <a:t>»</a:t>
            </a:r>
          </a:p>
        </p:txBody>
      </p:sp>
      <p:sp>
        <p:nvSpPr>
          <p:cNvPr id="1163" name="Google Shape;1163;p41"/>
          <p:cNvSpPr/>
          <p:nvPr/>
        </p:nvSpPr>
        <p:spPr>
          <a:xfrm>
            <a:off x="4258615" y="353634"/>
            <a:ext cx="323196" cy="316740"/>
          </a:xfrm>
          <a:custGeom>
            <a:avLst/>
            <a:gdLst/>
            <a:ahLst/>
            <a:cxnLst/>
            <a:rect l="l" t="t" r="r" b="b"/>
            <a:pathLst>
              <a:path w="9779" h="9294" extrusionOk="0">
                <a:moveTo>
                  <a:pt x="5890" y="795"/>
                </a:moveTo>
                <a:cubicBezTo>
                  <a:pt x="6526" y="795"/>
                  <a:pt x="7154" y="933"/>
                  <a:pt x="7726" y="1211"/>
                </a:cubicBezTo>
                <a:cubicBezTo>
                  <a:pt x="7708" y="1211"/>
                  <a:pt x="7708" y="1211"/>
                  <a:pt x="7708" y="1229"/>
                </a:cubicBezTo>
                <a:cubicBezTo>
                  <a:pt x="7423" y="1515"/>
                  <a:pt x="7209" y="1818"/>
                  <a:pt x="7084" y="2103"/>
                </a:cubicBezTo>
                <a:cubicBezTo>
                  <a:pt x="6222" y="1599"/>
                  <a:pt x="5310" y="1332"/>
                  <a:pt x="4493" y="1332"/>
                </a:cubicBezTo>
                <a:cubicBezTo>
                  <a:pt x="4126" y="1332"/>
                  <a:pt x="3777" y="1386"/>
                  <a:pt x="3462" y="1497"/>
                </a:cubicBezTo>
                <a:cubicBezTo>
                  <a:pt x="4210" y="1031"/>
                  <a:pt x="5057" y="795"/>
                  <a:pt x="5890" y="795"/>
                </a:cubicBezTo>
                <a:close/>
                <a:moveTo>
                  <a:pt x="2819" y="1996"/>
                </a:moveTo>
                <a:cubicBezTo>
                  <a:pt x="3355" y="2014"/>
                  <a:pt x="4390" y="2639"/>
                  <a:pt x="5585" y="3620"/>
                </a:cubicBezTo>
                <a:cubicBezTo>
                  <a:pt x="5264" y="3763"/>
                  <a:pt x="4961" y="3977"/>
                  <a:pt x="4675" y="4244"/>
                </a:cubicBezTo>
                <a:cubicBezTo>
                  <a:pt x="4407" y="4530"/>
                  <a:pt x="4193" y="4833"/>
                  <a:pt x="4051" y="5137"/>
                </a:cubicBezTo>
                <a:cubicBezTo>
                  <a:pt x="3069" y="3959"/>
                  <a:pt x="2445" y="2924"/>
                  <a:pt x="2427" y="2371"/>
                </a:cubicBezTo>
                <a:cubicBezTo>
                  <a:pt x="2480" y="2300"/>
                  <a:pt x="2552" y="2246"/>
                  <a:pt x="2623" y="2175"/>
                </a:cubicBezTo>
                <a:cubicBezTo>
                  <a:pt x="2677" y="2103"/>
                  <a:pt x="2748" y="2050"/>
                  <a:pt x="2819" y="1996"/>
                </a:cubicBezTo>
                <a:close/>
                <a:moveTo>
                  <a:pt x="1945" y="3013"/>
                </a:moveTo>
                <a:lnTo>
                  <a:pt x="1945" y="3013"/>
                </a:lnTo>
                <a:cubicBezTo>
                  <a:pt x="1588" y="4048"/>
                  <a:pt x="1820" y="5386"/>
                  <a:pt x="2552" y="6635"/>
                </a:cubicBezTo>
                <a:cubicBezTo>
                  <a:pt x="2249" y="6760"/>
                  <a:pt x="1945" y="6974"/>
                  <a:pt x="1678" y="7260"/>
                </a:cubicBezTo>
                <a:cubicBezTo>
                  <a:pt x="1660" y="7278"/>
                  <a:pt x="1660" y="7278"/>
                  <a:pt x="1660" y="7296"/>
                </a:cubicBezTo>
                <a:cubicBezTo>
                  <a:pt x="1017" y="5957"/>
                  <a:pt x="1124" y="4334"/>
                  <a:pt x="1945" y="3013"/>
                </a:cubicBezTo>
                <a:close/>
                <a:moveTo>
                  <a:pt x="5876" y="0"/>
                </a:moveTo>
                <a:cubicBezTo>
                  <a:pt x="4664" y="0"/>
                  <a:pt x="3429" y="424"/>
                  <a:pt x="2409" y="1265"/>
                </a:cubicBezTo>
                <a:cubicBezTo>
                  <a:pt x="2325" y="1204"/>
                  <a:pt x="2228" y="1175"/>
                  <a:pt x="2129" y="1175"/>
                </a:cubicBezTo>
                <a:cubicBezTo>
                  <a:pt x="1997" y="1175"/>
                  <a:pt x="1861" y="1226"/>
                  <a:pt x="1749" y="1318"/>
                </a:cubicBezTo>
                <a:cubicBezTo>
                  <a:pt x="1588" y="1497"/>
                  <a:pt x="1553" y="1782"/>
                  <a:pt x="1678" y="1996"/>
                </a:cubicBezTo>
                <a:cubicBezTo>
                  <a:pt x="18" y="4013"/>
                  <a:pt x="0" y="6903"/>
                  <a:pt x="1678" y="8777"/>
                </a:cubicBezTo>
                <a:cubicBezTo>
                  <a:pt x="1713" y="8509"/>
                  <a:pt x="1910" y="8152"/>
                  <a:pt x="2231" y="7831"/>
                </a:cubicBezTo>
                <a:cubicBezTo>
                  <a:pt x="2570" y="7492"/>
                  <a:pt x="2927" y="7296"/>
                  <a:pt x="3194" y="7296"/>
                </a:cubicBezTo>
                <a:cubicBezTo>
                  <a:pt x="3212" y="7028"/>
                  <a:pt x="3408" y="6671"/>
                  <a:pt x="3747" y="6332"/>
                </a:cubicBezTo>
                <a:cubicBezTo>
                  <a:pt x="4068" y="5993"/>
                  <a:pt x="4425" y="5797"/>
                  <a:pt x="4693" y="5779"/>
                </a:cubicBezTo>
                <a:cubicBezTo>
                  <a:pt x="4711" y="5601"/>
                  <a:pt x="4818" y="5351"/>
                  <a:pt x="4996" y="5101"/>
                </a:cubicBezTo>
                <a:cubicBezTo>
                  <a:pt x="5014" y="5137"/>
                  <a:pt x="5050" y="5154"/>
                  <a:pt x="5068" y="5190"/>
                </a:cubicBezTo>
                <a:lnTo>
                  <a:pt x="9064" y="9169"/>
                </a:lnTo>
                <a:cubicBezTo>
                  <a:pt x="9136" y="9258"/>
                  <a:pt x="9243" y="9294"/>
                  <a:pt x="9332" y="9294"/>
                </a:cubicBezTo>
                <a:cubicBezTo>
                  <a:pt x="9439" y="9294"/>
                  <a:pt x="9546" y="9258"/>
                  <a:pt x="9618" y="9169"/>
                </a:cubicBezTo>
                <a:cubicBezTo>
                  <a:pt x="9778" y="9026"/>
                  <a:pt x="9778" y="8759"/>
                  <a:pt x="9618" y="8616"/>
                </a:cubicBezTo>
                <a:lnTo>
                  <a:pt x="5621" y="4619"/>
                </a:lnTo>
                <a:cubicBezTo>
                  <a:pt x="5603" y="4601"/>
                  <a:pt x="5585" y="4584"/>
                  <a:pt x="5549" y="4566"/>
                </a:cubicBezTo>
                <a:cubicBezTo>
                  <a:pt x="5781" y="4387"/>
                  <a:pt x="6031" y="4280"/>
                  <a:pt x="6210" y="4262"/>
                </a:cubicBezTo>
                <a:cubicBezTo>
                  <a:pt x="6210" y="3995"/>
                  <a:pt x="6424" y="3638"/>
                  <a:pt x="6745" y="3299"/>
                </a:cubicBezTo>
                <a:cubicBezTo>
                  <a:pt x="7084" y="2978"/>
                  <a:pt x="7441" y="2764"/>
                  <a:pt x="7708" y="2764"/>
                </a:cubicBezTo>
                <a:cubicBezTo>
                  <a:pt x="7708" y="2496"/>
                  <a:pt x="7940" y="2139"/>
                  <a:pt x="8244" y="1800"/>
                </a:cubicBezTo>
                <a:cubicBezTo>
                  <a:pt x="8565" y="1479"/>
                  <a:pt x="8940" y="1283"/>
                  <a:pt x="9189" y="1265"/>
                </a:cubicBezTo>
                <a:cubicBezTo>
                  <a:pt x="8264" y="419"/>
                  <a:pt x="7081" y="0"/>
                  <a:pt x="5876"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Font typeface="Arial"/>
              <a:buNone/>
            </a:pPr>
            <a:endParaRPr>
              <a:solidFill>
                <a:srgbClr val="FFFFFF"/>
              </a:solidFill>
            </a:endParaRPr>
          </a:p>
        </p:txBody>
      </p:sp>
      <p:sp>
        <p:nvSpPr>
          <p:cNvPr id="2" name="Google Shape;1163;p41">
            <a:extLst>
              <a:ext uri="{FF2B5EF4-FFF2-40B4-BE49-F238E27FC236}">
                <a16:creationId xmlns:a16="http://schemas.microsoft.com/office/drawing/2014/main" id="{0C1E6830-D21F-9852-B719-9F59053991DE}"/>
              </a:ext>
            </a:extLst>
          </p:cNvPr>
          <p:cNvSpPr/>
          <p:nvPr/>
        </p:nvSpPr>
        <p:spPr>
          <a:xfrm>
            <a:off x="6693997" y="353634"/>
            <a:ext cx="323196" cy="316740"/>
          </a:xfrm>
          <a:custGeom>
            <a:avLst/>
            <a:gdLst/>
            <a:ahLst/>
            <a:cxnLst/>
            <a:rect l="l" t="t" r="r" b="b"/>
            <a:pathLst>
              <a:path w="9779" h="9294" extrusionOk="0">
                <a:moveTo>
                  <a:pt x="5890" y="795"/>
                </a:moveTo>
                <a:cubicBezTo>
                  <a:pt x="6526" y="795"/>
                  <a:pt x="7154" y="933"/>
                  <a:pt x="7726" y="1211"/>
                </a:cubicBezTo>
                <a:cubicBezTo>
                  <a:pt x="7708" y="1211"/>
                  <a:pt x="7708" y="1211"/>
                  <a:pt x="7708" y="1229"/>
                </a:cubicBezTo>
                <a:cubicBezTo>
                  <a:pt x="7423" y="1515"/>
                  <a:pt x="7209" y="1818"/>
                  <a:pt x="7084" y="2103"/>
                </a:cubicBezTo>
                <a:cubicBezTo>
                  <a:pt x="6222" y="1599"/>
                  <a:pt x="5310" y="1332"/>
                  <a:pt x="4493" y="1332"/>
                </a:cubicBezTo>
                <a:cubicBezTo>
                  <a:pt x="4126" y="1332"/>
                  <a:pt x="3777" y="1386"/>
                  <a:pt x="3462" y="1497"/>
                </a:cubicBezTo>
                <a:cubicBezTo>
                  <a:pt x="4210" y="1031"/>
                  <a:pt x="5057" y="795"/>
                  <a:pt x="5890" y="795"/>
                </a:cubicBezTo>
                <a:close/>
                <a:moveTo>
                  <a:pt x="2819" y="1996"/>
                </a:moveTo>
                <a:cubicBezTo>
                  <a:pt x="3355" y="2014"/>
                  <a:pt x="4390" y="2639"/>
                  <a:pt x="5585" y="3620"/>
                </a:cubicBezTo>
                <a:cubicBezTo>
                  <a:pt x="5264" y="3763"/>
                  <a:pt x="4961" y="3977"/>
                  <a:pt x="4675" y="4244"/>
                </a:cubicBezTo>
                <a:cubicBezTo>
                  <a:pt x="4407" y="4530"/>
                  <a:pt x="4193" y="4833"/>
                  <a:pt x="4051" y="5137"/>
                </a:cubicBezTo>
                <a:cubicBezTo>
                  <a:pt x="3069" y="3959"/>
                  <a:pt x="2445" y="2924"/>
                  <a:pt x="2427" y="2371"/>
                </a:cubicBezTo>
                <a:cubicBezTo>
                  <a:pt x="2480" y="2300"/>
                  <a:pt x="2552" y="2246"/>
                  <a:pt x="2623" y="2175"/>
                </a:cubicBezTo>
                <a:cubicBezTo>
                  <a:pt x="2677" y="2103"/>
                  <a:pt x="2748" y="2050"/>
                  <a:pt x="2819" y="1996"/>
                </a:cubicBezTo>
                <a:close/>
                <a:moveTo>
                  <a:pt x="1945" y="3013"/>
                </a:moveTo>
                <a:lnTo>
                  <a:pt x="1945" y="3013"/>
                </a:lnTo>
                <a:cubicBezTo>
                  <a:pt x="1588" y="4048"/>
                  <a:pt x="1820" y="5386"/>
                  <a:pt x="2552" y="6635"/>
                </a:cubicBezTo>
                <a:cubicBezTo>
                  <a:pt x="2249" y="6760"/>
                  <a:pt x="1945" y="6974"/>
                  <a:pt x="1678" y="7260"/>
                </a:cubicBezTo>
                <a:cubicBezTo>
                  <a:pt x="1660" y="7278"/>
                  <a:pt x="1660" y="7278"/>
                  <a:pt x="1660" y="7296"/>
                </a:cubicBezTo>
                <a:cubicBezTo>
                  <a:pt x="1017" y="5957"/>
                  <a:pt x="1124" y="4334"/>
                  <a:pt x="1945" y="3013"/>
                </a:cubicBezTo>
                <a:close/>
                <a:moveTo>
                  <a:pt x="5876" y="0"/>
                </a:moveTo>
                <a:cubicBezTo>
                  <a:pt x="4664" y="0"/>
                  <a:pt x="3429" y="424"/>
                  <a:pt x="2409" y="1265"/>
                </a:cubicBezTo>
                <a:cubicBezTo>
                  <a:pt x="2325" y="1204"/>
                  <a:pt x="2228" y="1175"/>
                  <a:pt x="2129" y="1175"/>
                </a:cubicBezTo>
                <a:cubicBezTo>
                  <a:pt x="1997" y="1175"/>
                  <a:pt x="1861" y="1226"/>
                  <a:pt x="1749" y="1318"/>
                </a:cubicBezTo>
                <a:cubicBezTo>
                  <a:pt x="1588" y="1497"/>
                  <a:pt x="1553" y="1782"/>
                  <a:pt x="1678" y="1996"/>
                </a:cubicBezTo>
                <a:cubicBezTo>
                  <a:pt x="18" y="4013"/>
                  <a:pt x="0" y="6903"/>
                  <a:pt x="1678" y="8777"/>
                </a:cubicBezTo>
                <a:cubicBezTo>
                  <a:pt x="1713" y="8509"/>
                  <a:pt x="1910" y="8152"/>
                  <a:pt x="2231" y="7831"/>
                </a:cubicBezTo>
                <a:cubicBezTo>
                  <a:pt x="2570" y="7492"/>
                  <a:pt x="2927" y="7296"/>
                  <a:pt x="3194" y="7296"/>
                </a:cubicBezTo>
                <a:cubicBezTo>
                  <a:pt x="3212" y="7028"/>
                  <a:pt x="3408" y="6671"/>
                  <a:pt x="3747" y="6332"/>
                </a:cubicBezTo>
                <a:cubicBezTo>
                  <a:pt x="4068" y="5993"/>
                  <a:pt x="4425" y="5797"/>
                  <a:pt x="4693" y="5779"/>
                </a:cubicBezTo>
                <a:cubicBezTo>
                  <a:pt x="4711" y="5601"/>
                  <a:pt x="4818" y="5351"/>
                  <a:pt x="4996" y="5101"/>
                </a:cubicBezTo>
                <a:cubicBezTo>
                  <a:pt x="5014" y="5137"/>
                  <a:pt x="5050" y="5154"/>
                  <a:pt x="5068" y="5190"/>
                </a:cubicBezTo>
                <a:lnTo>
                  <a:pt x="9064" y="9169"/>
                </a:lnTo>
                <a:cubicBezTo>
                  <a:pt x="9136" y="9258"/>
                  <a:pt x="9243" y="9294"/>
                  <a:pt x="9332" y="9294"/>
                </a:cubicBezTo>
                <a:cubicBezTo>
                  <a:pt x="9439" y="9294"/>
                  <a:pt x="9546" y="9258"/>
                  <a:pt x="9618" y="9169"/>
                </a:cubicBezTo>
                <a:cubicBezTo>
                  <a:pt x="9778" y="9026"/>
                  <a:pt x="9778" y="8759"/>
                  <a:pt x="9618" y="8616"/>
                </a:cubicBezTo>
                <a:lnTo>
                  <a:pt x="5621" y="4619"/>
                </a:lnTo>
                <a:cubicBezTo>
                  <a:pt x="5603" y="4601"/>
                  <a:pt x="5585" y="4584"/>
                  <a:pt x="5549" y="4566"/>
                </a:cubicBezTo>
                <a:cubicBezTo>
                  <a:pt x="5781" y="4387"/>
                  <a:pt x="6031" y="4280"/>
                  <a:pt x="6210" y="4262"/>
                </a:cubicBezTo>
                <a:cubicBezTo>
                  <a:pt x="6210" y="3995"/>
                  <a:pt x="6424" y="3638"/>
                  <a:pt x="6745" y="3299"/>
                </a:cubicBezTo>
                <a:cubicBezTo>
                  <a:pt x="7084" y="2978"/>
                  <a:pt x="7441" y="2764"/>
                  <a:pt x="7708" y="2764"/>
                </a:cubicBezTo>
                <a:cubicBezTo>
                  <a:pt x="7708" y="2496"/>
                  <a:pt x="7940" y="2139"/>
                  <a:pt x="8244" y="1800"/>
                </a:cubicBezTo>
                <a:cubicBezTo>
                  <a:pt x="8565" y="1479"/>
                  <a:pt x="8940" y="1283"/>
                  <a:pt x="9189" y="1265"/>
                </a:cubicBezTo>
                <a:cubicBezTo>
                  <a:pt x="8264" y="419"/>
                  <a:pt x="7081" y="0"/>
                  <a:pt x="5876"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Font typeface="Arial"/>
              <a:buNone/>
            </a:pPr>
            <a:endParaRPr>
              <a:solidFill>
                <a:srgbClr val="FFFFFF"/>
              </a:solidFill>
            </a:endParaRPr>
          </a:p>
        </p:txBody>
      </p:sp>
    </p:spTree>
    <p:extLst>
      <p:ext uri="{BB962C8B-B14F-4D97-AF65-F5344CB8AC3E}">
        <p14:creationId xmlns:p14="http://schemas.microsoft.com/office/powerpoint/2010/main" val="1029635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69"/>
        <p:cNvGrpSpPr/>
        <p:nvPr/>
      </p:nvGrpSpPr>
      <p:grpSpPr>
        <a:xfrm>
          <a:off x="0" y="0"/>
          <a:ext cx="0" cy="0"/>
          <a:chOff x="0" y="0"/>
          <a:chExt cx="0" cy="0"/>
        </a:xfrm>
      </p:grpSpPr>
      <p:sp>
        <p:nvSpPr>
          <p:cNvPr id="671" name="Google Shape;671;p23"/>
          <p:cNvSpPr txBox="1">
            <a:spLocks noGrp="1"/>
          </p:cNvSpPr>
          <p:nvPr>
            <p:ph type="title"/>
          </p:nvPr>
        </p:nvSpPr>
        <p:spPr>
          <a:xfrm>
            <a:off x="2466337" y="91494"/>
            <a:ext cx="6408300" cy="9960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ru-RU" sz="3600" dirty="0"/>
              <a:t>РАБОТА В СЕТИ</a:t>
            </a:r>
            <a:endParaRPr sz="3600" dirty="0"/>
          </a:p>
        </p:txBody>
      </p:sp>
      <p:sp>
        <p:nvSpPr>
          <p:cNvPr id="672" name="Google Shape;672;p23"/>
          <p:cNvSpPr txBox="1">
            <a:spLocks noGrp="1"/>
          </p:cNvSpPr>
          <p:nvPr>
            <p:ph type="body" idx="1"/>
          </p:nvPr>
        </p:nvSpPr>
        <p:spPr>
          <a:xfrm>
            <a:off x="1321806" y="1087493"/>
            <a:ext cx="9841117" cy="5679013"/>
          </a:xfrm>
          <a:prstGeom prst="rect">
            <a:avLst/>
          </a:prstGeom>
        </p:spPr>
        <p:txBody>
          <a:bodyPr spcFirstLastPara="1" wrap="square" lIns="121900" tIns="121900" rIns="121900" bIns="121900" anchor="t" anchorCtr="0">
            <a:noAutofit/>
          </a:bodyPr>
          <a:lstStyle/>
          <a:p>
            <a:pPr marL="342900" indent="-342900"/>
            <a:r>
              <a:rPr lang="en-US" sz="1200" u="sng" dirty="0">
                <a:effectLst/>
                <a:latin typeface="Aldrich [RUS by Daymarius]" panose="02000000000000000000" pitchFamily="2" charset="0"/>
                <a:ea typeface="Calibri" panose="020F0502020204030204" pitchFamily="34" charset="0"/>
                <a:cs typeface="Times New Roman" panose="02020603050405020304" pitchFamily="18" charset="0"/>
              </a:rPr>
              <a:t>perplexity</a:t>
            </a:r>
            <a:r>
              <a:rPr lang="ru-RU" sz="1200" u="sng" dirty="0">
                <a:effectLst/>
                <a:latin typeface="Aldrich [RUS by Daymarius]" panose="02000000000000000000" pitchFamily="2" charset="0"/>
                <a:ea typeface="Calibri" panose="020F0502020204030204" pitchFamily="34" charset="0"/>
                <a:cs typeface="Times New Roman" panose="02020603050405020304" pitchFamily="18" charset="0"/>
              </a:rPr>
              <a:t>.</a:t>
            </a:r>
            <a:r>
              <a:rPr lang="en-US" sz="1200" u="sng" dirty="0">
                <a:effectLst/>
                <a:latin typeface="Aldrich [RUS by Daymarius]" panose="02000000000000000000" pitchFamily="2" charset="0"/>
                <a:ea typeface="Calibri" panose="020F0502020204030204" pitchFamily="34" charset="0"/>
                <a:cs typeface="Times New Roman" panose="02020603050405020304" pitchFamily="18" charset="0"/>
              </a:rPr>
              <a:t>ai</a:t>
            </a:r>
            <a:r>
              <a:rPr lang="ru-RU" sz="1200" dirty="0">
                <a:effectLst/>
                <a:latin typeface="Aldrich [RUS by Daymarius]" panose="02000000000000000000" pitchFamily="2" charset="0"/>
                <a:ea typeface="Calibri" panose="020F0502020204030204" pitchFamily="34" charset="0"/>
                <a:cs typeface="Times New Roman" panose="02020603050405020304" pitchFamily="18" charset="0"/>
              </a:rPr>
              <a:t> – «</a:t>
            </a:r>
            <a:r>
              <a:rPr lang="ru-RU" sz="1200" dirty="0" err="1">
                <a:effectLst/>
                <a:latin typeface="Aldrich [RUS by Daymarius]" panose="02000000000000000000" pitchFamily="2" charset="0"/>
                <a:ea typeface="Calibri" panose="020F0502020204030204" pitchFamily="34" charset="0"/>
                <a:cs typeface="Times New Roman" panose="02020603050405020304" pitchFamily="18" charset="0"/>
              </a:rPr>
              <a:t>нейропоисковик</a:t>
            </a:r>
            <a:r>
              <a:rPr lang="ru-RU" sz="1200" dirty="0">
                <a:effectLst/>
                <a:latin typeface="Aldrich [RUS by Daymarius]" panose="02000000000000000000" pitchFamily="2" charset="0"/>
                <a:ea typeface="Calibri" panose="020F0502020204030204" pitchFamily="34" charset="0"/>
                <a:cs typeface="Times New Roman" panose="02020603050405020304" pitchFamily="18" charset="0"/>
              </a:rPr>
              <a:t>», 300 бесплатных запросов в день, можно писать очень подробный </a:t>
            </a:r>
            <a:r>
              <a:rPr lang="ru-RU" sz="1200" dirty="0" err="1">
                <a:effectLst/>
                <a:latin typeface="Aldrich [RUS by Daymarius]" panose="02000000000000000000" pitchFamily="2" charset="0"/>
                <a:ea typeface="Calibri" panose="020F0502020204030204" pitchFamily="34" charset="0"/>
                <a:cs typeface="Times New Roman" panose="02020603050405020304" pitchFamily="18" charset="0"/>
              </a:rPr>
              <a:t>промпт</a:t>
            </a:r>
            <a:r>
              <a:rPr lang="ru-RU" sz="1200" dirty="0">
                <a:effectLst/>
                <a:latin typeface="Aldrich [RUS by Daymarius]" panose="02000000000000000000" pitchFamily="2" charset="0"/>
                <a:ea typeface="Calibri" panose="020F0502020204030204" pitchFamily="34" charset="0"/>
                <a:cs typeface="Times New Roman" panose="02020603050405020304" pitchFamily="18" charset="0"/>
              </a:rPr>
              <a:t>, отлично подходит для поиска научных работ в открытом доступе, выдаёт ссылки</a:t>
            </a:r>
          </a:p>
          <a:p>
            <a:pPr marL="342900" indent="-342900"/>
            <a:r>
              <a:rPr lang="en-US" sz="1200" u="sng" dirty="0" err="1">
                <a:effectLst/>
                <a:latin typeface="Aldrich [RUS by Daymarius]" panose="02000000000000000000" pitchFamily="2" charset="0"/>
                <a:ea typeface="Calibri" panose="020F0502020204030204" pitchFamily="34" charset="0"/>
                <a:cs typeface="Times New Roman" panose="02020603050405020304" pitchFamily="18" charset="0"/>
              </a:rPr>
              <a:t>chromox</a:t>
            </a:r>
            <a:r>
              <a:rPr lang="ru-RU" sz="1200" dirty="0">
                <a:latin typeface="Aldrich [RUS by Daymarius]" panose="02000000000000000000" pitchFamily="2" charset="0"/>
                <a:ea typeface="Calibri" panose="020F0502020204030204" pitchFamily="34" charset="0"/>
                <a:cs typeface="Times New Roman" panose="02020603050405020304" pitchFamily="18" charset="0"/>
              </a:rPr>
              <a:t> – то же</a:t>
            </a:r>
          </a:p>
          <a:p>
            <a:pPr marL="342900" indent="-342900"/>
            <a:r>
              <a:rPr lang="ru-RU" sz="1200" dirty="0">
                <a:latin typeface="Aldrich [RUS by Daymarius]" panose="02000000000000000000" pitchFamily="2" charset="0"/>
                <a:ea typeface="Calibri" panose="020F0502020204030204" pitchFamily="34" charset="0"/>
                <a:cs typeface="Times New Roman" panose="02020603050405020304" pitchFamily="18" charset="0"/>
              </a:rPr>
              <a:t>https://www.transvribe.com – текстом объясняет, что в </a:t>
            </a:r>
            <a:r>
              <a:rPr lang="ru-RU" sz="1200" dirty="0" err="1">
                <a:latin typeface="Aldrich [RUS by Daymarius]" panose="02000000000000000000" pitchFamily="2" charset="0"/>
                <a:ea typeface="Calibri" panose="020F0502020204030204" pitchFamily="34" charset="0"/>
                <a:cs typeface="Times New Roman" panose="02020603050405020304" pitchFamily="18" charset="0"/>
              </a:rPr>
              <a:t>видосе</a:t>
            </a:r>
            <a:endParaRPr lang="ru-RU" sz="1200" dirty="0">
              <a:latin typeface="Aldrich [RUS by Daymarius]" panose="02000000000000000000" pitchFamily="2" charset="0"/>
              <a:ea typeface="Calibri" panose="020F0502020204030204" pitchFamily="34" charset="0"/>
              <a:cs typeface="Times New Roman" panose="02020603050405020304" pitchFamily="18" charset="0"/>
            </a:endParaRPr>
          </a:p>
          <a:p>
            <a:pPr marL="342900" indent="-342900"/>
            <a:r>
              <a:rPr lang="ru-RU" sz="1200" dirty="0">
                <a:latin typeface="Aldrich [RUS by Daymarius]" panose="02000000000000000000" pitchFamily="2" charset="0"/>
                <a:ea typeface="Calibri" panose="020F0502020204030204" pitchFamily="34" charset="0"/>
                <a:cs typeface="Times New Roman" panose="02020603050405020304" pitchFamily="18" charset="0"/>
              </a:rPr>
              <a:t>https://www.save.day/ - сохраняет вкладки в хроме с возможностью дальнейшего поиска по ним, расширение</a:t>
            </a:r>
          </a:p>
          <a:p>
            <a:pPr marL="342900" indent="-342900"/>
            <a:r>
              <a:rPr lang="ru-RU" sz="1200" dirty="0">
                <a:latin typeface="Aldrich [RUS by Daymarius]" panose="02000000000000000000" pitchFamily="2" charset="0"/>
              </a:rPr>
              <a:t>https://harpa.ai/ - онлайн, анализ текстов и видео, вычленение из них инфы и написание комментов, может мониторить обновления сайтов. Устанавливается через расширение Хрома, авторизация через ChatGPT</a:t>
            </a:r>
            <a:endParaRPr lang="ru-RU" sz="1200" dirty="0">
              <a:latin typeface="Aldrich [RUS by Daymarius]" panose="02000000000000000000" pitchFamily="2" charset="0"/>
              <a:ea typeface="Calibri" panose="020F0502020204030204" pitchFamily="34" charset="0"/>
              <a:cs typeface="Times New Roman" panose="02020603050405020304" pitchFamily="18" charset="0"/>
            </a:endParaRPr>
          </a:p>
          <a:p>
            <a:pPr marL="342900" indent="-342900"/>
            <a:r>
              <a:rPr lang="en-US" sz="1200" dirty="0">
                <a:latin typeface="Aldrich [RUS by Daymarius]" panose="02000000000000000000" pitchFamily="2" charset="0"/>
                <a:hlinkClick r:id="rId3"/>
              </a:rPr>
              <a:t>https://piktochart.com/</a:t>
            </a:r>
            <a:r>
              <a:rPr lang="ru-RU" sz="1200" dirty="0">
                <a:latin typeface="Aldrich [RUS by Daymarius]" panose="02000000000000000000" pitchFamily="2" charset="0"/>
              </a:rPr>
              <a:t> - создание презентаций с возможностью редактирования, скачивается результат в </a:t>
            </a:r>
            <a:r>
              <a:rPr lang="en-US" sz="1200" dirty="0" err="1">
                <a:latin typeface="Aldrich [RUS by Daymarius]" panose="02000000000000000000" pitchFamily="2" charset="0"/>
              </a:rPr>
              <a:t>png</a:t>
            </a:r>
            <a:endParaRPr lang="ru-RU" sz="1200" dirty="0">
              <a:latin typeface="Aldrich [RUS by Daymarius]" panose="02000000000000000000" pitchFamily="2" charset="0"/>
            </a:endParaRPr>
          </a:p>
          <a:p>
            <a:pPr marL="342900" indent="-342900"/>
            <a:r>
              <a:rPr lang="en-US" sz="1200" dirty="0">
                <a:latin typeface="Aldrich [RUS by Daymarius]" panose="02000000000000000000" pitchFamily="2" charset="0"/>
                <a:hlinkClick r:id="rId4"/>
              </a:rPr>
              <a:t>https://chromewebstore.google.com/detail/image-downloader-save-pic/daeljdgmllhgmbdkpgnaojldjkdgkbjg?hl=ru</a:t>
            </a:r>
            <a:r>
              <a:rPr lang="ru-RU" sz="1200" dirty="0">
                <a:latin typeface="Aldrich [RUS by Daymarius]" panose="02000000000000000000" pitchFamily="2" charset="0"/>
              </a:rPr>
              <a:t> – расширение для </a:t>
            </a:r>
            <a:r>
              <a:rPr lang="en-US" sz="1200" dirty="0">
                <a:latin typeface="Aldrich [RUS by Daymarius]" panose="02000000000000000000" pitchFamily="2" charset="0"/>
              </a:rPr>
              <a:t>chrome</a:t>
            </a:r>
            <a:r>
              <a:rPr lang="ru-RU" sz="1200" dirty="0">
                <a:latin typeface="Aldrich [RUS by Daymarius]" panose="02000000000000000000" pitchFamily="2" charset="0"/>
              </a:rPr>
              <a:t>, позволяющее скачивать с сайта все картинки</a:t>
            </a:r>
          </a:p>
          <a:p>
            <a:pPr marL="342900" indent="-342900"/>
            <a:r>
              <a:rPr lang="en-US" sz="1200" dirty="0">
                <a:latin typeface="Aldrich [RUS by Daymarius]" panose="02000000000000000000" pitchFamily="2" charset="0"/>
                <a:hlinkClick r:id="rId5"/>
              </a:rPr>
              <a:t>https://yequalx.com/ru/</a:t>
            </a:r>
            <a:r>
              <a:rPr lang="ru-RU" sz="1200" dirty="0">
                <a:latin typeface="Aldrich [RUS by Daymarius]" panose="02000000000000000000" pitchFamily="2" charset="0"/>
              </a:rPr>
              <a:t> - строит графики</a:t>
            </a:r>
          </a:p>
          <a:p>
            <a:pPr marL="342900" indent="-342900"/>
            <a:r>
              <a:rPr lang="en-US" sz="1200" dirty="0">
                <a:latin typeface="Aldrich [RUS by Daymarius]" panose="02000000000000000000" pitchFamily="2" charset="0"/>
                <a:hlinkClick r:id="rId6"/>
              </a:rPr>
              <a:t>https://ai.mobirise.com</a:t>
            </a:r>
            <a:r>
              <a:rPr lang="ru-RU" sz="1200" dirty="0">
                <a:latin typeface="Aldrich [RUS by Daymarius]" panose="02000000000000000000" pitchFamily="2" charset="0"/>
              </a:rPr>
              <a:t> – создание сайтов</a:t>
            </a:r>
          </a:p>
          <a:p>
            <a:pPr marL="342900" indent="-342900"/>
            <a:r>
              <a:rPr lang="ru-RU" sz="1200" dirty="0">
                <a:latin typeface="Aldrich [RUS by Daymarius]" panose="02000000000000000000" pitchFamily="2" charset="0"/>
              </a:rPr>
              <a:t>https://mymind.com – нейросеть-органайзер. Позволяет сохранять в отдельном месте </a:t>
            </a:r>
            <a:r>
              <a:rPr lang="ru-RU" sz="1200" dirty="0" err="1">
                <a:latin typeface="Aldrich [RUS by Daymarius]" panose="02000000000000000000" pitchFamily="2" charset="0"/>
              </a:rPr>
              <a:t>цитатки</a:t>
            </a:r>
            <a:r>
              <a:rPr lang="ru-RU" sz="1200" dirty="0">
                <a:latin typeface="Aldrich [RUS by Daymarius]" panose="02000000000000000000" pitchFamily="2" charset="0"/>
              </a:rPr>
              <a:t> с сайтов, картинки с сайтов и т.д. и потом быстро находить нужное</a:t>
            </a:r>
          </a:p>
          <a:p>
            <a:pPr marL="342900" indent="-342900"/>
            <a:r>
              <a:rPr lang="ru-RU" sz="1200" u="sng" dirty="0">
                <a:solidFill>
                  <a:srgbClr val="0000FF"/>
                </a:solidFill>
                <a:effectLst/>
                <a:latin typeface="Aldrich [RUS by Daymarius]" panose="02000000000000000000" pitchFamily="2" charset="0"/>
                <a:ea typeface="Calibri" panose="020F0502020204030204" pitchFamily="34" charset="0"/>
                <a:hlinkClick r:id="rId7"/>
              </a:rPr>
              <a:t>https://zapier.com/</a:t>
            </a:r>
            <a:r>
              <a:rPr lang="ru-RU" sz="1200" dirty="0">
                <a:solidFill>
                  <a:srgbClr val="065FD4"/>
                </a:solidFill>
                <a:effectLst/>
                <a:latin typeface="Aldrich [RUS by Daymarius]" panose="02000000000000000000" pitchFamily="2" charset="0"/>
                <a:ea typeface="Calibri" panose="020F0502020204030204" pitchFamily="34" charset="0"/>
                <a:cs typeface="Times New Roman" panose="02020603050405020304" pitchFamily="18" charset="0"/>
              </a:rPr>
              <a:t> </a:t>
            </a:r>
            <a:r>
              <a:rPr lang="ru-RU" sz="1200" dirty="0">
                <a:effectLst/>
                <a:latin typeface="Aldrich [RUS by Daymarius]" panose="02000000000000000000" pitchFamily="2" charset="0"/>
                <a:ea typeface="Calibri" panose="020F0502020204030204" pitchFamily="34" charset="0"/>
                <a:cs typeface="Times New Roman" panose="02020603050405020304" pitchFamily="18" charset="0"/>
              </a:rPr>
              <a:t>- </a:t>
            </a:r>
            <a:r>
              <a:rPr lang="ru-RU" sz="1200" dirty="0" err="1">
                <a:effectLst/>
                <a:latin typeface="Aldrich [RUS by Daymarius]" panose="02000000000000000000" pitchFamily="2" charset="0"/>
                <a:ea typeface="Calibri" panose="020F0502020204030204" pitchFamily="34" charset="0"/>
                <a:cs typeface="Times New Roman" panose="02020603050405020304" pitchFamily="18" charset="0"/>
              </a:rPr>
              <a:t>автоматизатор</a:t>
            </a:r>
            <a:r>
              <a:rPr lang="ru-RU" sz="1200" dirty="0">
                <a:effectLst/>
                <a:latin typeface="Aldrich [RUS by Daymarius]" panose="02000000000000000000" pitchFamily="2" charset="0"/>
                <a:ea typeface="Calibri" panose="020F0502020204030204" pitchFamily="34" charset="0"/>
                <a:cs typeface="Times New Roman" panose="02020603050405020304" pitchFamily="18" charset="0"/>
              </a:rPr>
              <a:t>. Можно, например, создать свою ленту новостей с разных сайтов</a:t>
            </a:r>
          </a:p>
          <a:p>
            <a:pPr marL="342900" indent="-342900"/>
            <a:r>
              <a:rPr lang="ru-RU" sz="1200" kern="100" dirty="0">
                <a:effectLst/>
                <a:latin typeface="Aldrich [RUS by Daymarius]" panose="02000000000000000000" pitchFamily="2" charset="0"/>
                <a:ea typeface="Calibri" panose="020F0502020204030204" pitchFamily="34" charset="0"/>
                <a:cs typeface="Times New Roman" panose="02020603050405020304" pitchFamily="18" charset="0"/>
              </a:rPr>
              <a:t>https://www.mindos.com/ - поиск информации</a:t>
            </a:r>
          </a:p>
          <a:p>
            <a:pPr marL="342900" indent="-342900"/>
            <a:r>
              <a:rPr lang="en-US" sz="1200" kern="100" dirty="0">
                <a:effectLst/>
                <a:latin typeface="Aldrich [RUS by Daymarius]" panose="02000000000000000000" pitchFamily="2" charset="0"/>
                <a:ea typeface="Calibri" panose="020F0502020204030204" pitchFamily="34" charset="0"/>
                <a:cs typeface="Times New Roman" panose="02020603050405020304" pitchFamily="18" charset="0"/>
                <a:hlinkClick r:id="rId8"/>
              </a:rPr>
              <a:t>https://www.make.com/en</a:t>
            </a:r>
            <a:r>
              <a:rPr lang="ru-RU" sz="1200" kern="100" dirty="0">
                <a:effectLst/>
                <a:latin typeface="Aldrich [RUS by Daymarius]" panose="02000000000000000000" pitchFamily="2" charset="0"/>
                <a:ea typeface="Calibri" panose="020F0502020204030204" pitchFamily="34" charset="0"/>
                <a:cs typeface="Times New Roman" panose="02020603050405020304" pitchFamily="18" charset="0"/>
              </a:rPr>
              <a:t> - создание ботов</a:t>
            </a:r>
          </a:p>
          <a:p>
            <a:pPr marL="342900" indent="-342900"/>
            <a:r>
              <a:rPr lang="ru-RU" sz="1200" kern="100" dirty="0" err="1">
                <a:effectLst/>
                <a:latin typeface="Aldrich [RUS by Daymarius]" panose="02000000000000000000" pitchFamily="2" charset="0"/>
                <a:ea typeface="Calibri" panose="020F0502020204030204" pitchFamily="34" charset="0"/>
                <a:cs typeface="Times New Roman" panose="02020603050405020304" pitchFamily="18" charset="0"/>
              </a:rPr>
              <a:t>Convert</a:t>
            </a:r>
            <a:r>
              <a:rPr lang="ru-RU" sz="1200" kern="100" dirty="0">
                <a:effectLst/>
                <a:latin typeface="Aldrich [RUS by Daymarius]" panose="02000000000000000000" pitchFamily="2" charset="0"/>
                <a:ea typeface="Calibri" panose="020F0502020204030204" pitchFamily="34" charset="0"/>
                <a:cs typeface="Times New Roman" panose="02020603050405020304" pitchFamily="18" charset="0"/>
              </a:rPr>
              <a:t> </a:t>
            </a:r>
            <a:r>
              <a:rPr lang="ru-RU" sz="1200" kern="100" dirty="0" err="1">
                <a:effectLst/>
                <a:latin typeface="Aldrich [RUS by Daymarius]" panose="02000000000000000000" pitchFamily="2" charset="0"/>
                <a:ea typeface="Calibri" panose="020F0502020204030204" pitchFamily="34" charset="0"/>
                <a:cs typeface="Times New Roman" panose="02020603050405020304" pitchFamily="18" charset="0"/>
              </a:rPr>
              <a:t>Anything</a:t>
            </a:r>
            <a:r>
              <a:rPr lang="ru-RU" sz="1200" kern="100" dirty="0">
                <a:effectLst/>
                <a:latin typeface="Aldrich [RUS by Daymarius]" panose="02000000000000000000" pitchFamily="2" charset="0"/>
                <a:ea typeface="Calibri" panose="020F0502020204030204" pitchFamily="34" charset="0"/>
                <a:cs typeface="Times New Roman" panose="02020603050405020304" pitchFamily="18" charset="0"/>
              </a:rPr>
              <a:t> – конвертирует файлы в другие форматы</a:t>
            </a:r>
          </a:p>
          <a:p>
            <a:pPr marL="342900" indent="-342900"/>
            <a:r>
              <a:rPr lang="ru-RU" sz="1200" kern="100" dirty="0">
                <a:latin typeface="Aldrich [RUS by Daymarius]" panose="02000000000000000000" pitchFamily="2" charset="0"/>
                <a:ea typeface="Calibri" panose="020F0502020204030204" pitchFamily="34" charset="0"/>
                <a:cs typeface="Times New Roman" panose="02020603050405020304" pitchFamily="18" charset="0"/>
              </a:rPr>
              <a:t>Есть плагины для </a:t>
            </a:r>
            <a:r>
              <a:rPr lang="ru-RU" sz="1200" kern="100" dirty="0" err="1">
                <a:latin typeface="Aldrich [RUS by Daymarius]" panose="02000000000000000000" pitchFamily="2" charset="0"/>
                <a:ea typeface="Calibri" panose="020F0502020204030204" pitchFamily="34" charset="0"/>
                <a:cs typeface="Times New Roman" panose="02020603050405020304" pitchFamily="18" charset="0"/>
              </a:rPr>
              <a:t>яндекс</a:t>
            </a:r>
            <a:r>
              <a:rPr lang="ru-RU" sz="1200" kern="100" dirty="0">
                <a:latin typeface="Aldrich [RUS by Daymarius]" panose="02000000000000000000" pitchFamily="2" charset="0"/>
                <a:ea typeface="Calibri" panose="020F0502020204030204" pitchFamily="34" charset="0"/>
                <a:cs typeface="Times New Roman" panose="02020603050405020304" pitchFamily="18" charset="0"/>
              </a:rPr>
              <a:t>-браузера</a:t>
            </a:r>
            <a:endParaRPr lang="en-US" sz="1200" kern="100" dirty="0">
              <a:latin typeface="Aldrich [RUS by Daymarius]" panose="02000000000000000000" pitchFamily="2" charset="0"/>
              <a:ea typeface="Calibri" panose="020F0502020204030204" pitchFamily="34" charset="0"/>
              <a:cs typeface="Times New Roman" panose="02020603050405020304" pitchFamily="18" charset="0"/>
            </a:endParaRPr>
          </a:p>
          <a:p>
            <a:pPr marL="342900" indent="-342900"/>
            <a:r>
              <a:rPr lang="en-US" sz="1200" kern="100" dirty="0">
                <a:effectLst/>
                <a:latin typeface="Aldrich [RUS by Daymarius]" panose="02000000000000000000" pitchFamily="2" charset="0"/>
                <a:ea typeface="Calibri" panose="020F0502020204030204" pitchFamily="34" charset="0"/>
                <a:cs typeface="Times New Roman" panose="02020603050405020304" pitchFamily="18" charset="0"/>
              </a:rPr>
              <a:t>gerwin.io – </a:t>
            </a:r>
            <a:r>
              <a:rPr lang="ru-RU" sz="1200" kern="100" dirty="0">
                <a:effectLst/>
                <a:latin typeface="Aldrich [RUS by Daymarius]" panose="02000000000000000000" pitchFamily="2" charset="0"/>
                <a:ea typeface="Calibri" panose="020F0502020204030204" pitchFamily="34" charset="0"/>
                <a:cs typeface="Times New Roman" panose="02020603050405020304" pitchFamily="18" charset="0"/>
              </a:rPr>
              <a:t>написание большого количества похожих постов. Т.е. берём статью-исходник, и ИИ делает из неё множество «постов-выжимок»</a:t>
            </a:r>
          </a:p>
          <a:p>
            <a:pPr marL="342900" indent="-342900"/>
            <a:endParaRPr lang="ru-RU" sz="1400" dirty="0">
              <a:latin typeface="Aldrich [RUS by Daymarius]" panose="02000000000000000000" pitchFamily="2" charset="0"/>
            </a:endParaRPr>
          </a:p>
        </p:txBody>
      </p:sp>
      <p:sp>
        <p:nvSpPr>
          <p:cNvPr id="1242" name="Google Shape;1242;p41"/>
          <p:cNvSpPr/>
          <p:nvPr/>
        </p:nvSpPr>
        <p:spPr>
          <a:xfrm>
            <a:off x="3336779" y="321962"/>
            <a:ext cx="306671" cy="362134"/>
          </a:xfrm>
          <a:custGeom>
            <a:avLst/>
            <a:gdLst/>
            <a:ahLst/>
            <a:cxnLst/>
            <a:rect l="l" t="t" r="r" b="b"/>
            <a:pathLst>
              <a:path w="9279" h="10626" extrusionOk="0">
                <a:moveTo>
                  <a:pt x="3640" y="1062"/>
                </a:moveTo>
                <a:cubicBezTo>
                  <a:pt x="3890" y="1062"/>
                  <a:pt x="4140" y="1133"/>
                  <a:pt x="4318" y="1312"/>
                </a:cubicBezTo>
                <a:cubicBezTo>
                  <a:pt x="4487" y="1203"/>
                  <a:pt x="4672" y="1152"/>
                  <a:pt x="4857" y="1152"/>
                </a:cubicBezTo>
                <a:cubicBezTo>
                  <a:pt x="4946" y="1152"/>
                  <a:pt x="5034" y="1164"/>
                  <a:pt x="5121" y="1187"/>
                </a:cubicBezTo>
                <a:cubicBezTo>
                  <a:pt x="5407" y="1276"/>
                  <a:pt x="5603" y="1490"/>
                  <a:pt x="5692" y="1758"/>
                </a:cubicBezTo>
                <a:lnTo>
                  <a:pt x="5764" y="1758"/>
                </a:lnTo>
                <a:cubicBezTo>
                  <a:pt x="6263" y="1758"/>
                  <a:pt x="6674" y="2150"/>
                  <a:pt x="6674" y="2650"/>
                </a:cubicBezTo>
                <a:lnTo>
                  <a:pt x="6674" y="2686"/>
                </a:lnTo>
                <a:cubicBezTo>
                  <a:pt x="6977" y="2864"/>
                  <a:pt x="7155" y="3203"/>
                  <a:pt x="7137" y="3542"/>
                </a:cubicBezTo>
                <a:cubicBezTo>
                  <a:pt x="7033" y="3995"/>
                  <a:pt x="6623" y="4346"/>
                  <a:pt x="6172" y="4346"/>
                </a:cubicBezTo>
                <a:cubicBezTo>
                  <a:pt x="6160" y="4346"/>
                  <a:pt x="6149" y="4345"/>
                  <a:pt x="6138" y="4345"/>
                </a:cubicBezTo>
                <a:lnTo>
                  <a:pt x="4943" y="4345"/>
                </a:lnTo>
                <a:cubicBezTo>
                  <a:pt x="4443" y="4345"/>
                  <a:pt x="4033" y="4755"/>
                  <a:pt x="4033" y="5255"/>
                </a:cubicBezTo>
                <a:lnTo>
                  <a:pt x="4033" y="6236"/>
                </a:lnTo>
                <a:lnTo>
                  <a:pt x="3426" y="6236"/>
                </a:lnTo>
                <a:lnTo>
                  <a:pt x="3426" y="5451"/>
                </a:lnTo>
                <a:cubicBezTo>
                  <a:pt x="3426" y="5166"/>
                  <a:pt x="3444" y="4809"/>
                  <a:pt x="3230" y="4595"/>
                </a:cubicBezTo>
                <a:cubicBezTo>
                  <a:pt x="3123" y="4452"/>
                  <a:pt x="2980" y="4345"/>
                  <a:pt x="2837" y="4238"/>
                </a:cubicBezTo>
                <a:cubicBezTo>
                  <a:pt x="2730" y="4184"/>
                  <a:pt x="2623" y="4095"/>
                  <a:pt x="2552" y="3988"/>
                </a:cubicBezTo>
                <a:cubicBezTo>
                  <a:pt x="2498" y="3935"/>
                  <a:pt x="2480" y="3881"/>
                  <a:pt x="2463" y="3810"/>
                </a:cubicBezTo>
                <a:cubicBezTo>
                  <a:pt x="2572" y="3755"/>
                  <a:pt x="2702" y="3732"/>
                  <a:pt x="2828" y="3732"/>
                </a:cubicBezTo>
                <a:cubicBezTo>
                  <a:pt x="2868" y="3732"/>
                  <a:pt x="2906" y="3734"/>
                  <a:pt x="2944" y="3738"/>
                </a:cubicBezTo>
                <a:cubicBezTo>
                  <a:pt x="3034" y="3738"/>
                  <a:pt x="3105" y="3685"/>
                  <a:pt x="3105" y="3613"/>
                </a:cubicBezTo>
                <a:cubicBezTo>
                  <a:pt x="3105" y="3524"/>
                  <a:pt x="3051" y="3453"/>
                  <a:pt x="2980" y="3435"/>
                </a:cubicBezTo>
                <a:cubicBezTo>
                  <a:pt x="2934" y="3431"/>
                  <a:pt x="2886" y="3429"/>
                  <a:pt x="2839" y="3429"/>
                </a:cubicBezTo>
                <a:cubicBezTo>
                  <a:pt x="2684" y="3429"/>
                  <a:pt x="2523" y="3452"/>
                  <a:pt x="2373" y="3506"/>
                </a:cubicBezTo>
                <a:cubicBezTo>
                  <a:pt x="2373" y="3471"/>
                  <a:pt x="2373" y="3453"/>
                  <a:pt x="2356" y="3435"/>
                </a:cubicBezTo>
                <a:cubicBezTo>
                  <a:pt x="2356" y="3310"/>
                  <a:pt x="2373" y="3203"/>
                  <a:pt x="2409" y="3078"/>
                </a:cubicBezTo>
                <a:cubicBezTo>
                  <a:pt x="2498" y="2793"/>
                  <a:pt x="2766" y="2686"/>
                  <a:pt x="3034" y="2579"/>
                </a:cubicBezTo>
                <a:cubicBezTo>
                  <a:pt x="3069" y="2579"/>
                  <a:pt x="3123" y="2561"/>
                  <a:pt x="3194" y="2543"/>
                </a:cubicBezTo>
                <a:lnTo>
                  <a:pt x="3230" y="2525"/>
                </a:lnTo>
                <a:cubicBezTo>
                  <a:pt x="3301" y="2543"/>
                  <a:pt x="3355" y="2561"/>
                  <a:pt x="3408" y="2579"/>
                </a:cubicBezTo>
                <a:lnTo>
                  <a:pt x="3480" y="2579"/>
                </a:lnTo>
                <a:lnTo>
                  <a:pt x="3569" y="2596"/>
                </a:lnTo>
                <a:cubicBezTo>
                  <a:pt x="3694" y="2757"/>
                  <a:pt x="3765" y="2953"/>
                  <a:pt x="3747" y="3150"/>
                </a:cubicBezTo>
                <a:cubicBezTo>
                  <a:pt x="3729" y="3346"/>
                  <a:pt x="3640" y="3542"/>
                  <a:pt x="3480" y="3685"/>
                </a:cubicBezTo>
                <a:cubicBezTo>
                  <a:pt x="3426" y="3721"/>
                  <a:pt x="3408" y="3810"/>
                  <a:pt x="3480" y="3881"/>
                </a:cubicBezTo>
                <a:cubicBezTo>
                  <a:pt x="3500" y="3912"/>
                  <a:pt x="3539" y="3931"/>
                  <a:pt x="3582" y="3931"/>
                </a:cubicBezTo>
                <a:cubicBezTo>
                  <a:pt x="3613" y="3931"/>
                  <a:pt x="3646" y="3921"/>
                  <a:pt x="3676" y="3899"/>
                </a:cubicBezTo>
                <a:cubicBezTo>
                  <a:pt x="3765" y="3810"/>
                  <a:pt x="3837" y="3721"/>
                  <a:pt x="3890" y="3613"/>
                </a:cubicBezTo>
                <a:lnTo>
                  <a:pt x="3908" y="3613"/>
                </a:lnTo>
                <a:cubicBezTo>
                  <a:pt x="4140" y="3596"/>
                  <a:pt x="4354" y="3524"/>
                  <a:pt x="4568" y="3417"/>
                </a:cubicBezTo>
                <a:cubicBezTo>
                  <a:pt x="4586" y="3399"/>
                  <a:pt x="4604" y="3364"/>
                  <a:pt x="4622" y="3328"/>
                </a:cubicBezTo>
                <a:cubicBezTo>
                  <a:pt x="4639" y="3292"/>
                  <a:pt x="4622" y="3239"/>
                  <a:pt x="4604" y="3221"/>
                </a:cubicBezTo>
                <a:cubicBezTo>
                  <a:pt x="4572" y="3179"/>
                  <a:pt x="4529" y="3162"/>
                  <a:pt x="4487" y="3162"/>
                </a:cubicBezTo>
                <a:cubicBezTo>
                  <a:pt x="4458" y="3162"/>
                  <a:pt x="4430" y="3170"/>
                  <a:pt x="4408" y="3185"/>
                </a:cubicBezTo>
                <a:cubicBezTo>
                  <a:pt x="4283" y="3239"/>
                  <a:pt x="4158" y="3310"/>
                  <a:pt x="4015" y="3310"/>
                </a:cubicBezTo>
                <a:cubicBezTo>
                  <a:pt x="4033" y="3274"/>
                  <a:pt x="4033" y="3221"/>
                  <a:pt x="4033" y="3185"/>
                </a:cubicBezTo>
                <a:cubicBezTo>
                  <a:pt x="4051" y="3007"/>
                  <a:pt x="4033" y="2846"/>
                  <a:pt x="3961" y="2686"/>
                </a:cubicBezTo>
                <a:lnTo>
                  <a:pt x="3961" y="2686"/>
                </a:lnTo>
                <a:cubicBezTo>
                  <a:pt x="4068" y="2704"/>
                  <a:pt x="4176" y="2721"/>
                  <a:pt x="4283" y="2721"/>
                </a:cubicBezTo>
                <a:cubicBezTo>
                  <a:pt x="4372" y="2721"/>
                  <a:pt x="4461" y="2704"/>
                  <a:pt x="4568" y="2686"/>
                </a:cubicBezTo>
                <a:cubicBezTo>
                  <a:pt x="4729" y="2900"/>
                  <a:pt x="4961" y="3043"/>
                  <a:pt x="5228" y="3114"/>
                </a:cubicBezTo>
                <a:cubicBezTo>
                  <a:pt x="5567" y="3292"/>
                  <a:pt x="5888" y="3506"/>
                  <a:pt x="5888" y="3881"/>
                </a:cubicBezTo>
                <a:cubicBezTo>
                  <a:pt x="5888" y="3935"/>
                  <a:pt x="5924" y="4006"/>
                  <a:pt x="5960" y="4042"/>
                </a:cubicBezTo>
                <a:cubicBezTo>
                  <a:pt x="5987" y="4051"/>
                  <a:pt x="6013" y="4055"/>
                  <a:pt x="6040" y="4055"/>
                </a:cubicBezTo>
                <a:cubicBezTo>
                  <a:pt x="6067" y="4055"/>
                  <a:pt x="6094" y="4051"/>
                  <a:pt x="6120" y="4042"/>
                </a:cubicBezTo>
                <a:cubicBezTo>
                  <a:pt x="6174" y="4006"/>
                  <a:pt x="6192" y="3935"/>
                  <a:pt x="6192" y="3881"/>
                </a:cubicBezTo>
                <a:cubicBezTo>
                  <a:pt x="6192" y="3596"/>
                  <a:pt x="6049" y="3328"/>
                  <a:pt x="5817" y="3150"/>
                </a:cubicBezTo>
                <a:cubicBezTo>
                  <a:pt x="6013" y="3150"/>
                  <a:pt x="6174" y="3043"/>
                  <a:pt x="6299" y="2918"/>
                </a:cubicBezTo>
                <a:cubicBezTo>
                  <a:pt x="6335" y="2846"/>
                  <a:pt x="6335" y="2757"/>
                  <a:pt x="6281" y="2704"/>
                </a:cubicBezTo>
                <a:cubicBezTo>
                  <a:pt x="6251" y="2681"/>
                  <a:pt x="6218" y="2671"/>
                  <a:pt x="6186" y="2671"/>
                </a:cubicBezTo>
                <a:cubicBezTo>
                  <a:pt x="6141" y="2671"/>
                  <a:pt x="6098" y="2690"/>
                  <a:pt x="6067" y="2721"/>
                </a:cubicBezTo>
                <a:cubicBezTo>
                  <a:pt x="6003" y="2785"/>
                  <a:pt x="5854" y="2849"/>
                  <a:pt x="5644" y="2849"/>
                </a:cubicBezTo>
                <a:cubicBezTo>
                  <a:pt x="5619" y="2849"/>
                  <a:pt x="5594" y="2848"/>
                  <a:pt x="5567" y="2846"/>
                </a:cubicBezTo>
                <a:cubicBezTo>
                  <a:pt x="5317" y="2846"/>
                  <a:pt x="5068" y="2757"/>
                  <a:pt x="4871" y="2596"/>
                </a:cubicBezTo>
                <a:cubicBezTo>
                  <a:pt x="5086" y="2507"/>
                  <a:pt x="5282" y="2347"/>
                  <a:pt x="5407" y="2150"/>
                </a:cubicBezTo>
                <a:cubicBezTo>
                  <a:pt x="5442" y="2079"/>
                  <a:pt x="5407" y="1990"/>
                  <a:pt x="5335" y="1936"/>
                </a:cubicBezTo>
                <a:cubicBezTo>
                  <a:pt x="5317" y="1924"/>
                  <a:pt x="5296" y="1918"/>
                  <a:pt x="5273" y="1918"/>
                </a:cubicBezTo>
                <a:cubicBezTo>
                  <a:pt x="5226" y="1918"/>
                  <a:pt x="5175" y="1942"/>
                  <a:pt x="5139" y="1990"/>
                </a:cubicBezTo>
                <a:cubicBezTo>
                  <a:pt x="4991" y="2273"/>
                  <a:pt x="4716" y="2412"/>
                  <a:pt x="4307" y="2412"/>
                </a:cubicBezTo>
                <a:cubicBezTo>
                  <a:pt x="4124" y="2412"/>
                  <a:pt x="3913" y="2384"/>
                  <a:pt x="3676" y="2329"/>
                </a:cubicBezTo>
                <a:cubicBezTo>
                  <a:pt x="3854" y="2186"/>
                  <a:pt x="3944" y="1954"/>
                  <a:pt x="3908" y="1740"/>
                </a:cubicBezTo>
                <a:cubicBezTo>
                  <a:pt x="3908" y="1686"/>
                  <a:pt x="3872" y="1633"/>
                  <a:pt x="3837" y="1597"/>
                </a:cubicBezTo>
                <a:cubicBezTo>
                  <a:pt x="3807" y="1590"/>
                  <a:pt x="3784" y="1586"/>
                  <a:pt x="3762" y="1586"/>
                </a:cubicBezTo>
                <a:cubicBezTo>
                  <a:pt x="3733" y="1586"/>
                  <a:pt x="3707" y="1594"/>
                  <a:pt x="3676" y="1615"/>
                </a:cubicBezTo>
                <a:cubicBezTo>
                  <a:pt x="3605" y="1651"/>
                  <a:pt x="3605" y="1704"/>
                  <a:pt x="3605" y="1758"/>
                </a:cubicBezTo>
                <a:cubicBezTo>
                  <a:pt x="3605" y="2115"/>
                  <a:pt x="3426" y="2168"/>
                  <a:pt x="3123" y="2257"/>
                </a:cubicBezTo>
                <a:cubicBezTo>
                  <a:pt x="3087" y="2275"/>
                  <a:pt x="3034" y="2293"/>
                  <a:pt x="2980" y="2311"/>
                </a:cubicBezTo>
                <a:cubicBezTo>
                  <a:pt x="2909" y="2115"/>
                  <a:pt x="2730" y="1972"/>
                  <a:pt x="2534" y="1918"/>
                </a:cubicBezTo>
                <a:cubicBezTo>
                  <a:pt x="2520" y="1914"/>
                  <a:pt x="2505" y="1911"/>
                  <a:pt x="2491" y="1911"/>
                </a:cubicBezTo>
                <a:cubicBezTo>
                  <a:pt x="2453" y="1911"/>
                  <a:pt x="2417" y="1928"/>
                  <a:pt x="2391" y="1954"/>
                </a:cubicBezTo>
                <a:cubicBezTo>
                  <a:pt x="2356" y="2008"/>
                  <a:pt x="2338" y="2043"/>
                  <a:pt x="2356" y="2115"/>
                </a:cubicBezTo>
                <a:cubicBezTo>
                  <a:pt x="2356" y="2168"/>
                  <a:pt x="2409" y="2222"/>
                  <a:pt x="2480" y="2222"/>
                </a:cubicBezTo>
                <a:cubicBezTo>
                  <a:pt x="2570" y="2257"/>
                  <a:pt x="2659" y="2329"/>
                  <a:pt x="2712" y="2418"/>
                </a:cubicBezTo>
                <a:lnTo>
                  <a:pt x="2712" y="2436"/>
                </a:lnTo>
                <a:cubicBezTo>
                  <a:pt x="2463" y="2543"/>
                  <a:pt x="2249" y="2739"/>
                  <a:pt x="2159" y="2989"/>
                </a:cubicBezTo>
                <a:cubicBezTo>
                  <a:pt x="2141" y="3043"/>
                  <a:pt x="2124" y="3114"/>
                  <a:pt x="2124" y="3185"/>
                </a:cubicBezTo>
                <a:cubicBezTo>
                  <a:pt x="2106" y="3150"/>
                  <a:pt x="2070" y="3132"/>
                  <a:pt x="2052" y="3096"/>
                </a:cubicBezTo>
                <a:cubicBezTo>
                  <a:pt x="1999" y="2971"/>
                  <a:pt x="1963" y="2846"/>
                  <a:pt x="1945" y="2739"/>
                </a:cubicBezTo>
                <a:cubicBezTo>
                  <a:pt x="1945" y="2686"/>
                  <a:pt x="1892" y="2614"/>
                  <a:pt x="1856" y="2614"/>
                </a:cubicBezTo>
                <a:cubicBezTo>
                  <a:pt x="1836" y="2601"/>
                  <a:pt x="1815" y="2595"/>
                  <a:pt x="1796" y="2595"/>
                </a:cubicBezTo>
                <a:cubicBezTo>
                  <a:pt x="1764" y="2595"/>
                  <a:pt x="1735" y="2610"/>
                  <a:pt x="1713" y="2632"/>
                </a:cubicBezTo>
                <a:cubicBezTo>
                  <a:pt x="1678" y="2686"/>
                  <a:pt x="1642" y="2739"/>
                  <a:pt x="1678" y="2775"/>
                </a:cubicBezTo>
                <a:cubicBezTo>
                  <a:pt x="1695" y="2953"/>
                  <a:pt x="1749" y="3096"/>
                  <a:pt x="1820" y="3221"/>
                </a:cubicBezTo>
                <a:cubicBezTo>
                  <a:pt x="1892" y="3346"/>
                  <a:pt x="1999" y="3453"/>
                  <a:pt x="2141" y="3524"/>
                </a:cubicBezTo>
                <a:cubicBezTo>
                  <a:pt x="2159" y="3703"/>
                  <a:pt x="2231" y="3899"/>
                  <a:pt x="2320" y="4077"/>
                </a:cubicBezTo>
                <a:cubicBezTo>
                  <a:pt x="2231" y="4184"/>
                  <a:pt x="2106" y="4292"/>
                  <a:pt x="1981" y="4363"/>
                </a:cubicBezTo>
                <a:cubicBezTo>
                  <a:pt x="1945" y="4399"/>
                  <a:pt x="1910" y="4434"/>
                  <a:pt x="1892" y="4506"/>
                </a:cubicBezTo>
                <a:cubicBezTo>
                  <a:pt x="1892" y="4541"/>
                  <a:pt x="1927" y="4613"/>
                  <a:pt x="1981" y="4631"/>
                </a:cubicBezTo>
                <a:cubicBezTo>
                  <a:pt x="2005" y="4647"/>
                  <a:pt x="2029" y="4655"/>
                  <a:pt x="2051" y="4655"/>
                </a:cubicBezTo>
                <a:cubicBezTo>
                  <a:pt x="2079" y="4655"/>
                  <a:pt x="2104" y="4642"/>
                  <a:pt x="2124" y="4613"/>
                </a:cubicBezTo>
                <a:cubicBezTo>
                  <a:pt x="2249" y="4523"/>
                  <a:pt x="2373" y="4434"/>
                  <a:pt x="2480" y="4309"/>
                </a:cubicBezTo>
                <a:cubicBezTo>
                  <a:pt x="2570" y="4381"/>
                  <a:pt x="2641" y="4434"/>
                  <a:pt x="2730" y="4488"/>
                </a:cubicBezTo>
                <a:cubicBezTo>
                  <a:pt x="2855" y="4559"/>
                  <a:pt x="2962" y="4666"/>
                  <a:pt x="3069" y="4773"/>
                </a:cubicBezTo>
                <a:cubicBezTo>
                  <a:pt x="3194" y="4916"/>
                  <a:pt x="3194" y="5201"/>
                  <a:pt x="3194" y="5433"/>
                </a:cubicBezTo>
                <a:lnTo>
                  <a:pt x="3194" y="6236"/>
                </a:lnTo>
                <a:lnTo>
                  <a:pt x="2570" y="6236"/>
                </a:lnTo>
                <a:cubicBezTo>
                  <a:pt x="2570" y="5255"/>
                  <a:pt x="2106" y="5201"/>
                  <a:pt x="2034" y="5166"/>
                </a:cubicBezTo>
                <a:cubicBezTo>
                  <a:pt x="1838" y="5130"/>
                  <a:pt x="1321" y="4845"/>
                  <a:pt x="1214" y="4292"/>
                </a:cubicBezTo>
                <a:cubicBezTo>
                  <a:pt x="1196" y="4256"/>
                  <a:pt x="1196" y="4220"/>
                  <a:pt x="1196" y="4184"/>
                </a:cubicBezTo>
                <a:cubicBezTo>
                  <a:pt x="964" y="3881"/>
                  <a:pt x="982" y="3435"/>
                  <a:pt x="1232" y="3132"/>
                </a:cubicBezTo>
                <a:cubicBezTo>
                  <a:pt x="1214" y="3043"/>
                  <a:pt x="1196" y="2953"/>
                  <a:pt x="1196" y="2846"/>
                </a:cubicBezTo>
                <a:cubicBezTo>
                  <a:pt x="1196" y="2418"/>
                  <a:pt x="1499" y="2043"/>
                  <a:pt x="1927" y="1972"/>
                </a:cubicBezTo>
                <a:cubicBezTo>
                  <a:pt x="2048" y="1610"/>
                  <a:pt x="2385" y="1364"/>
                  <a:pt x="2746" y="1364"/>
                </a:cubicBezTo>
                <a:cubicBezTo>
                  <a:pt x="2759" y="1364"/>
                  <a:pt x="2771" y="1365"/>
                  <a:pt x="2784" y="1365"/>
                </a:cubicBezTo>
                <a:cubicBezTo>
                  <a:pt x="2855" y="1365"/>
                  <a:pt x="2944" y="1383"/>
                  <a:pt x="2998" y="1383"/>
                </a:cubicBezTo>
                <a:cubicBezTo>
                  <a:pt x="3159" y="1205"/>
                  <a:pt x="3390" y="1098"/>
                  <a:pt x="3640" y="1062"/>
                </a:cubicBezTo>
                <a:close/>
                <a:moveTo>
                  <a:pt x="4048" y="0"/>
                </a:moveTo>
                <a:cubicBezTo>
                  <a:pt x="3341" y="0"/>
                  <a:pt x="2632" y="188"/>
                  <a:pt x="1999" y="562"/>
                </a:cubicBezTo>
                <a:cubicBezTo>
                  <a:pt x="750" y="1294"/>
                  <a:pt x="0" y="2650"/>
                  <a:pt x="36" y="4113"/>
                </a:cubicBezTo>
                <a:cubicBezTo>
                  <a:pt x="36" y="5362"/>
                  <a:pt x="625" y="6540"/>
                  <a:pt x="1624" y="7307"/>
                </a:cubicBezTo>
                <a:lnTo>
                  <a:pt x="1624" y="10626"/>
                </a:lnTo>
                <a:lnTo>
                  <a:pt x="5817" y="10626"/>
                </a:lnTo>
                <a:lnTo>
                  <a:pt x="5817" y="9038"/>
                </a:lnTo>
                <a:lnTo>
                  <a:pt x="6477" y="9038"/>
                </a:lnTo>
                <a:cubicBezTo>
                  <a:pt x="6905" y="9038"/>
                  <a:pt x="7298" y="8877"/>
                  <a:pt x="7601" y="8574"/>
                </a:cubicBezTo>
                <a:cubicBezTo>
                  <a:pt x="7887" y="8288"/>
                  <a:pt x="8047" y="7878"/>
                  <a:pt x="8047" y="7468"/>
                </a:cubicBezTo>
                <a:lnTo>
                  <a:pt x="8047" y="6665"/>
                </a:lnTo>
                <a:lnTo>
                  <a:pt x="8636" y="6665"/>
                </a:lnTo>
                <a:cubicBezTo>
                  <a:pt x="8975" y="6629"/>
                  <a:pt x="9279" y="6236"/>
                  <a:pt x="8957" y="5737"/>
                </a:cubicBezTo>
                <a:lnTo>
                  <a:pt x="8047" y="4167"/>
                </a:lnTo>
                <a:lnTo>
                  <a:pt x="8047" y="4113"/>
                </a:lnTo>
                <a:cubicBezTo>
                  <a:pt x="8101" y="2650"/>
                  <a:pt x="7352" y="1294"/>
                  <a:pt x="6085" y="562"/>
                </a:cubicBezTo>
                <a:cubicBezTo>
                  <a:pt x="5460" y="188"/>
                  <a:pt x="4755" y="0"/>
                  <a:pt x="4048"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Font typeface="Arial"/>
              <a:buNone/>
            </a:pPr>
            <a:endParaRPr>
              <a:solidFill>
                <a:srgbClr val="FFFFFF"/>
              </a:solidFill>
            </a:endParaRPr>
          </a:p>
        </p:txBody>
      </p:sp>
      <p:sp>
        <p:nvSpPr>
          <p:cNvPr id="2" name="Google Shape;1242;p41">
            <a:extLst>
              <a:ext uri="{FF2B5EF4-FFF2-40B4-BE49-F238E27FC236}">
                <a16:creationId xmlns:a16="http://schemas.microsoft.com/office/drawing/2014/main" id="{9AF462D8-F8EE-EEBF-4678-7628854092C5}"/>
              </a:ext>
            </a:extLst>
          </p:cNvPr>
          <p:cNvSpPr/>
          <p:nvPr/>
        </p:nvSpPr>
        <p:spPr>
          <a:xfrm>
            <a:off x="7782031" y="321962"/>
            <a:ext cx="306671" cy="362134"/>
          </a:xfrm>
          <a:custGeom>
            <a:avLst/>
            <a:gdLst/>
            <a:ahLst/>
            <a:cxnLst/>
            <a:rect l="l" t="t" r="r" b="b"/>
            <a:pathLst>
              <a:path w="9279" h="10626" extrusionOk="0">
                <a:moveTo>
                  <a:pt x="3640" y="1062"/>
                </a:moveTo>
                <a:cubicBezTo>
                  <a:pt x="3890" y="1062"/>
                  <a:pt x="4140" y="1133"/>
                  <a:pt x="4318" y="1312"/>
                </a:cubicBezTo>
                <a:cubicBezTo>
                  <a:pt x="4487" y="1203"/>
                  <a:pt x="4672" y="1152"/>
                  <a:pt x="4857" y="1152"/>
                </a:cubicBezTo>
                <a:cubicBezTo>
                  <a:pt x="4946" y="1152"/>
                  <a:pt x="5034" y="1164"/>
                  <a:pt x="5121" y="1187"/>
                </a:cubicBezTo>
                <a:cubicBezTo>
                  <a:pt x="5407" y="1276"/>
                  <a:pt x="5603" y="1490"/>
                  <a:pt x="5692" y="1758"/>
                </a:cubicBezTo>
                <a:lnTo>
                  <a:pt x="5764" y="1758"/>
                </a:lnTo>
                <a:cubicBezTo>
                  <a:pt x="6263" y="1758"/>
                  <a:pt x="6674" y="2150"/>
                  <a:pt x="6674" y="2650"/>
                </a:cubicBezTo>
                <a:lnTo>
                  <a:pt x="6674" y="2686"/>
                </a:lnTo>
                <a:cubicBezTo>
                  <a:pt x="6977" y="2864"/>
                  <a:pt x="7155" y="3203"/>
                  <a:pt x="7137" y="3542"/>
                </a:cubicBezTo>
                <a:cubicBezTo>
                  <a:pt x="7033" y="3995"/>
                  <a:pt x="6623" y="4346"/>
                  <a:pt x="6172" y="4346"/>
                </a:cubicBezTo>
                <a:cubicBezTo>
                  <a:pt x="6160" y="4346"/>
                  <a:pt x="6149" y="4345"/>
                  <a:pt x="6138" y="4345"/>
                </a:cubicBezTo>
                <a:lnTo>
                  <a:pt x="4943" y="4345"/>
                </a:lnTo>
                <a:cubicBezTo>
                  <a:pt x="4443" y="4345"/>
                  <a:pt x="4033" y="4755"/>
                  <a:pt x="4033" y="5255"/>
                </a:cubicBezTo>
                <a:lnTo>
                  <a:pt x="4033" y="6236"/>
                </a:lnTo>
                <a:lnTo>
                  <a:pt x="3426" y="6236"/>
                </a:lnTo>
                <a:lnTo>
                  <a:pt x="3426" y="5451"/>
                </a:lnTo>
                <a:cubicBezTo>
                  <a:pt x="3426" y="5166"/>
                  <a:pt x="3444" y="4809"/>
                  <a:pt x="3230" y="4595"/>
                </a:cubicBezTo>
                <a:cubicBezTo>
                  <a:pt x="3123" y="4452"/>
                  <a:pt x="2980" y="4345"/>
                  <a:pt x="2837" y="4238"/>
                </a:cubicBezTo>
                <a:cubicBezTo>
                  <a:pt x="2730" y="4184"/>
                  <a:pt x="2623" y="4095"/>
                  <a:pt x="2552" y="3988"/>
                </a:cubicBezTo>
                <a:cubicBezTo>
                  <a:pt x="2498" y="3935"/>
                  <a:pt x="2480" y="3881"/>
                  <a:pt x="2463" y="3810"/>
                </a:cubicBezTo>
                <a:cubicBezTo>
                  <a:pt x="2572" y="3755"/>
                  <a:pt x="2702" y="3732"/>
                  <a:pt x="2828" y="3732"/>
                </a:cubicBezTo>
                <a:cubicBezTo>
                  <a:pt x="2868" y="3732"/>
                  <a:pt x="2906" y="3734"/>
                  <a:pt x="2944" y="3738"/>
                </a:cubicBezTo>
                <a:cubicBezTo>
                  <a:pt x="3034" y="3738"/>
                  <a:pt x="3105" y="3685"/>
                  <a:pt x="3105" y="3613"/>
                </a:cubicBezTo>
                <a:cubicBezTo>
                  <a:pt x="3105" y="3524"/>
                  <a:pt x="3051" y="3453"/>
                  <a:pt x="2980" y="3435"/>
                </a:cubicBezTo>
                <a:cubicBezTo>
                  <a:pt x="2934" y="3431"/>
                  <a:pt x="2886" y="3429"/>
                  <a:pt x="2839" y="3429"/>
                </a:cubicBezTo>
                <a:cubicBezTo>
                  <a:pt x="2684" y="3429"/>
                  <a:pt x="2523" y="3452"/>
                  <a:pt x="2373" y="3506"/>
                </a:cubicBezTo>
                <a:cubicBezTo>
                  <a:pt x="2373" y="3471"/>
                  <a:pt x="2373" y="3453"/>
                  <a:pt x="2356" y="3435"/>
                </a:cubicBezTo>
                <a:cubicBezTo>
                  <a:pt x="2356" y="3310"/>
                  <a:pt x="2373" y="3203"/>
                  <a:pt x="2409" y="3078"/>
                </a:cubicBezTo>
                <a:cubicBezTo>
                  <a:pt x="2498" y="2793"/>
                  <a:pt x="2766" y="2686"/>
                  <a:pt x="3034" y="2579"/>
                </a:cubicBezTo>
                <a:cubicBezTo>
                  <a:pt x="3069" y="2579"/>
                  <a:pt x="3123" y="2561"/>
                  <a:pt x="3194" y="2543"/>
                </a:cubicBezTo>
                <a:lnTo>
                  <a:pt x="3230" y="2525"/>
                </a:lnTo>
                <a:cubicBezTo>
                  <a:pt x="3301" y="2543"/>
                  <a:pt x="3355" y="2561"/>
                  <a:pt x="3408" y="2579"/>
                </a:cubicBezTo>
                <a:lnTo>
                  <a:pt x="3480" y="2579"/>
                </a:lnTo>
                <a:lnTo>
                  <a:pt x="3569" y="2596"/>
                </a:lnTo>
                <a:cubicBezTo>
                  <a:pt x="3694" y="2757"/>
                  <a:pt x="3765" y="2953"/>
                  <a:pt x="3747" y="3150"/>
                </a:cubicBezTo>
                <a:cubicBezTo>
                  <a:pt x="3729" y="3346"/>
                  <a:pt x="3640" y="3542"/>
                  <a:pt x="3480" y="3685"/>
                </a:cubicBezTo>
                <a:cubicBezTo>
                  <a:pt x="3426" y="3721"/>
                  <a:pt x="3408" y="3810"/>
                  <a:pt x="3480" y="3881"/>
                </a:cubicBezTo>
                <a:cubicBezTo>
                  <a:pt x="3500" y="3912"/>
                  <a:pt x="3539" y="3931"/>
                  <a:pt x="3582" y="3931"/>
                </a:cubicBezTo>
                <a:cubicBezTo>
                  <a:pt x="3613" y="3931"/>
                  <a:pt x="3646" y="3921"/>
                  <a:pt x="3676" y="3899"/>
                </a:cubicBezTo>
                <a:cubicBezTo>
                  <a:pt x="3765" y="3810"/>
                  <a:pt x="3837" y="3721"/>
                  <a:pt x="3890" y="3613"/>
                </a:cubicBezTo>
                <a:lnTo>
                  <a:pt x="3908" y="3613"/>
                </a:lnTo>
                <a:cubicBezTo>
                  <a:pt x="4140" y="3596"/>
                  <a:pt x="4354" y="3524"/>
                  <a:pt x="4568" y="3417"/>
                </a:cubicBezTo>
                <a:cubicBezTo>
                  <a:pt x="4586" y="3399"/>
                  <a:pt x="4604" y="3364"/>
                  <a:pt x="4622" y="3328"/>
                </a:cubicBezTo>
                <a:cubicBezTo>
                  <a:pt x="4639" y="3292"/>
                  <a:pt x="4622" y="3239"/>
                  <a:pt x="4604" y="3221"/>
                </a:cubicBezTo>
                <a:cubicBezTo>
                  <a:pt x="4572" y="3179"/>
                  <a:pt x="4529" y="3162"/>
                  <a:pt x="4487" y="3162"/>
                </a:cubicBezTo>
                <a:cubicBezTo>
                  <a:pt x="4458" y="3162"/>
                  <a:pt x="4430" y="3170"/>
                  <a:pt x="4408" y="3185"/>
                </a:cubicBezTo>
                <a:cubicBezTo>
                  <a:pt x="4283" y="3239"/>
                  <a:pt x="4158" y="3310"/>
                  <a:pt x="4015" y="3310"/>
                </a:cubicBezTo>
                <a:cubicBezTo>
                  <a:pt x="4033" y="3274"/>
                  <a:pt x="4033" y="3221"/>
                  <a:pt x="4033" y="3185"/>
                </a:cubicBezTo>
                <a:cubicBezTo>
                  <a:pt x="4051" y="3007"/>
                  <a:pt x="4033" y="2846"/>
                  <a:pt x="3961" y="2686"/>
                </a:cubicBezTo>
                <a:lnTo>
                  <a:pt x="3961" y="2686"/>
                </a:lnTo>
                <a:cubicBezTo>
                  <a:pt x="4068" y="2704"/>
                  <a:pt x="4176" y="2721"/>
                  <a:pt x="4283" y="2721"/>
                </a:cubicBezTo>
                <a:cubicBezTo>
                  <a:pt x="4372" y="2721"/>
                  <a:pt x="4461" y="2704"/>
                  <a:pt x="4568" y="2686"/>
                </a:cubicBezTo>
                <a:cubicBezTo>
                  <a:pt x="4729" y="2900"/>
                  <a:pt x="4961" y="3043"/>
                  <a:pt x="5228" y="3114"/>
                </a:cubicBezTo>
                <a:cubicBezTo>
                  <a:pt x="5567" y="3292"/>
                  <a:pt x="5888" y="3506"/>
                  <a:pt x="5888" y="3881"/>
                </a:cubicBezTo>
                <a:cubicBezTo>
                  <a:pt x="5888" y="3935"/>
                  <a:pt x="5924" y="4006"/>
                  <a:pt x="5960" y="4042"/>
                </a:cubicBezTo>
                <a:cubicBezTo>
                  <a:pt x="5987" y="4051"/>
                  <a:pt x="6013" y="4055"/>
                  <a:pt x="6040" y="4055"/>
                </a:cubicBezTo>
                <a:cubicBezTo>
                  <a:pt x="6067" y="4055"/>
                  <a:pt x="6094" y="4051"/>
                  <a:pt x="6120" y="4042"/>
                </a:cubicBezTo>
                <a:cubicBezTo>
                  <a:pt x="6174" y="4006"/>
                  <a:pt x="6192" y="3935"/>
                  <a:pt x="6192" y="3881"/>
                </a:cubicBezTo>
                <a:cubicBezTo>
                  <a:pt x="6192" y="3596"/>
                  <a:pt x="6049" y="3328"/>
                  <a:pt x="5817" y="3150"/>
                </a:cubicBezTo>
                <a:cubicBezTo>
                  <a:pt x="6013" y="3150"/>
                  <a:pt x="6174" y="3043"/>
                  <a:pt x="6299" y="2918"/>
                </a:cubicBezTo>
                <a:cubicBezTo>
                  <a:pt x="6335" y="2846"/>
                  <a:pt x="6335" y="2757"/>
                  <a:pt x="6281" y="2704"/>
                </a:cubicBezTo>
                <a:cubicBezTo>
                  <a:pt x="6251" y="2681"/>
                  <a:pt x="6218" y="2671"/>
                  <a:pt x="6186" y="2671"/>
                </a:cubicBezTo>
                <a:cubicBezTo>
                  <a:pt x="6141" y="2671"/>
                  <a:pt x="6098" y="2690"/>
                  <a:pt x="6067" y="2721"/>
                </a:cubicBezTo>
                <a:cubicBezTo>
                  <a:pt x="6003" y="2785"/>
                  <a:pt x="5854" y="2849"/>
                  <a:pt x="5644" y="2849"/>
                </a:cubicBezTo>
                <a:cubicBezTo>
                  <a:pt x="5619" y="2849"/>
                  <a:pt x="5594" y="2848"/>
                  <a:pt x="5567" y="2846"/>
                </a:cubicBezTo>
                <a:cubicBezTo>
                  <a:pt x="5317" y="2846"/>
                  <a:pt x="5068" y="2757"/>
                  <a:pt x="4871" y="2596"/>
                </a:cubicBezTo>
                <a:cubicBezTo>
                  <a:pt x="5086" y="2507"/>
                  <a:pt x="5282" y="2347"/>
                  <a:pt x="5407" y="2150"/>
                </a:cubicBezTo>
                <a:cubicBezTo>
                  <a:pt x="5442" y="2079"/>
                  <a:pt x="5407" y="1990"/>
                  <a:pt x="5335" y="1936"/>
                </a:cubicBezTo>
                <a:cubicBezTo>
                  <a:pt x="5317" y="1924"/>
                  <a:pt x="5296" y="1918"/>
                  <a:pt x="5273" y="1918"/>
                </a:cubicBezTo>
                <a:cubicBezTo>
                  <a:pt x="5226" y="1918"/>
                  <a:pt x="5175" y="1942"/>
                  <a:pt x="5139" y="1990"/>
                </a:cubicBezTo>
                <a:cubicBezTo>
                  <a:pt x="4991" y="2273"/>
                  <a:pt x="4716" y="2412"/>
                  <a:pt x="4307" y="2412"/>
                </a:cubicBezTo>
                <a:cubicBezTo>
                  <a:pt x="4124" y="2412"/>
                  <a:pt x="3913" y="2384"/>
                  <a:pt x="3676" y="2329"/>
                </a:cubicBezTo>
                <a:cubicBezTo>
                  <a:pt x="3854" y="2186"/>
                  <a:pt x="3944" y="1954"/>
                  <a:pt x="3908" y="1740"/>
                </a:cubicBezTo>
                <a:cubicBezTo>
                  <a:pt x="3908" y="1686"/>
                  <a:pt x="3872" y="1633"/>
                  <a:pt x="3837" y="1597"/>
                </a:cubicBezTo>
                <a:cubicBezTo>
                  <a:pt x="3807" y="1590"/>
                  <a:pt x="3784" y="1586"/>
                  <a:pt x="3762" y="1586"/>
                </a:cubicBezTo>
                <a:cubicBezTo>
                  <a:pt x="3733" y="1586"/>
                  <a:pt x="3707" y="1594"/>
                  <a:pt x="3676" y="1615"/>
                </a:cubicBezTo>
                <a:cubicBezTo>
                  <a:pt x="3605" y="1651"/>
                  <a:pt x="3605" y="1704"/>
                  <a:pt x="3605" y="1758"/>
                </a:cubicBezTo>
                <a:cubicBezTo>
                  <a:pt x="3605" y="2115"/>
                  <a:pt x="3426" y="2168"/>
                  <a:pt x="3123" y="2257"/>
                </a:cubicBezTo>
                <a:cubicBezTo>
                  <a:pt x="3087" y="2275"/>
                  <a:pt x="3034" y="2293"/>
                  <a:pt x="2980" y="2311"/>
                </a:cubicBezTo>
                <a:cubicBezTo>
                  <a:pt x="2909" y="2115"/>
                  <a:pt x="2730" y="1972"/>
                  <a:pt x="2534" y="1918"/>
                </a:cubicBezTo>
                <a:cubicBezTo>
                  <a:pt x="2520" y="1914"/>
                  <a:pt x="2505" y="1911"/>
                  <a:pt x="2491" y="1911"/>
                </a:cubicBezTo>
                <a:cubicBezTo>
                  <a:pt x="2453" y="1911"/>
                  <a:pt x="2417" y="1928"/>
                  <a:pt x="2391" y="1954"/>
                </a:cubicBezTo>
                <a:cubicBezTo>
                  <a:pt x="2356" y="2008"/>
                  <a:pt x="2338" y="2043"/>
                  <a:pt x="2356" y="2115"/>
                </a:cubicBezTo>
                <a:cubicBezTo>
                  <a:pt x="2356" y="2168"/>
                  <a:pt x="2409" y="2222"/>
                  <a:pt x="2480" y="2222"/>
                </a:cubicBezTo>
                <a:cubicBezTo>
                  <a:pt x="2570" y="2257"/>
                  <a:pt x="2659" y="2329"/>
                  <a:pt x="2712" y="2418"/>
                </a:cubicBezTo>
                <a:lnTo>
                  <a:pt x="2712" y="2436"/>
                </a:lnTo>
                <a:cubicBezTo>
                  <a:pt x="2463" y="2543"/>
                  <a:pt x="2249" y="2739"/>
                  <a:pt x="2159" y="2989"/>
                </a:cubicBezTo>
                <a:cubicBezTo>
                  <a:pt x="2141" y="3043"/>
                  <a:pt x="2124" y="3114"/>
                  <a:pt x="2124" y="3185"/>
                </a:cubicBezTo>
                <a:cubicBezTo>
                  <a:pt x="2106" y="3150"/>
                  <a:pt x="2070" y="3132"/>
                  <a:pt x="2052" y="3096"/>
                </a:cubicBezTo>
                <a:cubicBezTo>
                  <a:pt x="1999" y="2971"/>
                  <a:pt x="1963" y="2846"/>
                  <a:pt x="1945" y="2739"/>
                </a:cubicBezTo>
                <a:cubicBezTo>
                  <a:pt x="1945" y="2686"/>
                  <a:pt x="1892" y="2614"/>
                  <a:pt x="1856" y="2614"/>
                </a:cubicBezTo>
                <a:cubicBezTo>
                  <a:pt x="1836" y="2601"/>
                  <a:pt x="1815" y="2595"/>
                  <a:pt x="1796" y="2595"/>
                </a:cubicBezTo>
                <a:cubicBezTo>
                  <a:pt x="1764" y="2595"/>
                  <a:pt x="1735" y="2610"/>
                  <a:pt x="1713" y="2632"/>
                </a:cubicBezTo>
                <a:cubicBezTo>
                  <a:pt x="1678" y="2686"/>
                  <a:pt x="1642" y="2739"/>
                  <a:pt x="1678" y="2775"/>
                </a:cubicBezTo>
                <a:cubicBezTo>
                  <a:pt x="1695" y="2953"/>
                  <a:pt x="1749" y="3096"/>
                  <a:pt x="1820" y="3221"/>
                </a:cubicBezTo>
                <a:cubicBezTo>
                  <a:pt x="1892" y="3346"/>
                  <a:pt x="1999" y="3453"/>
                  <a:pt x="2141" y="3524"/>
                </a:cubicBezTo>
                <a:cubicBezTo>
                  <a:pt x="2159" y="3703"/>
                  <a:pt x="2231" y="3899"/>
                  <a:pt x="2320" y="4077"/>
                </a:cubicBezTo>
                <a:cubicBezTo>
                  <a:pt x="2231" y="4184"/>
                  <a:pt x="2106" y="4292"/>
                  <a:pt x="1981" y="4363"/>
                </a:cubicBezTo>
                <a:cubicBezTo>
                  <a:pt x="1945" y="4399"/>
                  <a:pt x="1910" y="4434"/>
                  <a:pt x="1892" y="4506"/>
                </a:cubicBezTo>
                <a:cubicBezTo>
                  <a:pt x="1892" y="4541"/>
                  <a:pt x="1927" y="4613"/>
                  <a:pt x="1981" y="4631"/>
                </a:cubicBezTo>
                <a:cubicBezTo>
                  <a:pt x="2005" y="4647"/>
                  <a:pt x="2029" y="4655"/>
                  <a:pt x="2051" y="4655"/>
                </a:cubicBezTo>
                <a:cubicBezTo>
                  <a:pt x="2079" y="4655"/>
                  <a:pt x="2104" y="4642"/>
                  <a:pt x="2124" y="4613"/>
                </a:cubicBezTo>
                <a:cubicBezTo>
                  <a:pt x="2249" y="4523"/>
                  <a:pt x="2373" y="4434"/>
                  <a:pt x="2480" y="4309"/>
                </a:cubicBezTo>
                <a:cubicBezTo>
                  <a:pt x="2570" y="4381"/>
                  <a:pt x="2641" y="4434"/>
                  <a:pt x="2730" y="4488"/>
                </a:cubicBezTo>
                <a:cubicBezTo>
                  <a:pt x="2855" y="4559"/>
                  <a:pt x="2962" y="4666"/>
                  <a:pt x="3069" y="4773"/>
                </a:cubicBezTo>
                <a:cubicBezTo>
                  <a:pt x="3194" y="4916"/>
                  <a:pt x="3194" y="5201"/>
                  <a:pt x="3194" y="5433"/>
                </a:cubicBezTo>
                <a:lnTo>
                  <a:pt x="3194" y="6236"/>
                </a:lnTo>
                <a:lnTo>
                  <a:pt x="2570" y="6236"/>
                </a:lnTo>
                <a:cubicBezTo>
                  <a:pt x="2570" y="5255"/>
                  <a:pt x="2106" y="5201"/>
                  <a:pt x="2034" y="5166"/>
                </a:cubicBezTo>
                <a:cubicBezTo>
                  <a:pt x="1838" y="5130"/>
                  <a:pt x="1321" y="4845"/>
                  <a:pt x="1214" y="4292"/>
                </a:cubicBezTo>
                <a:cubicBezTo>
                  <a:pt x="1196" y="4256"/>
                  <a:pt x="1196" y="4220"/>
                  <a:pt x="1196" y="4184"/>
                </a:cubicBezTo>
                <a:cubicBezTo>
                  <a:pt x="964" y="3881"/>
                  <a:pt x="982" y="3435"/>
                  <a:pt x="1232" y="3132"/>
                </a:cubicBezTo>
                <a:cubicBezTo>
                  <a:pt x="1214" y="3043"/>
                  <a:pt x="1196" y="2953"/>
                  <a:pt x="1196" y="2846"/>
                </a:cubicBezTo>
                <a:cubicBezTo>
                  <a:pt x="1196" y="2418"/>
                  <a:pt x="1499" y="2043"/>
                  <a:pt x="1927" y="1972"/>
                </a:cubicBezTo>
                <a:cubicBezTo>
                  <a:pt x="2048" y="1610"/>
                  <a:pt x="2385" y="1364"/>
                  <a:pt x="2746" y="1364"/>
                </a:cubicBezTo>
                <a:cubicBezTo>
                  <a:pt x="2759" y="1364"/>
                  <a:pt x="2771" y="1365"/>
                  <a:pt x="2784" y="1365"/>
                </a:cubicBezTo>
                <a:cubicBezTo>
                  <a:pt x="2855" y="1365"/>
                  <a:pt x="2944" y="1383"/>
                  <a:pt x="2998" y="1383"/>
                </a:cubicBezTo>
                <a:cubicBezTo>
                  <a:pt x="3159" y="1205"/>
                  <a:pt x="3390" y="1098"/>
                  <a:pt x="3640" y="1062"/>
                </a:cubicBezTo>
                <a:close/>
                <a:moveTo>
                  <a:pt x="4048" y="0"/>
                </a:moveTo>
                <a:cubicBezTo>
                  <a:pt x="3341" y="0"/>
                  <a:pt x="2632" y="188"/>
                  <a:pt x="1999" y="562"/>
                </a:cubicBezTo>
                <a:cubicBezTo>
                  <a:pt x="750" y="1294"/>
                  <a:pt x="0" y="2650"/>
                  <a:pt x="36" y="4113"/>
                </a:cubicBezTo>
                <a:cubicBezTo>
                  <a:pt x="36" y="5362"/>
                  <a:pt x="625" y="6540"/>
                  <a:pt x="1624" y="7307"/>
                </a:cubicBezTo>
                <a:lnTo>
                  <a:pt x="1624" y="10626"/>
                </a:lnTo>
                <a:lnTo>
                  <a:pt x="5817" y="10626"/>
                </a:lnTo>
                <a:lnTo>
                  <a:pt x="5817" y="9038"/>
                </a:lnTo>
                <a:lnTo>
                  <a:pt x="6477" y="9038"/>
                </a:lnTo>
                <a:cubicBezTo>
                  <a:pt x="6905" y="9038"/>
                  <a:pt x="7298" y="8877"/>
                  <a:pt x="7601" y="8574"/>
                </a:cubicBezTo>
                <a:cubicBezTo>
                  <a:pt x="7887" y="8288"/>
                  <a:pt x="8047" y="7878"/>
                  <a:pt x="8047" y="7468"/>
                </a:cubicBezTo>
                <a:lnTo>
                  <a:pt x="8047" y="6665"/>
                </a:lnTo>
                <a:lnTo>
                  <a:pt x="8636" y="6665"/>
                </a:lnTo>
                <a:cubicBezTo>
                  <a:pt x="8975" y="6629"/>
                  <a:pt x="9279" y="6236"/>
                  <a:pt x="8957" y="5737"/>
                </a:cubicBezTo>
                <a:lnTo>
                  <a:pt x="8047" y="4167"/>
                </a:lnTo>
                <a:lnTo>
                  <a:pt x="8047" y="4113"/>
                </a:lnTo>
                <a:cubicBezTo>
                  <a:pt x="8101" y="2650"/>
                  <a:pt x="7352" y="1294"/>
                  <a:pt x="6085" y="562"/>
                </a:cubicBezTo>
                <a:cubicBezTo>
                  <a:pt x="5460" y="188"/>
                  <a:pt x="4755" y="0"/>
                  <a:pt x="4048"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Font typeface="Arial"/>
              <a:buNone/>
            </a:pPr>
            <a:endParaRPr>
              <a:solidFill>
                <a:srgbClr val="FFFFFF"/>
              </a:solidFill>
            </a:endParaRPr>
          </a:p>
        </p:txBody>
      </p:sp>
    </p:spTree>
    <p:extLst>
      <p:ext uri="{BB962C8B-B14F-4D97-AF65-F5344CB8AC3E}">
        <p14:creationId xmlns:p14="http://schemas.microsoft.com/office/powerpoint/2010/main" val="34477339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69"/>
        <p:cNvGrpSpPr/>
        <p:nvPr/>
      </p:nvGrpSpPr>
      <p:grpSpPr>
        <a:xfrm>
          <a:off x="0" y="0"/>
          <a:ext cx="0" cy="0"/>
          <a:chOff x="0" y="0"/>
          <a:chExt cx="0" cy="0"/>
        </a:xfrm>
      </p:grpSpPr>
      <p:sp>
        <p:nvSpPr>
          <p:cNvPr id="671" name="Google Shape;671;p23"/>
          <p:cNvSpPr txBox="1">
            <a:spLocks noGrp="1"/>
          </p:cNvSpPr>
          <p:nvPr>
            <p:ph type="title"/>
          </p:nvPr>
        </p:nvSpPr>
        <p:spPr>
          <a:xfrm>
            <a:off x="2466337" y="91494"/>
            <a:ext cx="6408300" cy="9960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ru-RU" sz="3600" dirty="0"/>
              <a:t>ПРОГРАММИРОВАНИЕ</a:t>
            </a:r>
            <a:endParaRPr sz="3600" dirty="0"/>
          </a:p>
        </p:txBody>
      </p:sp>
      <p:sp>
        <p:nvSpPr>
          <p:cNvPr id="672" name="Google Shape;672;p23"/>
          <p:cNvSpPr txBox="1">
            <a:spLocks noGrp="1"/>
          </p:cNvSpPr>
          <p:nvPr>
            <p:ph type="body" idx="1"/>
          </p:nvPr>
        </p:nvSpPr>
        <p:spPr>
          <a:xfrm>
            <a:off x="1321806" y="1087494"/>
            <a:ext cx="9841117" cy="4969274"/>
          </a:xfrm>
          <a:prstGeom prst="rect">
            <a:avLst/>
          </a:prstGeom>
        </p:spPr>
        <p:txBody>
          <a:bodyPr spcFirstLastPara="1" wrap="square" lIns="121900" tIns="121900" rIns="121900" bIns="121900" anchor="t" anchorCtr="0">
            <a:noAutofit/>
          </a:bodyPr>
          <a:lstStyle/>
          <a:p>
            <a:pPr marL="342900" indent="-342900"/>
            <a:r>
              <a:rPr lang="en-US" sz="1400" dirty="0">
                <a:effectLst/>
                <a:latin typeface="Aldrich [RUS by Daymarius]" panose="02000000000000000000" pitchFamily="2" charset="0"/>
                <a:ea typeface="Calibri" panose="020F0502020204030204" pitchFamily="34" charset="0"/>
                <a:cs typeface="Times New Roman" panose="02020603050405020304" pitchFamily="18" charset="0"/>
                <a:hlinkClick r:id="rId3"/>
              </a:rPr>
              <a:t>devin.ai</a:t>
            </a:r>
          </a:p>
          <a:p>
            <a:pPr marL="342900" indent="-342900"/>
            <a:r>
              <a:rPr lang="en-US" sz="1400" dirty="0">
                <a:effectLst/>
                <a:latin typeface="Aldrich [RUS by Daymarius]" panose="02000000000000000000" pitchFamily="2" charset="0"/>
                <a:ea typeface="Calibri" panose="020F0502020204030204" pitchFamily="34" charset="0"/>
                <a:cs typeface="Times New Roman" panose="02020603050405020304" pitchFamily="18" charset="0"/>
                <a:hlinkClick r:id="rId3"/>
              </a:rPr>
              <a:t>https://openai.com/blog/openai-codex</a:t>
            </a:r>
            <a:r>
              <a:rPr lang="ru-RU" sz="1400" dirty="0">
                <a:effectLst/>
                <a:latin typeface="Aldrich [RUS by Daymarius]" panose="02000000000000000000" pitchFamily="2" charset="0"/>
                <a:ea typeface="Calibri" panose="020F0502020204030204" pitchFamily="34" charset="0"/>
                <a:cs typeface="Times New Roman" panose="02020603050405020304" pitchFamily="18" charset="0"/>
              </a:rPr>
              <a:t> - написание кода</a:t>
            </a:r>
          </a:p>
          <a:p>
            <a:pPr marL="342900" indent="-342900"/>
            <a:r>
              <a:rPr lang="ru-RU" sz="1400" dirty="0">
                <a:latin typeface="Aldrich [RUS by Daymarius]" panose="02000000000000000000" pitchFamily="2" charset="0"/>
              </a:rPr>
              <a:t>https://makereal.tldraw.com/ - нейросеть для создания приложений по рисунку</a:t>
            </a:r>
            <a:endParaRPr lang="en-US" sz="1400" dirty="0">
              <a:latin typeface="Aldrich [RUS by Daymarius]" panose="02000000000000000000" pitchFamily="2" charset="0"/>
            </a:endParaRPr>
          </a:p>
          <a:p>
            <a:pPr marL="342900" indent="-342900"/>
            <a:r>
              <a:rPr lang="ru-RU" sz="1400" dirty="0">
                <a:latin typeface="Aldrich [RUS by Daymarius]" panose="02000000000000000000" pitchFamily="2" charset="0"/>
              </a:rPr>
              <a:t>В </a:t>
            </a:r>
            <a:r>
              <a:rPr lang="ru-RU" sz="1400" dirty="0" err="1">
                <a:latin typeface="Aldrich [RUS by Daymarius]" panose="02000000000000000000" pitchFamily="2" charset="0"/>
              </a:rPr>
              <a:t>perplexity</a:t>
            </a:r>
            <a:r>
              <a:rPr lang="ru-RU" sz="1400" dirty="0">
                <a:latin typeface="Aldrich [RUS by Daymarius]" panose="02000000000000000000" pitchFamily="2" charset="0"/>
              </a:rPr>
              <a:t> внизу есть кнопка </a:t>
            </a:r>
            <a:r>
              <a:rPr lang="ru-RU" sz="1400" dirty="0" err="1">
                <a:latin typeface="Aldrich [RUS by Daymarius]" panose="02000000000000000000" pitchFamily="2" charset="0"/>
              </a:rPr>
              <a:t>playground</a:t>
            </a:r>
            <a:r>
              <a:rPr lang="ru-RU" sz="1400" dirty="0">
                <a:latin typeface="Aldrich [RUS by Daymarius]" panose="02000000000000000000" pitchFamily="2" charset="0"/>
              </a:rPr>
              <a:t>. Это доступ к куче устаревших нейросетей. Напр., там есть модель </a:t>
            </a:r>
            <a:r>
              <a:rPr lang="ru-RU" sz="1400" dirty="0" err="1">
                <a:latin typeface="Aldrich [RUS by Daymarius]" panose="02000000000000000000" pitchFamily="2" charset="0"/>
              </a:rPr>
              <a:t>codellama</a:t>
            </a:r>
            <a:r>
              <a:rPr lang="ru-RU" sz="1400" dirty="0">
                <a:latin typeface="Aldrich [RUS by Daymarius]" panose="02000000000000000000" pitchFamily="2" charset="0"/>
              </a:rPr>
              <a:t> - специально для программирования. Если оплатить платную </a:t>
            </a:r>
            <a:r>
              <a:rPr lang="ru-RU" sz="1400" dirty="0" err="1">
                <a:latin typeface="Aldrich [RUS by Daymarius]" panose="02000000000000000000" pitchFamily="2" charset="0"/>
              </a:rPr>
              <a:t>родписку</a:t>
            </a:r>
            <a:r>
              <a:rPr lang="ru-RU" sz="1400" dirty="0">
                <a:latin typeface="Aldrich [RUS by Daymarius]" panose="02000000000000000000" pitchFamily="2" charset="0"/>
              </a:rPr>
              <a:t>, то там будут все современные </a:t>
            </a:r>
            <a:r>
              <a:rPr lang="ru-RU" sz="1400" dirty="0" err="1">
                <a:latin typeface="Aldrich [RUS by Daymarius]" panose="02000000000000000000" pitchFamily="2" charset="0"/>
              </a:rPr>
              <a:t>нейронки</a:t>
            </a:r>
            <a:r>
              <a:rPr lang="ru-RU" sz="1400" dirty="0">
                <a:latin typeface="Aldrich [RUS by Daymarius]" panose="02000000000000000000" pitchFamily="2" charset="0"/>
              </a:rPr>
              <a:t> - </a:t>
            </a:r>
            <a:r>
              <a:rPr lang="ru-RU" sz="1400" dirty="0" err="1">
                <a:latin typeface="Aldrich [RUS by Daymarius]" panose="02000000000000000000" pitchFamily="2" charset="0"/>
              </a:rPr>
              <a:t>Chat</a:t>
            </a:r>
            <a:r>
              <a:rPr lang="ru-RU" sz="1400" dirty="0">
                <a:latin typeface="Aldrich [RUS by Daymarius]" panose="02000000000000000000" pitchFamily="2" charset="0"/>
              </a:rPr>
              <a:t> GPT-4, </a:t>
            </a:r>
            <a:r>
              <a:rPr lang="ru-RU" sz="1400" dirty="0" err="1">
                <a:latin typeface="Aldrich [RUS by Daymarius]" panose="02000000000000000000" pitchFamily="2" charset="0"/>
              </a:rPr>
              <a:t>Claude</a:t>
            </a:r>
            <a:r>
              <a:rPr lang="ru-RU" sz="1400" dirty="0">
                <a:latin typeface="Aldrich [RUS by Daymarius]" panose="02000000000000000000" pitchFamily="2" charset="0"/>
              </a:rPr>
              <a:t> 3 Opus и т.д.</a:t>
            </a:r>
          </a:p>
          <a:p>
            <a:pPr marL="342900" indent="-342900"/>
            <a:r>
              <a:rPr lang="ru-RU" sz="1400" dirty="0" err="1">
                <a:latin typeface="Aldrich [RUS by Daymarius]" panose="02000000000000000000" pitchFamily="2" charset="0"/>
              </a:rPr>
              <a:t>Screenshot</a:t>
            </a:r>
            <a:r>
              <a:rPr lang="ru-RU" sz="1400" dirty="0">
                <a:latin typeface="Aldrich [RUS by Daymarius]" panose="02000000000000000000" pitchFamily="2" charset="0"/>
              </a:rPr>
              <a:t> </a:t>
            </a:r>
            <a:r>
              <a:rPr lang="ru-RU" sz="1400" dirty="0" err="1">
                <a:latin typeface="Aldrich [RUS by Daymarius]" panose="02000000000000000000" pitchFamily="2" charset="0"/>
              </a:rPr>
              <a:t>to</a:t>
            </a:r>
            <a:r>
              <a:rPr lang="ru-RU" sz="1400" dirty="0">
                <a:latin typeface="Aldrich [RUS by Daymarius]" panose="02000000000000000000" pitchFamily="2" charset="0"/>
              </a:rPr>
              <a:t> </a:t>
            </a:r>
            <a:r>
              <a:rPr lang="ru-RU" sz="1400" dirty="0" err="1">
                <a:latin typeface="Aldrich [RUS by Daymarius]" panose="02000000000000000000" pitchFamily="2" charset="0"/>
              </a:rPr>
              <a:t>code</a:t>
            </a:r>
            <a:r>
              <a:rPr lang="ru-RU" sz="1400" dirty="0">
                <a:latin typeface="Aldrich [RUS by Daymarius]" panose="02000000000000000000" pitchFamily="2" charset="0"/>
              </a:rPr>
              <a:t> GPT – генерирует код страницы по скриншотам в </a:t>
            </a:r>
            <a:r>
              <a:rPr lang="ru-RU" sz="1400" dirty="0" err="1">
                <a:latin typeface="Aldrich [RUS by Daymarius]" panose="02000000000000000000" pitchFamily="2" charset="0"/>
              </a:rPr>
              <a:t>html</a:t>
            </a:r>
            <a:endParaRPr lang="ru-RU" sz="1400" dirty="0">
              <a:latin typeface="Aldrich [RUS by Daymarius]" panose="02000000000000000000" pitchFamily="2" charset="0"/>
            </a:endParaRPr>
          </a:p>
          <a:p>
            <a:pPr marL="342900" indent="-342900"/>
            <a:r>
              <a:rPr lang="ru-RU" sz="1400" dirty="0" err="1">
                <a:latin typeface="Aldrich [RUS by Daymarius]" panose="02000000000000000000" pitchFamily="2" charset="0"/>
              </a:rPr>
              <a:t>Prompt</a:t>
            </a:r>
            <a:r>
              <a:rPr lang="ru-RU" sz="1400" dirty="0">
                <a:latin typeface="Aldrich [RUS by Daymarius]" panose="02000000000000000000" pitchFamily="2" charset="0"/>
              </a:rPr>
              <a:t> </a:t>
            </a:r>
            <a:r>
              <a:rPr lang="ru-RU" sz="1400" dirty="0" err="1">
                <a:latin typeface="Aldrich [RUS by Daymarius]" panose="02000000000000000000" pitchFamily="2" charset="0"/>
              </a:rPr>
              <a:t>Professor</a:t>
            </a:r>
            <a:r>
              <a:rPr lang="ru-RU" sz="1400" dirty="0">
                <a:latin typeface="Aldrich [RUS by Daymarius]" panose="02000000000000000000" pitchFamily="2" charset="0"/>
              </a:rPr>
              <a:t> – создание </a:t>
            </a:r>
            <a:r>
              <a:rPr lang="ru-RU" sz="1400" dirty="0" err="1">
                <a:latin typeface="Aldrich [RUS by Daymarius]" panose="02000000000000000000" pitchFamily="2" charset="0"/>
              </a:rPr>
              <a:t>промпта</a:t>
            </a:r>
            <a:endParaRPr lang="ru-RU" sz="1400" dirty="0">
              <a:latin typeface="Aldrich [RUS by Daymarius]" panose="02000000000000000000" pitchFamily="2" charset="0"/>
            </a:endParaRPr>
          </a:p>
          <a:p>
            <a:pPr marL="342900" indent="-342900"/>
            <a:r>
              <a:rPr lang="ru-RU" sz="1400" dirty="0" err="1">
                <a:latin typeface="Aldrich [RUS by Daymarius]" panose="02000000000000000000" pitchFamily="2" charset="0"/>
              </a:rPr>
              <a:t>Grimoire</a:t>
            </a:r>
            <a:r>
              <a:rPr lang="ru-RU" sz="1400" dirty="0">
                <a:latin typeface="Aldrich [RUS by Daymarius]" panose="02000000000000000000" pitchFamily="2" charset="0"/>
              </a:rPr>
              <a:t> – для написания кодов на разных языках. Нужен корректный </a:t>
            </a:r>
            <a:r>
              <a:rPr lang="ru-RU" sz="1400" dirty="0" err="1">
                <a:latin typeface="Aldrich [RUS by Daymarius]" panose="02000000000000000000" pitchFamily="2" charset="0"/>
              </a:rPr>
              <a:t>промпт</a:t>
            </a:r>
            <a:r>
              <a:rPr lang="ru-RU" sz="1400" dirty="0">
                <a:latin typeface="Aldrich [RUS by Daymarius]" panose="02000000000000000000" pitchFamily="2" charset="0"/>
              </a:rPr>
              <a:t>, поэтому надо использовать в связке с </a:t>
            </a:r>
            <a:r>
              <a:rPr lang="ru-RU" sz="1400" dirty="0" err="1">
                <a:latin typeface="Aldrich [RUS by Daymarius]" panose="02000000000000000000" pitchFamily="2" charset="0"/>
              </a:rPr>
              <a:t>промпт</a:t>
            </a:r>
            <a:r>
              <a:rPr lang="ru-RU" sz="1400" dirty="0">
                <a:latin typeface="Aldrich [RUS by Daymarius]" panose="02000000000000000000" pitchFamily="2" charset="0"/>
              </a:rPr>
              <a:t> профессором</a:t>
            </a:r>
          </a:p>
          <a:p>
            <a:pPr marL="342900" indent="-342900"/>
            <a:r>
              <a:rPr lang="en-US" sz="1400" dirty="0">
                <a:latin typeface="Aldrich [RUS by Daymarius]" panose="02000000000000000000" pitchFamily="2" charset="0"/>
              </a:rPr>
              <a:t>Bing Chat </a:t>
            </a:r>
            <a:r>
              <a:rPr lang="ru-RU" sz="1400" dirty="0">
                <a:latin typeface="Aldrich [RUS by Daymarius]" panose="02000000000000000000" pitchFamily="2" charset="0"/>
              </a:rPr>
              <a:t>для работы со ссылками</a:t>
            </a:r>
          </a:p>
          <a:p>
            <a:pPr marL="342900" indent="-342900"/>
            <a:r>
              <a:rPr lang="en-US" sz="1400" dirty="0" err="1">
                <a:latin typeface="Aldrich [RUS by Daymarius]" panose="02000000000000000000" pitchFamily="2" charset="0"/>
              </a:rPr>
              <a:t>Codeium</a:t>
            </a:r>
            <a:r>
              <a:rPr lang="en-US" sz="1400" dirty="0">
                <a:latin typeface="Aldrich [RUS by Daymarius]" panose="02000000000000000000" pitchFamily="2" charset="0"/>
              </a:rPr>
              <a:t> – </a:t>
            </a:r>
            <a:r>
              <a:rPr lang="ru-RU" sz="1400" dirty="0">
                <a:latin typeface="Aldrich [RUS by Daymarius]" panose="02000000000000000000" pitchFamily="2" charset="0"/>
              </a:rPr>
              <a:t>распространяется как плагин для различных программ написания кода, например, можно выделить функцию и она создаст её описание-подсказку для других кодеров</a:t>
            </a:r>
          </a:p>
        </p:txBody>
      </p:sp>
      <p:grpSp>
        <p:nvGrpSpPr>
          <p:cNvPr id="950" name="Google Shape;950;p41"/>
          <p:cNvGrpSpPr/>
          <p:nvPr/>
        </p:nvGrpSpPr>
        <p:grpSpPr>
          <a:xfrm>
            <a:off x="2882701" y="335905"/>
            <a:ext cx="405160" cy="253589"/>
            <a:chOff x="4797800" y="1994125"/>
            <a:chExt cx="306475" cy="186025"/>
          </a:xfrm>
        </p:grpSpPr>
        <p:sp>
          <p:nvSpPr>
            <p:cNvPr id="951" name="Google Shape;951;p41"/>
            <p:cNvSpPr/>
            <p:nvPr/>
          </p:nvSpPr>
          <p:spPr>
            <a:xfrm>
              <a:off x="4837950" y="1994125"/>
              <a:ext cx="226175" cy="152575"/>
            </a:xfrm>
            <a:custGeom>
              <a:avLst/>
              <a:gdLst/>
              <a:ahLst/>
              <a:cxnLst/>
              <a:rect l="l" t="t" r="r" b="b"/>
              <a:pathLst>
                <a:path w="9047" h="6103" extrusionOk="0">
                  <a:moveTo>
                    <a:pt x="8244" y="786"/>
                  </a:moveTo>
                  <a:lnTo>
                    <a:pt x="8244" y="5318"/>
                  </a:lnTo>
                  <a:lnTo>
                    <a:pt x="803" y="5318"/>
                  </a:lnTo>
                  <a:lnTo>
                    <a:pt x="803" y="786"/>
                  </a:lnTo>
                  <a:close/>
                  <a:moveTo>
                    <a:pt x="536" y="1"/>
                  </a:moveTo>
                  <a:cubicBezTo>
                    <a:pt x="232" y="1"/>
                    <a:pt x="0" y="233"/>
                    <a:pt x="0" y="518"/>
                  </a:cubicBezTo>
                  <a:lnTo>
                    <a:pt x="0" y="6103"/>
                  </a:lnTo>
                  <a:lnTo>
                    <a:pt x="9047" y="6103"/>
                  </a:lnTo>
                  <a:lnTo>
                    <a:pt x="9047" y="518"/>
                  </a:lnTo>
                  <a:cubicBezTo>
                    <a:pt x="9047" y="233"/>
                    <a:pt x="8815" y="1"/>
                    <a:pt x="8511" y="1"/>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52" name="Google Shape;952;p41"/>
            <p:cNvSpPr/>
            <p:nvPr/>
          </p:nvSpPr>
          <p:spPr>
            <a:xfrm>
              <a:off x="4797800" y="2160075"/>
              <a:ext cx="306475" cy="20075"/>
            </a:xfrm>
            <a:custGeom>
              <a:avLst/>
              <a:gdLst/>
              <a:ahLst/>
              <a:cxnLst/>
              <a:rect l="l" t="t" r="r" b="b"/>
              <a:pathLst>
                <a:path w="12259" h="803" extrusionOk="0">
                  <a:moveTo>
                    <a:pt x="1" y="0"/>
                  </a:moveTo>
                  <a:lnTo>
                    <a:pt x="1" y="268"/>
                  </a:lnTo>
                  <a:cubicBezTo>
                    <a:pt x="1" y="571"/>
                    <a:pt x="250" y="803"/>
                    <a:pt x="536" y="803"/>
                  </a:cubicBezTo>
                  <a:lnTo>
                    <a:pt x="11723" y="803"/>
                  </a:lnTo>
                  <a:cubicBezTo>
                    <a:pt x="12026" y="803"/>
                    <a:pt x="12258" y="571"/>
                    <a:pt x="12258" y="268"/>
                  </a:cubicBezTo>
                  <a:lnTo>
                    <a:pt x="12258" y="0"/>
                  </a:lnTo>
                  <a:lnTo>
                    <a:pt x="6923" y="0"/>
                  </a:lnTo>
                  <a:lnTo>
                    <a:pt x="6923" y="125"/>
                  </a:lnTo>
                  <a:cubicBezTo>
                    <a:pt x="6923" y="214"/>
                    <a:pt x="6870" y="268"/>
                    <a:pt x="6799" y="268"/>
                  </a:cubicBezTo>
                  <a:lnTo>
                    <a:pt x="5460" y="268"/>
                  </a:lnTo>
                  <a:cubicBezTo>
                    <a:pt x="5389" y="268"/>
                    <a:pt x="5336" y="214"/>
                    <a:pt x="5336" y="125"/>
                  </a:cubicBezTo>
                  <a:lnTo>
                    <a:pt x="5336" y="0"/>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 name="Google Shape;950;p41">
            <a:extLst>
              <a:ext uri="{FF2B5EF4-FFF2-40B4-BE49-F238E27FC236}">
                <a16:creationId xmlns:a16="http://schemas.microsoft.com/office/drawing/2014/main" id="{506736A2-F88C-8625-5A3D-F9B9CB0B6CE6}"/>
              </a:ext>
            </a:extLst>
          </p:cNvPr>
          <p:cNvGrpSpPr/>
          <p:nvPr/>
        </p:nvGrpSpPr>
        <p:grpSpPr>
          <a:xfrm>
            <a:off x="7997909" y="335905"/>
            <a:ext cx="405160" cy="253589"/>
            <a:chOff x="4797800" y="1994125"/>
            <a:chExt cx="306475" cy="186025"/>
          </a:xfrm>
        </p:grpSpPr>
        <p:sp>
          <p:nvSpPr>
            <p:cNvPr id="3" name="Google Shape;951;p41">
              <a:extLst>
                <a:ext uri="{FF2B5EF4-FFF2-40B4-BE49-F238E27FC236}">
                  <a16:creationId xmlns:a16="http://schemas.microsoft.com/office/drawing/2014/main" id="{CC90DC89-D53F-77CF-F90F-BF9FDCEF940A}"/>
                </a:ext>
              </a:extLst>
            </p:cNvPr>
            <p:cNvSpPr/>
            <p:nvPr/>
          </p:nvSpPr>
          <p:spPr>
            <a:xfrm>
              <a:off x="4837950" y="1994125"/>
              <a:ext cx="226175" cy="152575"/>
            </a:xfrm>
            <a:custGeom>
              <a:avLst/>
              <a:gdLst/>
              <a:ahLst/>
              <a:cxnLst/>
              <a:rect l="l" t="t" r="r" b="b"/>
              <a:pathLst>
                <a:path w="9047" h="6103" extrusionOk="0">
                  <a:moveTo>
                    <a:pt x="8244" y="786"/>
                  </a:moveTo>
                  <a:lnTo>
                    <a:pt x="8244" y="5318"/>
                  </a:lnTo>
                  <a:lnTo>
                    <a:pt x="803" y="5318"/>
                  </a:lnTo>
                  <a:lnTo>
                    <a:pt x="803" y="786"/>
                  </a:lnTo>
                  <a:close/>
                  <a:moveTo>
                    <a:pt x="536" y="1"/>
                  </a:moveTo>
                  <a:cubicBezTo>
                    <a:pt x="232" y="1"/>
                    <a:pt x="0" y="233"/>
                    <a:pt x="0" y="518"/>
                  </a:cubicBezTo>
                  <a:lnTo>
                    <a:pt x="0" y="6103"/>
                  </a:lnTo>
                  <a:lnTo>
                    <a:pt x="9047" y="6103"/>
                  </a:lnTo>
                  <a:lnTo>
                    <a:pt x="9047" y="518"/>
                  </a:lnTo>
                  <a:cubicBezTo>
                    <a:pt x="9047" y="233"/>
                    <a:pt x="8815" y="1"/>
                    <a:pt x="8511" y="1"/>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 name="Google Shape;952;p41">
              <a:extLst>
                <a:ext uri="{FF2B5EF4-FFF2-40B4-BE49-F238E27FC236}">
                  <a16:creationId xmlns:a16="http://schemas.microsoft.com/office/drawing/2014/main" id="{C23D1CA5-187D-07C2-AD37-823FADE35201}"/>
                </a:ext>
              </a:extLst>
            </p:cNvPr>
            <p:cNvSpPr/>
            <p:nvPr/>
          </p:nvSpPr>
          <p:spPr>
            <a:xfrm>
              <a:off x="4797800" y="2160075"/>
              <a:ext cx="306475" cy="20075"/>
            </a:xfrm>
            <a:custGeom>
              <a:avLst/>
              <a:gdLst/>
              <a:ahLst/>
              <a:cxnLst/>
              <a:rect l="l" t="t" r="r" b="b"/>
              <a:pathLst>
                <a:path w="12259" h="803" extrusionOk="0">
                  <a:moveTo>
                    <a:pt x="1" y="0"/>
                  </a:moveTo>
                  <a:lnTo>
                    <a:pt x="1" y="268"/>
                  </a:lnTo>
                  <a:cubicBezTo>
                    <a:pt x="1" y="571"/>
                    <a:pt x="250" y="803"/>
                    <a:pt x="536" y="803"/>
                  </a:cubicBezTo>
                  <a:lnTo>
                    <a:pt x="11723" y="803"/>
                  </a:lnTo>
                  <a:cubicBezTo>
                    <a:pt x="12026" y="803"/>
                    <a:pt x="12258" y="571"/>
                    <a:pt x="12258" y="268"/>
                  </a:cubicBezTo>
                  <a:lnTo>
                    <a:pt x="12258" y="0"/>
                  </a:lnTo>
                  <a:lnTo>
                    <a:pt x="6923" y="0"/>
                  </a:lnTo>
                  <a:lnTo>
                    <a:pt x="6923" y="125"/>
                  </a:lnTo>
                  <a:cubicBezTo>
                    <a:pt x="6923" y="214"/>
                    <a:pt x="6870" y="268"/>
                    <a:pt x="6799" y="268"/>
                  </a:cubicBezTo>
                  <a:lnTo>
                    <a:pt x="5460" y="268"/>
                  </a:lnTo>
                  <a:cubicBezTo>
                    <a:pt x="5389" y="268"/>
                    <a:pt x="5336" y="214"/>
                    <a:pt x="5336" y="125"/>
                  </a:cubicBezTo>
                  <a:lnTo>
                    <a:pt x="5336" y="0"/>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1957405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69"/>
        <p:cNvGrpSpPr/>
        <p:nvPr/>
      </p:nvGrpSpPr>
      <p:grpSpPr>
        <a:xfrm>
          <a:off x="0" y="0"/>
          <a:ext cx="0" cy="0"/>
          <a:chOff x="0" y="0"/>
          <a:chExt cx="0" cy="0"/>
        </a:xfrm>
      </p:grpSpPr>
      <p:sp>
        <p:nvSpPr>
          <p:cNvPr id="671" name="Google Shape;671;p23"/>
          <p:cNvSpPr txBox="1">
            <a:spLocks noGrp="1"/>
          </p:cNvSpPr>
          <p:nvPr>
            <p:ph type="title"/>
          </p:nvPr>
        </p:nvSpPr>
        <p:spPr>
          <a:xfrm>
            <a:off x="2466337" y="91494"/>
            <a:ext cx="6408300" cy="9960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ru-RU" sz="3600" dirty="0"/>
              <a:t>ПРОВЕРКИ НА ДИПФЕЙК</a:t>
            </a:r>
            <a:endParaRPr sz="3600" dirty="0"/>
          </a:p>
        </p:txBody>
      </p:sp>
      <p:sp>
        <p:nvSpPr>
          <p:cNvPr id="672" name="Google Shape;672;p23"/>
          <p:cNvSpPr txBox="1">
            <a:spLocks noGrp="1"/>
          </p:cNvSpPr>
          <p:nvPr>
            <p:ph type="body" idx="1"/>
          </p:nvPr>
        </p:nvSpPr>
        <p:spPr>
          <a:xfrm>
            <a:off x="1321806" y="1087494"/>
            <a:ext cx="9841117" cy="4969274"/>
          </a:xfrm>
          <a:prstGeom prst="rect">
            <a:avLst/>
          </a:prstGeom>
        </p:spPr>
        <p:txBody>
          <a:bodyPr spcFirstLastPara="1" wrap="square" lIns="121900" tIns="121900" rIns="121900" bIns="121900" anchor="t" anchorCtr="0">
            <a:noAutofit/>
          </a:bodyPr>
          <a:lstStyle/>
          <a:p>
            <a:pPr indent="450215" algn="just">
              <a:spcAft>
                <a:spcPts val="800"/>
              </a:spcAft>
            </a:pPr>
            <a:r>
              <a:rPr lang="ru-RU" sz="1800" u="sng" kern="100" dirty="0">
                <a:solidFill>
                  <a:srgbClr val="0000FF"/>
                </a:solidFill>
                <a:effectLst/>
                <a:latin typeface="Aldrich [RUS by Daymarius]" panose="02000000000000000000" pitchFamily="2" charset="0"/>
                <a:ea typeface="Calibri" panose="020F0502020204030204" pitchFamily="34" charset="0"/>
                <a:cs typeface="Times New Roman" panose="02020603050405020304" pitchFamily="18" charset="0"/>
                <a:hlinkClick r:id="rId3"/>
              </a:rPr>
              <a:t>https://scanner.deepware.ai/</a:t>
            </a:r>
            <a:r>
              <a:rPr lang="ru-RU" sz="1800" kern="100" dirty="0">
                <a:effectLst/>
                <a:latin typeface="Aldrich [RUS by Daymarius]" panose="02000000000000000000" pitchFamily="2" charset="0"/>
                <a:ea typeface="Calibri" panose="020F0502020204030204" pitchFamily="34" charset="0"/>
                <a:cs typeface="Times New Roman" panose="02020603050405020304" pitchFamily="18" charset="0"/>
              </a:rPr>
              <a:t> - проверка на дипфейк </a:t>
            </a:r>
            <a:endParaRPr lang="ru-RU"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indent="450215" algn="just">
              <a:spcAft>
                <a:spcPts val="800"/>
              </a:spcAft>
            </a:pPr>
            <a:r>
              <a:rPr lang="ru-RU" sz="1800" u="sng" kern="100" dirty="0">
                <a:solidFill>
                  <a:srgbClr val="0000FF"/>
                </a:solidFill>
                <a:effectLst/>
                <a:latin typeface="Aldrich [RUS by Daymarius]" panose="02000000000000000000" pitchFamily="2" charset="0"/>
                <a:ea typeface="Calibri" panose="020F0502020204030204" pitchFamily="34" charset="0"/>
                <a:cs typeface="Times New Roman" panose="02020603050405020304" pitchFamily="18" charset="0"/>
                <a:hlinkClick r:id="rId4"/>
              </a:rPr>
              <a:t>https://www.duckduckgoose.ai/deepfakeproof</a:t>
            </a:r>
            <a:r>
              <a:rPr lang="ru-RU" sz="1800" kern="100" dirty="0">
                <a:effectLst/>
                <a:latin typeface="Aldrich [RUS by Daymarius]" panose="02000000000000000000" pitchFamily="2" charset="0"/>
                <a:ea typeface="Calibri" panose="020F0502020204030204" pitchFamily="34" charset="0"/>
                <a:cs typeface="Times New Roman" panose="02020603050405020304" pitchFamily="18" charset="0"/>
              </a:rPr>
              <a:t> - тоже</a:t>
            </a:r>
            <a:endParaRPr lang="en-US" sz="1800" kern="100" dirty="0">
              <a:effectLst/>
              <a:latin typeface="Aldrich [RUS by Daymarius]" panose="02000000000000000000" pitchFamily="2" charset="0"/>
              <a:ea typeface="Calibri" panose="020F0502020204030204" pitchFamily="34" charset="0"/>
              <a:cs typeface="Times New Roman" panose="02020603050405020304" pitchFamily="18" charset="0"/>
            </a:endParaRPr>
          </a:p>
          <a:p>
            <a:pPr indent="450215" algn="just">
              <a:spcAft>
                <a:spcPts val="800"/>
              </a:spcAft>
            </a:pPr>
            <a:r>
              <a:rPr lang="ru-RU" sz="1800" dirty="0">
                <a:effectLst/>
                <a:latin typeface="Aldrich [RUS by Daymarius]" panose="02000000000000000000" pitchFamily="2" charset="0"/>
                <a:ea typeface="Calibri" panose="020F0502020204030204" pitchFamily="34" charset="0"/>
                <a:cs typeface="Times New Roman" panose="02020603050405020304" pitchFamily="18" charset="0"/>
              </a:rPr>
              <a:t>geospy.ai – определяет координаты места по фото</a:t>
            </a:r>
            <a:endParaRPr lang="ru-RU"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endParaRPr lang="ru-RU" sz="1400" dirty="0">
              <a:latin typeface="Aldrich [RUS by Daymarius]" panose="02000000000000000000" pitchFamily="2" charset="0"/>
            </a:endParaRPr>
          </a:p>
        </p:txBody>
      </p:sp>
      <p:sp>
        <p:nvSpPr>
          <p:cNvPr id="1027" name="Google Shape;1027;p41"/>
          <p:cNvSpPr/>
          <p:nvPr/>
        </p:nvSpPr>
        <p:spPr>
          <a:xfrm>
            <a:off x="2566858" y="316734"/>
            <a:ext cx="350330" cy="358181"/>
          </a:xfrm>
          <a:custGeom>
            <a:avLst/>
            <a:gdLst/>
            <a:ahLst/>
            <a:cxnLst/>
            <a:rect l="l" t="t" r="r" b="b"/>
            <a:pathLst>
              <a:path w="10600" h="10510" extrusionOk="0">
                <a:moveTo>
                  <a:pt x="3979" y="786"/>
                </a:moveTo>
                <a:cubicBezTo>
                  <a:pt x="5746" y="786"/>
                  <a:pt x="7173" y="2213"/>
                  <a:pt x="7173" y="3980"/>
                </a:cubicBezTo>
                <a:cubicBezTo>
                  <a:pt x="7173" y="5728"/>
                  <a:pt x="5746" y="7173"/>
                  <a:pt x="3979" y="7173"/>
                </a:cubicBezTo>
                <a:cubicBezTo>
                  <a:pt x="2231" y="7173"/>
                  <a:pt x="786" y="5728"/>
                  <a:pt x="786" y="3980"/>
                </a:cubicBezTo>
                <a:cubicBezTo>
                  <a:pt x="786" y="2213"/>
                  <a:pt x="2231" y="786"/>
                  <a:pt x="3979" y="786"/>
                </a:cubicBezTo>
                <a:close/>
                <a:moveTo>
                  <a:pt x="3997" y="1"/>
                </a:moveTo>
                <a:cubicBezTo>
                  <a:pt x="1803" y="1"/>
                  <a:pt x="1" y="1785"/>
                  <a:pt x="1" y="3980"/>
                </a:cubicBezTo>
                <a:cubicBezTo>
                  <a:pt x="1" y="6192"/>
                  <a:pt x="1803" y="7976"/>
                  <a:pt x="3997" y="7976"/>
                </a:cubicBezTo>
                <a:cubicBezTo>
                  <a:pt x="4907" y="7976"/>
                  <a:pt x="5746" y="7673"/>
                  <a:pt x="6424" y="7156"/>
                </a:cubicBezTo>
                <a:lnTo>
                  <a:pt x="7013" y="7744"/>
                </a:lnTo>
                <a:cubicBezTo>
                  <a:pt x="6959" y="8030"/>
                  <a:pt x="7031" y="8333"/>
                  <a:pt x="7263" y="8565"/>
                </a:cubicBezTo>
                <a:lnTo>
                  <a:pt x="8922" y="10224"/>
                </a:lnTo>
                <a:cubicBezTo>
                  <a:pt x="9100" y="10421"/>
                  <a:pt x="9350" y="10510"/>
                  <a:pt x="9582" y="10510"/>
                </a:cubicBezTo>
                <a:cubicBezTo>
                  <a:pt x="9832" y="10510"/>
                  <a:pt x="10082" y="10421"/>
                  <a:pt x="10260" y="10224"/>
                </a:cubicBezTo>
                <a:cubicBezTo>
                  <a:pt x="10599" y="9868"/>
                  <a:pt x="10599" y="9261"/>
                  <a:pt x="10242" y="8904"/>
                </a:cubicBezTo>
                <a:lnTo>
                  <a:pt x="8583" y="7245"/>
                </a:lnTo>
                <a:cubicBezTo>
                  <a:pt x="8395" y="7071"/>
                  <a:pt x="8160" y="6980"/>
                  <a:pt x="7916" y="6980"/>
                </a:cubicBezTo>
                <a:cubicBezTo>
                  <a:pt x="7859" y="6980"/>
                  <a:pt x="7802" y="6985"/>
                  <a:pt x="7744" y="6995"/>
                </a:cubicBezTo>
                <a:lnTo>
                  <a:pt x="7173" y="6406"/>
                </a:lnTo>
                <a:cubicBezTo>
                  <a:pt x="7691" y="5746"/>
                  <a:pt x="7994" y="4890"/>
                  <a:pt x="7994" y="3980"/>
                </a:cubicBezTo>
                <a:cubicBezTo>
                  <a:pt x="7994" y="1785"/>
                  <a:pt x="6192" y="1"/>
                  <a:pt x="3997" y="1"/>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Font typeface="Arial"/>
              <a:buNone/>
            </a:pPr>
            <a:endParaRPr>
              <a:solidFill>
                <a:srgbClr val="FFFFFF"/>
              </a:solidFill>
            </a:endParaRPr>
          </a:p>
        </p:txBody>
      </p:sp>
      <p:sp>
        <p:nvSpPr>
          <p:cNvPr id="2" name="Google Shape;1027;p41">
            <a:extLst>
              <a:ext uri="{FF2B5EF4-FFF2-40B4-BE49-F238E27FC236}">
                <a16:creationId xmlns:a16="http://schemas.microsoft.com/office/drawing/2014/main" id="{584EBF48-C7E2-D7AC-9986-CBBD0278B874}"/>
              </a:ext>
            </a:extLst>
          </p:cNvPr>
          <p:cNvSpPr/>
          <p:nvPr/>
        </p:nvSpPr>
        <p:spPr>
          <a:xfrm>
            <a:off x="8524307" y="316733"/>
            <a:ext cx="350330" cy="358181"/>
          </a:xfrm>
          <a:custGeom>
            <a:avLst/>
            <a:gdLst/>
            <a:ahLst/>
            <a:cxnLst/>
            <a:rect l="l" t="t" r="r" b="b"/>
            <a:pathLst>
              <a:path w="10600" h="10510" extrusionOk="0">
                <a:moveTo>
                  <a:pt x="3979" y="786"/>
                </a:moveTo>
                <a:cubicBezTo>
                  <a:pt x="5746" y="786"/>
                  <a:pt x="7173" y="2213"/>
                  <a:pt x="7173" y="3980"/>
                </a:cubicBezTo>
                <a:cubicBezTo>
                  <a:pt x="7173" y="5728"/>
                  <a:pt x="5746" y="7173"/>
                  <a:pt x="3979" y="7173"/>
                </a:cubicBezTo>
                <a:cubicBezTo>
                  <a:pt x="2231" y="7173"/>
                  <a:pt x="786" y="5728"/>
                  <a:pt x="786" y="3980"/>
                </a:cubicBezTo>
                <a:cubicBezTo>
                  <a:pt x="786" y="2213"/>
                  <a:pt x="2231" y="786"/>
                  <a:pt x="3979" y="786"/>
                </a:cubicBezTo>
                <a:close/>
                <a:moveTo>
                  <a:pt x="3997" y="1"/>
                </a:moveTo>
                <a:cubicBezTo>
                  <a:pt x="1803" y="1"/>
                  <a:pt x="1" y="1785"/>
                  <a:pt x="1" y="3980"/>
                </a:cubicBezTo>
                <a:cubicBezTo>
                  <a:pt x="1" y="6192"/>
                  <a:pt x="1803" y="7976"/>
                  <a:pt x="3997" y="7976"/>
                </a:cubicBezTo>
                <a:cubicBezTo>
                  <a:pt x="4907" y="7976"/>
                  <a:pt x="5746" y="7673"/>
                  <a:pt x="6424" y="7156"/>
                </a:cubicBezTo>
                <a:lnTo>
                  <a:pt x="7013" y="7744"/>
                </a:lnTo>
                <a:cubicBezTo>
                  <a:pt x="6959" y="8030"/>
                  <a:pt x="7031" y="8333"/>
                  <a:pt x="7263" y="8565"/>
                </a:cubicBezTo>
                <a:lnTo>
                  <a:pt x="8922" y="10224"/>
                </a:lnTo>
                <a:cubicBezTo>
                  <a:pt x="9100" y="10421"/>
                  <a:pt x="9350" y="10510"/>
                  <a:pt x="9582" y="10510"/>
                </a:cubicBezTo>
                <a:cubicBezTo>
                  <a:pt x="9832" y="10510"/>
                  <a:pt x="10082" y="10421"/>
                  <a:pt x="10260" y="10224"/>
                </a:cubicBezTo>
                <a:cubicBezTo>
                  <a:pt x="10599" y="9868"/>
                  <a:pt x="10599" y="9261"/>
                  <a:pt x="10242" y="8904"/>
                </a:cubicBezTo>
                <a:lnTo>
                  <a:pt x="8583" y="7245"/>
                </a:lnTo>
                <a:cubicBezTo>
                  <a:pt x="8395" y="7071"/>
                  <a:pt x="8160" y="6980"/>
                  <a:pt x="7916" y="6980"/>
                </a:cubicBezTo>
                <a:cubicBezTo>
                  <a:pt x="7859" y="6980"/>
                  <a:pt x="7802" y="6985"/>
                  <a:pt x="7744" y="6995"/>
                </a:cubicBezTo>
                <a:lnTo>
                  <a:pt x="7173" y="6406"/>
                </a:lnTo>
                <a:cubicBezTo>
                  <a:pt x="7691" y="5746"/>
                  <a:pt x="7994" y="4890"/>
                  <a:pt x="7994" y="3980"/>
                </a:cubicBezTo>
                <a:cubicBezTo>
                  <a:pt x="7994" y="1785"/>
                  <a:pt x="6192" y="1"/>
                  <a:pt x="3997" y="1"/>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Font typeface="Arial"/>
              <a:buNone/>
            </a:pPr>
            <a:endParaRPr>
              <a:solidFill>
                <a:srgbClr val="FFFFFF"/>
              </a:solidFill>
            </a:endParaRPr>
          </a:p>
        </p:txBody>
      </p:sp>
    </p:spTree>
    <p:extLst>
      <p:ext uri="{BB962C8B-B14F-4D97-AF65-F5344CB8AC3E}">
        <p14:creationId xmlns:p14="http://schemas.microsoft.com/office/powerpoint/2010/main" val="23496763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69"/>
        <p:cNvGrpSpPr/>
        <p:nvPr/>
      </p:nvGrpSpPr>
      <p:grpSpPr>
        <a:xfrm>
          <a:off x="0" y="0"/>
          <a:ext cx="0" cy="0"/>
          <a:chOff x="0" y="0"/>
          <a:chExt cx="0" cy="0"/>
        </a:xfrm>
      </p:grpSpPr>
      <p:sp>
        <p:nvSpPr>
          <p:cNvPr id="671" name="Google Shape;671;p23"/>
          <p:cNvSpPr txBox="1">
            <a:spLocks noGrp="1"/>
          </p:cNvSpPr>
          <p:nvPr>
            <p:ph type="title"/>
          </p:nvPr>
        </p:nvSpPr>
        <p:spPr>
          <a:xfrm>
            <a:off x="2466337" y="91494"/>
            <a:ext cx="6408300" cy="9960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ru-RU" sz="3600" dirty="0"/>
              <a:t>СБОРНИКИ НЕЙРОНОК</a:t>
            </a:r>
            <a:endParaRPr sz="3600" dirty="0"/>
          </a:p>
        </p:txBody>
      </p:sp>
      <p:sp>
        <p:nvSpPr>
          <p:cNvPr id="672" name="Google Shape;672;p23"/>
          <p:cNvSpPr txBox="1">
            <a:spLocks noGrp="1"/>
          </p:cNvSpPr>
          <p:nvPr>
            <p:ph type="body" idx="1"/>
          </p:nvPr>
        </p:nvSpPr>
        <p:spPr>
          <a:xfrm>
            <a:off x="1321806" y="1087494"/>
            <a:ext cx="9841117" cy="4969274"/>
          </a:xfrm>
          <a:prstGeom prst="rect">
            <a:avLst/>
          </a:prstGeom>
        </p:spPr>
        <p:txBody>
          <a:bodyPr spcFirstLastPara="1" wrap="square" lIns="121900" tIns="121900" rIns="121900" bIns="121900" anchor="t" anchorCtr="0">
            <a:noAutofit/>
          </a:bodyPr>
          <a:lstStyle/>
          <a:p>
            <a:pPr marL="342900" indent="-342900"/>
            <a:r>
              <a:rPr lang="ru-RU" sz="1400" u="sng" dirty="0">
                <a:effectLst/>
                <a:latin typeface="Aldrich [RUS by Daymarius]" panose="02000000000000000000" pitchFamily="2" charset="0"/>
                <a:ea typeface="Calibri" panose="020F0502020204030204" pitchFamily="34" charset="0"/>
                <a:cs typeface="Times New Roman" panose="02020603050405020304" pitchFamily="18" charset="0"/>
              </a:rPr>
              <a:t>https://www.wondershare.com/ - </a:t>
            </a:r>
            <a:r>
              <a:rPr lang="ru-RU" sz="1400" dirty="0">
                <a:effectLst/>
                <a:latin typeface="Aldrich [RUS by Daymarius]" panose="02000000000000000000" pitchFamily="2" charset="0"/>
                <a:ea typeface="Calibri" panose="020F0502020204030204" pitchFamily="34" charset="0"/>
                <a:cs typeface="Times New Roman" panose="02020603050405020304" pitchFamily="18" charset="0"/>
              </a:rPr>
              <a:t>онлайн универсалка, частично бесплатная</a:t>
            </a:r>
          </a:p>
          <a:p>
            <a:pPr marL="342900" indent="-342900"/>
            <a:r>
              <a:rPr lang="ru-RU" sz="1400" dirty="0">
                <a:effectLst/>
                <a:latin typeface="Aldrich [RUS by Daymarius]" panose="02000000000000000000" pitchFamily="2" charset="0"/>
                <a:ea typeface="Calibri" panose="020F0502020204030204" pitchFamily="34" charset="0"/>
                <a:cs typeface="Times New Roman" panose="02020603050405020304" pitchFamily="18" charset="0"/>
              </a:rPr>
              <a:t>Инструкция по установке</a:t>
            </a:r>
          </a:p>
          <a:p>
            <a:pPr marL="342900" indent="-342900"/>
            <a:r>
              <a:rPr lang="ru-RU" sz="1400" u="sng" dirty="0">
                <a:effectLst/>
                <a:latin typeface="Aldrich [RUS by Daymarius]" panose="02000000000000000000" pitchFamily="2" charset="0"/>
                <a:ea typeface="Calibri" panose="020F0502020204030204" pitchFamily="34" charset="0"/>
                <a:cs typeface="Times New Roman" panose="02020603050405020304" pitchFamily="18" charset="0"/>
                <a:hlinkClick r:id="rId3"/>
              </a:rPr>
              <a:t>https://docs.google.com/document/d/1PWWmCoKEEm8Q-kN8ijXh4vUfU3PYa346ro81Dpn2lrg/edit?pli=1</a:t>
            </a:r>
            <a:endParaRPr lang="ru-RU" sz="1400" u="sng" dirty="0">
              <a:effectLst/>
              <a:latin typeface="Aldrich [RUS by Daymarius]" panose="02000000000000000000" pitchFamily="2" charset="0"/>
              <a:ea typeface="Calibri" panose="020F0502020204030204" pitchFamily="34" charset="0"/>
              <a:cs typeface="Times New Roman" panose="02020603050405020304" pitchFamily="18" charset="0"/>
            </a:endParaRPr>
          </a:p>
          <a:p>
            <a:pPr marL="342900" indent="-342900"/>
            <a:r>
              <a:rPr lang="en-US" sz="1400" b="0" i="0" u="none" strike="noStrike" dirty="0">
                <a:effectLst/>
                <a:latin typeface="Aldrich [RUS by Daymarius]" panose="02000000000000000000" pitchFamily="2" charset="0"/>
                <a:hlinkClick r:id="rId4"/>
              </a:rPr>
              <a:t>https://www.aiprosto.com</a:t>
            </a:r>
            <a:r>
              <a:rPr lang="en-US" sz="1400" b="0" i="0" u="none" strike="noStrike" dirty="0">
                <a:effectLst/>
                <a:latin typeface="Aldrich [RUS by Daymarius]" panose="02000000000000000000" pitchFamily="2" charset="0"/>
                <a:ea typeface="Calibri" panose="020F0502020204030204" pitchFamily="34" charset="0"/>
                <a:cs typeface="Times New Roman" panose="02020603050405020304" pitchFamily="18" charset="0"/>
              </a:rPr>
              <a:t> – </a:t>
            </a:r>
            <a:r>
              <a:rPr lang="ru-RU" sz="1400" b="0" i="0" u="none" strike="noStrike" dirty="0">
                <a:effectLst/>
                <a:latin typeface="Aldrich [RUS by Daymarius]" panose="02000000000000000000" pitchFamily="2" charset="0"/>
                <a:ea typeface="Calibri" panose="020F0502020204030204" pitchFamily="34" charset="0"/>
                <a:cs typeface="Times New Roman" panose="02020603050405020304" pitchFamily="18" charset="0"/>
              </a:rPr>
              <a:t>сервис для компаний, через который можно получать доступ к другим нейросетям без </a:t>
            </a:r>
            <a:r>
              <a:rPr lang="en-US" sz="1400" b="0" i="0" u="none" strike="noStrike" dirty="0">
                <a:effectLst/>
                <a:latin typeface="Aldrich [RUS by Daymarius]" panose="02000000000000000000" pitchFamily="2" charset="0"/>
                <a:ea typeface="Calibri" panose="020F0502020204030204" pitchFamily="34" charset="0"/>
                <a:cs typeface="Times New Roman" panose="02020603050405020304" pitchFamily="18" charset="0"/>
              </a:rPr>
              <a:t>VPN</a:t>
            </a:r>
            <a:r>
              <a:rPr lang="ru-RU" sz="1400" b="0" i="0" u="none" strike="noStrike" dirty="0">
                <a:effectLst/>
                <a:latin typeface="Aldrich [RUS by Daymarius]" panose="02000000000000000000" pitchFamily="2" charset="0"/>
                <a:ea typeface="Calibri" panose="020F0502020204030204" pitchFamily="34" charset="0"/>
                <a:cs typeface="Times New Roman" panose="02020603050405020304" pitchFamily="18" charset="0"/>
              </a:rPr>
              <a:t>, причём можно работать со специальными настроенными вариантами этих сетей</a:t>
            </a:r>
          </a:p>
          <a:p>
            <a:pPr marL="342900" indent="-342900"/>
            <a:r>
              <a:rPr lang="en-US" sz="1400" dirty="0">
                <a:latin typeface="Aldrich [RUS by Daymarius]" panose="02000000000000000000" pitchFamily="2" charset="0"/>
                <a:hlinkClick r:id="rId5"/>
              </a:rPr>
              <a:t>https://toolbaz.com/</a:t>
            </a:r>
            <a:r>
              <a:rPr lang="ru-RU" sz="1400" dirty="0">
                <a:latin typeface="Aldrich [RUS by Daymarius]" panose="02000000000000000000" pitchFamily="2" charset="0"/>
              </a:rPr>
              <a:t> - бесплатный сборник простых текстовых </a:t>
            </a:r>
            <a:r>
              <a:rPr lang="ru-RU" sz="1400" dirty="0" err="1">
                <a:latin typeface="Aldrich [RUS by Daymarius]" panose="02000000000000000000" pitchFamily="2" charset="0"/>
              </a:rPr>
              <a:t>нейронок</a:t>
            </a:r>
            <a:r>
              <a:rPr lang="ru-RU" sz="1400" dirty="0">
                <a:latin typeface="Aldrich [RUS by Daymarius]" panose="02000000000000000000" pitchFamily="2" charset="0"/>
              </a:rPr>
              <a:t> – сценарии, поэзия, документы</a:t>
            </a:r>
          </a:p>
          <a:p>
            <a:pPr marL="342900" indent="-342900"/>
            <a:r>
              <a:rPr lang="en-US" sz="1400" dirty="0">
                <a:latin typeface="Aldrich [RUS by Daymarius]" panose="02000000000000000000" pitchFamily="2" charset="0"/>
              </a:rPr>
              <a:t>p</a:t>
            </a:r>
            <a:r>
              <a:rPr lang="ru-RU" sz="1400" dirty="0">
                <a:latin typeface="Aldrich [RUS by Daymarius]" panose="02000000000000000000" pitchFamily="2" charset="0"/>
              </a:rPr>
              <a:t>oe.com – агрегатор </a:t>
            </a:r>
            <a:r>
              <a:rPr lang="ru-RU" sz="1400" dirty="0" err="1">
                <a:latin typeface="Aldrich [RUS by Daymarius]" panose="02000000000000000000" pitchFamily="2" charset="0"/>
              </a:rPr>
              <a:t>нейронок</a:t>
            </a:r>
            <a:r>
              <a:rPr lang="ru-RU" sz="1400" dirty="0">
                <a:latin typeface="Aldrich [RUS by Daymarius]" panose="02000000000000000000" pitchFamily="2" charset="0"/>
              </a:rPr>
              <a:t>. Можно использовать </a:t>
            </a:r>
            <a:r>
              <a:rPr lang="ru-RU" sz="1400" b="1" dirty="0" err="1">
                <a:latin typeface="Aldrich [RUS by Daymarius]" panose="02000000000000000000" pitchFamily="2" charset="0"/>
              </a:rPr>
              <a:t>Claude</a:t>
            </a:r>
            <a:r>
              <a:rPr lang="ru-RU" sz="1400" b="1" dirty="0">
                <a:latin typeface="Aldrich [RUS by Daymarius]" panose="02000000000000000000" pitchFamily="2" charset="0"/>
              </a:rPr>
              <a:t> </a:t>
            </a:r>
            <a:r>
              <a:rPr lang="ru-RU" sz="1400" b="1" dirty="0" err="1">
                <a:latin typeface="Aldrich [RUS by Daymarius]" panose="02000000000000000000" pitchFamily="2" charset="0"/>
              </a:rPr>
              <a:t>Sonet</a:t>
            </a:r>
            <a:endParaRPr lang="ru-RU" sz="1400" b="1" dirty="0">
              <a:latin typeface="Aldrich [RUS by Daymarius]" panose="02000000000000000000" pitchFamily="2" charset="0"/>
            </a:endParaRPr>
          </a:p>
          <a:p>
            <a:pPr marL="342900" indent="-342900"/>
            <a:r>
              <a:rPr lang="en-US" sz="1400" u="sng" kern="100" dirty="0">
                <a:solidFill>
                  <a:srgbClr val="0000FF"/>
                </a:solidFill>
                <a:effectLst/>
                <a:latin typeface="Aldrich [RUS by Daymarius]" panose="02000000000000000000" pitchFamily="2" charset="0"/>
                <a:ea typeface="Calibri" panose="020F0502020204030204" pitchFamily="34" charset="0"/>
                <a:cs typeface="Times New Roman" panose="02020603050405020304" pitchFamily="18" charset="0"/>
                <a:hlinkClick r:id="rId6"/>
              </a:rPr>
              <a:t>https</a:t>
            </a:r>
            <a:r>
              <a:rPr lang="ru-RU" sz="1400" u="sng" kern="100" dirty="0">
                <a:solidFill>
                  <a:srgbClr val="0000FF"/>
                </a:solidFill>
                <a:effectLst/>
                <a:latin typeface="Aldrich [RUS by Daymarius]" panose="02000000000000000000" pitchFamily="2" charset="0"/>
                <a:ea typeface="Calibri" panose="020F0502020204030204" pitchFamily="34" charset="0"/>
                <a:cs typeface="Times New Roman" panose="02020603050405020304" pitchFamily="18" charset="0"/>
                <a:hlinkClick r:id="rId6"/>
              </a:rPr>
              <a:t>://</a:t>
            </a:r>
            <a:r>
              <a:rPr lang="en-US" sz="1400" u="sng" kern="100" dirty="0" err="1">
                <a:solidFill>
                  <a:srgbClr val="0000FF"/>
                </a:solidFill>
                <a:effectLst/>
                <a:latin typeface="Aldrich [RUS by Daymarius]" panose="02000000000000000000" pitchFamily="2" charset="0"/>
                <a:ea typeface="Calibri" panose="020F0502020204030204" pitchFamily="34" charset="0"/>
                <a:cs typeface="Times New Roman" panose="02020603050405020304" pitchFamily="18" charset="0"/>
                <a:hlinkClick r:id="rId6"/>
              </a:rPr>
              <a:t>aipro</a:t>
            </a:r>
            <a:r>
              <a:rPr lang="ru-RU" sz="1400" u="sng" kern="100" dirty="0">
                <a:solidFill>
                  <a:srgbClr val="0000FF"/>
                </a:solidFill>
                <a:effectLst/>
                <a:latin typeface="Aldrich [RUS by Daymarius]" panose="02000000000000000000" pitchFamily="2" charset="0"/>
                <a:ea typeface="Calibri" panose="020F0502020204030204" pitchFamily="34" charset="0"/>
                <a:cs typeface="Times New Roman" panose="02020603050405020304" pitchFamily="18" charset="0"/>
                <a:hlinkClick r:id="rId6"/>
              </a:rPr>
              <a:t>.</a:t>
            </a:r>
            <a:r>
              <a:rPr lang="en-US" sz="1400" u="sng" kern="100" dirty="0">
                <a:solidFill>
                  <a:srgbClr val="0000FF"/>
                </a:solidFill>
                <a:effectLst/>
                <a:latin typeface="Aldrich [RUS by Daymarius]" panose="02000000000000000000" pitchFamily="2" charset="0"/>
                <a:ea typeface="Calibri" panose="020F0502020204030204" pitchFamily="34" charset="0"/>
                <a:cs typeface="Times New Roman" panose="02020603050405020304" pitchFamily="18" charset="0"/>
                <a:hlinkClick r:id="rId6"/>
              </a:rPr>
              <a:t>store</a:t>
            </a:r>
            <a:r>
              <a:rPr lang="ru-RU" sz="1400" u="sng" kern="100" dirty="0">
                <a:solidFill>
                  <a:srgbClr val="0000FF"/>
                </a:solidFill>
                <a:effectLst/>
                <a:latin typeface="Aldrich [RUS by Daymarius]" panose="02000000000000000000" pitchFamily="2" charset="0"/>
                <a:ea typeface="Calibri" panose="020F0502020204030204" pitchFamily="34" charset="0"/>
                <a:cs typeface="Times New Roman" panose="02020603050405020304" pitchFamily="18" charset="0"/>
                <a:hlinkClick r:id="rId6"/>
              </a:rPr>
              <a:t>/</a:t>
            </a:r>
            <a:r>
              <a:rPr lang="ru-RU" sz="1400" kern="100" dirty="0">
                <a:effectLst/>
                <a:latin typeface="Aldrich [RUS by Daymarius]" panose="02000000000000000000" pitchFamily="2" charset="0"/>
                <a:ea typeface="Calibri" panose="020F0502020204030204" pitchFamily="34" charset="0"/>
                <a:cs typeface="Times New Roman" panose="02020603050405020304" pitchFamily="18" charset="0"/>
              </a:rPr>
              <a:t> - приложение, где есть </a:t>
            </a:r>
            <a:r>
              <a:rPr lang="en-US" sz="1400" kern="100" dirty="0">
                <a:effectLst/>
                <a:latin typeface="Aldrich [RUS by Daymarius]" panose="02000000000000000000" pitchFamily="2" charset="0"/>
                <a:ea typeface="Calibri" panose="020F0502020204030204" pitchFamily="34" charset="0"/>
                <a:cs typeface="Times New Roman" panose="02020603050405020304" pitchFamily="18" charset="0"/>
              </a:rPr>
              <a:t>ChatGPT</a:t>
            </a:r>
            <a:r>
              <a:rPr lang="ru-RU" sz="1400" kern="100" dirty="0">
                <a:effectLst/>
                <a:latin typeface="Aldrich [RUS by Daymarius]" panose="02000000000000000000" pitchFamily="2" charset="0"/>
                <a:ea typeface="Calibri" panose="020F0502020204030204" pitchFamily="34" charset="0"/>
                <a:cs typeface="Times New Roman" panose="02020603050405020304" pitchFamily="18" charset="0"/>
              </a:rPr>
              <a:t> и </a:t>
            </a:r>
            <a:r>
              <a:rPr lang="en-US" sz="1400" kern="100" dirty="0">
                <a:effectLst/>
                <a:latin typeface="Aldrich [RUS by Daymarius]" panose="02000000000000000000" pitchFamily="2" charset="0"/>
                <a:ea typeface="Calibri" panose="020F0502020204030204" pitchFamily="34" charset="0"/>
                <a:cs typeface="Times New Roman" panose="02020603050405020304" pitchFamily="18" charset="0"/>
              </a:rPr>
              <a:t>Midjourney</a:t>
            </a:r>
            <a:r>
              <a:rPr lang="ru-RU" sz="1400" kern="100" dirty="0">
                <a:effectLst/>
                <a:latin typeface="Aldrich [RUS by Daymarius]" panose="02000000000000000000" pitchFamily="2" charset="0"/>
                <a:ea typeface="Calibri" panose="020F0502020204030204" pitchFamily="34" charset="0"/>
                <a:cs typeface="Times New Roman" panose="02020603050405020304" pitchFamily="18" charset="0"/>
              </a:rPr>
              <a:t>. Платная, 10 баксов/месяц</a:t>
            </a:r>
            <a:endParaRPr lang="ru-RU" sz="1400" b="1" dirty="0">
              <a:latin typeface="Aldrich [RUS by Daymarius]" panose="02000000000000000000" pitchFamily="2" charset="0"/>
            </a:endParaRPr>
          </a:p>
          <a:p>
            <a:pPr marL="342900" indent="-342900"/>
            <a:endParaRPr lang="ru-RU" sz="1400" u="sng" dirty="0">
              <a:effectLst/>
              <a:latin typeface="Aldrich [RUS by Daymarius]" panose="02000000000000000000" pitchFamily="2" charset="0"/>
              <a:ea typeface="Calibri" panose="020F0502020204030204" pitchFamily="34" charset="0"/>
              <a:cs typeface="Times New Roman" panose="02020603050405020304" pitchFamily="18" charset="0"/>
            </a:endParaRPr>
          </a:p>
        </p:txBody>
      </p:sp>
      <p:sp>
        <p:nvSpPr>
          <p:cNvPr id="965" name="Google Shape;965;p41"/>
          <p:cNvSpPr/>
          <p:nvPr/>
        </p:nvSpPr>
        <p:spPr>
          <a:xfrm>
            <a:off x="2717699" y="333135"/>
            <a:ext cx="340878" cy="320045"/>
          </a:xfrm>
          <a:custGeom>
            <a:avLst/>
            <a:gdLst/>
            <a:ahLst/>
            <a:cxnLst/>
            <a:rect l="l" t="t" r="r" b="b"/>
            <a:pathLst>
              <a:path w="10314" h="9391" extrusionOk="0">
                <a:moveTo>
                  <a:pt x="5157" y="1"/>
                </a:moveTo>
                <a:cubicBezTo>
                  <a:pt x="4568" y="1"/>
                  <a:pt x="4086" y="482"/>
                  <a:pt x="4086" y="1071"/>
                </a:cubicBezTo>
                <a:cubicBezTo>
                  <a:pt x="4086" y="1553"/>
                  <a:pt x="4425" y="1963"/>
                  <a:pt x="4889" y="2088"/>
                </a:cubicBezTo>
                <a:lnTo>
                  <a:pt x="4889" y="3926"/>
                </a:lnTo>
                <a:cubicBezTo>
                  <a:pt x="4497" y="3997"/>
                  <a:pt x="4176" y="4229"/>
                  <a:pt x="3997" y="4550"/>
                </a:cubicBezTo>
                <a:lnTo>
                  <a:pt x="2284" y="3837"/>
                </a:lnTo>
                <a:cubicBezTo>
                  <a:pt x="2338" y="3373"/>
                  <a:pt x="2088" y="2891"/>
                  <a:pt x="1624" y="2695"/>
                </a:cubicBezTo>
                <a:cubicBezTo>
                  <a:pt x="1490" y="2643"/>
                  <a:pt x="1353" y="2618"/>
                  <a:pt x="1219" y="2618"/>
                </a:cubicBezTo>
                <a:cubicBezTo>
                  <a:pt x="798" y="2618"/>
                  <a:pt x="404" y="2860"/>
                  <a:pt x="214" y="3266"/>
                </a:cubicBezTo>
                <a:cubicBezTo>
                  <a:pt x="0" y="3819"/>
                  <a:pt x="250" y="4443"/>
                  <a:pt x="803" y="4675"/>
                </a:cubicBezTo>
                <a:cubicBezTo>
                  <a:pt x="932" y="4727"/>
                  <a:pt x="1067" y="4752"/>
                  <a:pt x="1201" y="4752"/>
                </a:cubicBezTo>
                <a:cubicBezTo>
                  <a:pt x="1529" y="4752"/>
                  <a:pt x="1849" y="4603"/>
                  <a:pt x="2052" y="4336"/>
                </a:cubicBezTo>
                <a:lnTo>
                  <a:pt x="3801" y="5050"/>
                </a:lnTo>
                <a:cubicBezTo>
                  <a:pt x="3801" y="5086"/>
                  <a:pt x="3801" y="5157"/>
                  <a:pt x="3801" y="5211"/>
                </a:cubicBezTo>
                <a:cubicBezTo>
                  <a:pt x="3801" y="5514"/>
                  <a:pt x="3890" y="5799"/>
                  <a:pt x="4051" y="6014"/>
                </a:cubicBezTo>
                <a:lnTo>
                  <a:pt x="2677" y="7423"/>
                </a:lnTo>
                <a:cubicBezTo>
                  <a:pt x="2506" y="7319"/>
                  <a:pt x="2313" y="7268"/>
                  <a:pt x="2122" y="7268"/>
                </a:cubicBezTo>
                <a:cubicBezTo>
                  <a:pt x="1854" y="7268"/>
                  <a:pt x="1590" y="7368"/>
                  <a:pt x="1392" y="7566"/>
                </a:cubicBezTo>
                <a:cubicBezTo>
                  <a:pt x="964" y="7994"/>
                  <a:pt x="964" y="8654"/>
                  <a:pt x="1392" y="9082"/>
                </a:cubicBezTo>
                <a:cubicBezTo>
                  <a:pt x="1597" y="9288"/>
                  <a:pt x="1869" y="9390"/>
                  <a:pt x="2141" y="9390"/>
                </a:cubicBezTo>
                <a:cubicBezTo>
                  <a:pt x="2414" y="9390"/>
                  <a:pt x="2686" y="9288"/>
                  <a:pt x="2891" y="9082"/>
                </a:cubicBezTo>
                <a:cubicBezTo>
                  <a:pt x="3230" y="8726"/>
                  <a:pt x="3283" y="8190"/>
                  <a:pt x="3051" y="7780"/>
                </a:cubicBezTo>
                <a:lnTo>
                  <a:pt x="4461" y="6370"/>
                </a:lnTo>
                <a:cubicBezTo>
                  <a:pt x="4657" y="6495"/>
                  <a:pt x="4889" y="6549"/>
                  <a:pt x="5121" y="6549"/>
                </a:cubicBezTo>
                <a:lnTo>
                  <a:pt x="5175" y="6549"/>
                </a:lnTo>
                <a:cubicBezTo>
                  <a:pt x="5407" y="6549"/>
                  <a:pt x="5639" y="6495"/>
                  <a:pt x="5853" y="6370"/>
                </a:cubicBezTo>
                <a:lnTo>
                  <a:pt x="7244" y="7780"/>
                </a:lnTo>
                <a:cubicBezTo>
                  <a:pt x="7013" y="8190"/>
                  <a:pt x="7066" y="8726"/>
                  <a:pt x="7405" y="9082"/>
                </a:cubicBezTo>
                <a:cubicBezTo>
                  <a:pt x="7619" y="9288"/>
                  <a:pt x="7896" y="9390"/>
                  <a:pt x="8170" y="9390"/>
                </a:cubicBezTo>
                <a:cubicBezTo>
                  <a:pt x="8444" y="9390"/>
                  <a:pt x="8716" y="9288"/>
                  <a:pt x="8922" y="9082"/>
                </a:cubicBezTo>
                <a:cubicBezTo>
                  <a:pt x="9332" y="8672"/>
                  <a:pt x="9332" y="7994"/>
                  <a:pt x="8922" y="7584"/>
                </a:cubicBezTo>
                <a:cubicBezTo>
                  <a:pt x="8720" y="7382"/>
                  <a:pt x="8450" y="7282"/>
                  <a:pt x="8174" y="7282"/>
                </a:cubicBezTo>
                <a:cubicBezTo>
                  <a:pt x="7985" y="7282"/>
                  <a:pt x="7793" y="7329"/>
                  <a:pt x="7619" y="7423"/>
                </a:cubicBezTo>
                <a:lnTo>
                  <a:pt x="6245" y="6031"/>
                </a:lnTo>
                <a:cubicBezTo>
                  <a:pt x="6406" y="5799"/>
                  <a:pt x="6513" y="5532"/>
                  <a:pt x="6513" y="5228"/>
                </a:cubicBezTo>
                <a:cubicBezTo>
                  <a:pt x="6513" y="5175"/>
                  <a:pt x="6513" y="5104"/>
                  <a:pt x="6495" y="5068"/>
                </a:cubicBezTo>
                <a:lnTo>
                  <a:pt x="8244" y="4336"/>
                </a:lnTo>
                <a:cubicBezTo>
                  <a:pt x="8450" y="4607"/>
                  <a:pt x="8777" y="4766"/>
                  <a:pt x="9118" y="4766"/>
                </a:cubicBezTo>
                <a:cubicBezTo>
                  <a:pt x="9249" y="4766"/>
                  <a:pt x="9382" y="4743"/>
                  <a:pt x="9510" y="4693"/>
                </a:cubicBezTo>
                <a:cubicBezTo>
                  <a:pt x="10046" y="4443"/>
                  <a:pt x="10313" y="3837"/>
                  <a:pt x="10081" y="3284"/>
                </a:cubicBezTo>
                <a:cubicBezTo>
                  <a:pt x="9906" y="2878"/>
                  <a:pt x="9504" y="2636"/>
                  <a:pt x="9079" y="2636"/>
                </a:cubicBezTo>
                <a:cubicBezTo>
                  <a:pt x="8944" y="2636"/>
                  <a:pt x="8806" y="2661"/>
                  <a:pt x="8672" y="2713"/>
                </a:cubicBezTo>
                <a:cubicBezTo>
                  <a:pt x="8226" y="2891"/>
                  <a:pt x="7958" y="3373"/>
                  <a:pt x="8030" y="3855"/>
                </a:cubicBezTo>
                <a:lnTo>
                  <a:pt x="6317" y="4568"/>
                </a:lnTo>
                <a:cubicBezTo>
                  <a:pt x="6120" y="4247"/>
                  <a:pt x="5781" y="3997"/>
                  <a:pt x="5407" y="3944"/>
                </a:cubicBezTo>
                <a:lnTo>
                  <a:pt x="5407" y="2088"/>
                </a:lnTo>
                <a:cubicBezTo>
                  <a:pt x="5871" y="1963"/>
                  <a:pt x="6210" y="1553"/>
                  <a:pt x="6210" y="1071"/>
                </a:cubicBezTo>
                <a:cubicBezTo>
                  <a:pt x="6210" y="482"/>
                  <a:pt x="5746" y="1"/>
                  <a:pt x="5157" y="1"/>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Font typeface="Arial"/>
              <a:buNone/>
            </a:pPr>
            <a:endParaRPr>
              <a:solidFill>
                <a:srgbClr val="FFFFFF"/>
              </a:solidFill>
            </a:endParaRPr>
          </a:p>
        </p:txBody>
      </p:sp>
      <p:sp>
        <p:nvSpPr>
          <p:cNvPr id="2" name="Google Shape;965;p41">
            <a:extLst>
              <a:ext uri="{FF2B5EF4-FFF2-40B4-BE49-F238E27FC236}">
                <a16:creationId xmlns:a16="http://schemas.microsoft.com/office/drawing/2014/main" id="{F65E50B4-F613-0F5C-CCF3-27D68C778887}"/>
              </a:ext>
            </a:extLst>
          </p:cNvPr>
          <p:cNvSpPr/>
          <p:nvPr/>
        </p:nvSpPr>
        <p:spPr>
          <a:xfrm>
            <a:off x="8213152" y="333134"/>
            <a:ext cx="340878" cy="320045"/>
          </a:xfrm>
          <a:custGeom>
            <a:avLst/>
            <a:gdLst/>
            <a:ahLst/>
            <a:cxnLst/>
            <a:rect l="l" t="t" r="r" b="b"/>
            <a:pathLst>
              <a:path w="10314" h="9391" extrusionOk="0">
                <a:moveTo>
                  <a:pt x="5157" y="1"/>
                </a:moveTo>
                <a:cubicBezTo>
                  <a:pt x="4568" y="1"/>
                  <a:pt x="4086" y="482"/>
                  <a:pt x="4086" y="1071"/>
                </a:cubicBezTo>
                <a:cubicBezTo>
                  <a:pt x="4086" y="1553"/>
                  <a:pt x="4425" y="1963"/>
                  <a:pt x="4889" y="2088"/>
                </a:cubicBezTo>
                <a:lnTo>
                  <a:pt x="4889" y="3926"/>
                </a:lnTo>
                <a:cubicBezTo>
                  <a:pt x="4497" y="3997"/>
                  <a:pt x="4176" y="4229"/>
                  <a:pt x="3997" y="4550"/>
                </a:cubicBezTo>
                <a:lnTo>
                  <a:pt x="2284" y="3837"/>
                </a:lnTo>
                <a:cubicBezTo>
                  <a:pt x="2338" y="3373"/>
                  <a:pt x="2088" y="2891"/>
                  <a:pt x="1624" y="2695"/>
                </a:cubicBezTo>
                <a:cubicBezTo>
                  <a:pt x="1490" y="2643"/>
                  <a:pt x="1353" y="2618"/>
                  <a:pt x="1219" y="2618"/>
                </a:cubicBezTo>
                <a:cubicBezTo>
                  <a:pt x="798" y="2618"/>
                  <a:pt x="404" y="2860"/>
                  <a:pt x="214" y="3266"/>
                </a:cubicBezTo>
                <a:cubicBezTo>
                  <a:pt x="0" y="3819"/>
                  <a:pt x="250" y="4443"/>
                  <a:pt x="803" y="4675"/>
                </a:cubicBezTo>
                <a:cubicBezTo>
                  <a:pt x="932" y="4727"/>
                  <a:pt x="1067" y="4752"/>
                  <a:pt x="1201" y="4752"/>
                </a:cubicBezTo>
                <a:cubicBezTo>
                  <a:pt x="1529" y="4752"/>
                  <a:pt x="1849" y="4603"/>
                  <a:pt x="2052" y="4336"/>
                </a:cubicBezTo>
                <a:lnTo>
                  <a:pt x="3801" y="5050"/>
                </a:lnTo>
                <a:cubicBezTo>
                  <a:pt x="3801" y="5086"/>
                  <a:pt x="3801" y="5157"/>
                  <a:pt x="3801" y="5211"/>
                </a:cubicBezTo>
                <a:cubicBezTo>
                  <a:pt x="3801" y="5514"/>
                  <a:pt x="3890" y="5799"/>
                  <a:pt x="4051" y="6014"/>
                </a:cubicBezTo>
                <a:lnTo>
                  <a:pt x="2677" y="7423"/>
                </a:lnTo>
                <a:cubicBezTo>
                  <a:pt x="2506" y="7319"/>
                  <a:pt x="2313" y="7268"/>
                  <a:pt x="2122" y="7268"/>
                </a:cubicBezTo>
                <a:cubicBezTo>
                  <a:pt x="1854" y="7268"/>
                  <a:pt x="1590" y="7368"/>
                  <a:pt x="1392" y="7566"/>
                </a:cubicBezTo>
                <a:cubicBezTo>
                  <a:pt x="964" y="7994"/>
                  <a:pt x="964" y="8654"/>
                  <a:pt x="1392" y="9082"/>
                </a:cubicBezTo>
                <a:cubicBezTo>
                  <a:pt x="1597" y="9288"/>
                  <a:pt x="1869" y="9390"/>
                  <a:pt x="2141" y="9390"/>
                </a:cubicBezTo>
                <a:cubicBezTo>
                  <a:pt x="2414" y="9390"/>
                  <a:pt x="2686" y="9288"/>
                  <a:pt x="2891" y="9082"/>
                </a:cubicBezTo>
                <a:cubicBezTo>
                  <a:pt x="3230" y="8726"/>
                  <a:pt x="3283" y="8190"/>
                  <a:pt x="3051" y="7780"/>
                </a:cubicBezTo>
                <a:lnTo>
                  <a:pt x="4461" y="6370"/>
                </a:lnTo>
                <a:cubicBezTo>
                  <a:pt x="4657" y="6495"/>
                  <a:pt x="4889" y="6549"/>
                  <a:pt x="5121" y="6549"/>
                </a:cubicBezTo>
                <a:lnTo>
                  <a:pt x="5175" y="6549"/>
                </a:lnTo>
                <a:cubicBezTo>
                  <a:pt x="5407" y="6549"/>
                  <a:pt x="5639" y="6495"/>
                  <a:pt x="5853" y="6370"/>
                </a:cubicBezTo>
                <a:lnTo>
                  <a:pt x="7244" y="7780"/>
                </a:lnTo>
                <a:cubicBezTo>
                  <a:pt x="7013" y="8190"/>
                  <a:pt x="7066" y="8726"/>
                  <a:pt x="7405" y="9082"/>
                </a:cubicBezTo>
                <a:cubicBezTo>
                  <a:pt x="7619" y="9288"/>
                  <a:pt x="7896" y="9390"/>
                  <a:pt x="8170" y="9390"/>
                </a:cubicBezTo>
                <a:cubicBezTo>
                  <a:pt x="8444" y="9390"/>
                  <a:pt x="8716" y="9288"/>
                  <a:pt x="8922" y="9082"/>
                </a:cubicBezTo>
                <a:cubicBezTo>
                  <a:pt x="9332" y="8672"/>
                  <a:pt x="9332" y="7994"/>
                  <a:pt x="8922" y="7584"/>
                </a:cubicBezTo>
                <a:cubicBezTo>
                  <a:pt x="8720" y="7382"/>
                  <a:pt x="8450" y="7282"/>
                  <a:pt x="8174" y="7282"/>
                </a:cubicBezTo>
                <a:cubicBezTo>
                  <a:pt x="7985" y="7282"/>
                  <a:pt x="7793" y="7329"/>
                  <a:pt x="7619" y="7423"/>
                </a:cubicBezTo>
                <a:lnTo>
                  <a:pt x="6245" y="6031"/>
                </a:lnTo>
                <a:cubicBezTo>
                  <a:pt x="6406" y="5799"/>
                  <a:pt x="6513" y="5532"/>
                  <a:pt x="6513" y="5228"/>
                </a:cubicBezTo>
                <a:cubicBezTo>
                  <a:pt x="6513" y="5175"/>
                  <a:pt x="6513" y="5104"/>
                  <a:pt x="6495" y="5068"/>
                </a:cubicBezTo>
                <a:lnTo>
                  <a:pt x="8244" y="4336"/>
                </a:lnTo>
                <a:cubicBezTo>
                  <a:pt x="8450" y="4607"/>
                  <a:pt x="8777" y="4766"/>
                  <a:pt x="9118" y="4766"/>
                </a:cubicBezTo>
                <a:cubicBezTo>
                  <a:pt x="9249" y="4766"/>
                  <a:pt x="9382" y="4743"/>
                  <a:pt x="9510" y="4693"/>
                </a:cubicBezTo>
                <a:cubicBezTo>
                  <a:pt x="10046" y="4443"/>
                  <a:pt x="10313" y="3837"/>
                  <a:pt x="10081" y="3284"/>
                </a:cubicBezTo>
                <a:cubicBezTo>
                  <a:pt x="9906" y="2878"/>
                  <a:pt x="9504" y="2636"/>
                  <a:pt x="9079" y="2636"/>
                </a:cubicBezTo>
                <a:cubicBezTo>
                  <a:pt x="8944" y="2636"/>
                  <a:pt x="8806" y="2661"/>
                  <a:pt x="8672" y="2713"/>
                </a:cubicBezTo>
                <a:cubicBezTo>
                  <a:pt x="8226" y="2891"/>
                  <a:pt x="7958" y="3373"/>
                  <a:pt x="8030" y="3855"/>
                </a:cubicBezTo>
                <a:lnTo>
                  <a:pt x="6317" y="4568"/>
                </a:lnTo>
                <a:cubicBezTo>
                  <a:pt x="6120" y="4247"/>
                  <a:pt x="5781" y="3997"/>
                  <a:pt x="5407" y="3944"/>
                </a:cubicBezTo>
                <a:lnTo>
                  <a:pt x="5407" y="2088"/>
                </a:lnTo>
                <a:cubicBezTo>
                  <a:pt x="5871" y="1963"/>
                  <a:pt x="6210" y="1553"/>
                  <a:pt x="6210" y="1071"/>
                </a:cubicBezTo>
                <a:cubicBezTo>
                  <a:pt x="6210" y="482"/>
                  <a:pt x="5746" y="1"/>
                  <a:pt x="5157" y="1"/>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Font typeface="Arial"/>
              <a:buNone/>
            </a:pPr>
            <a:endParaRPr>
              <a:solidFill>
                <a:srgbClr val="FFFFFF"/>
              </a:solidFill>
            </a:endParaRPr>
          </a:p>
        </p:txBody>
      </p:sp>
    </p:spTree>
    <p:extLst>
      <p:ext uri="{BB962C8B-B14F-4D97-AF65-F5344CB8AC3E}">
        <p14:creationId xmlns:p14="http://schemas.microsoft.com/office/powerpoint/2010/main" val="6432347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69"/>
        <p:cNvGrpSpPr/>
        <p:nvPr/>
      </p:nvGrpSpPr>
      <p:grpSpPr>
        <a:xfrm>
          <a:off x="0" y="0"/>
          <a:ext cx="0" cy="0"/>
          <a:chOff x="0" y="0"/>
          <a:chExt cx="0" cy="0"/>
        </a:xfrm>
      </p:grpSpPr>
      <p:sp>
        <p:nvSpPr>
          <p:cNvPr id="671" name="Google Shape;671;p23"/>
          <p:cNvSpPr txBox="1">
            <a:spLocks noGrp="1"/>
          </p:cNvSpPr>
          <p:nvPr>
            <p:ph type="title"/>
          </p:nvPr>
        </p:nvSpPr>
        <p:spPr>
          <a:xfrm>
            <a:off x="2466337" y="91494"/>
            <a:ext cx="6408300" cy="9960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ru-RU" sz="3600" dirty="0"/>
              <a:t>«СЕРЬЁЗНЫЕ» ОБЛАСТИ</a:t>
            </a:r>
            <a:endParaRPr sz="3600" dirty="0"/>
          </a:p>
        </p:txBody>
      </p:sp>
      <p:sp>
        <p:nvSpPr>
          <p:cNvPr id="672" name="Google Shape;672;p23"/>
          <p:cNvSpPr txBox="1">
            <a:spLocks noGrp="1"/>
          </p:cNvSpPr>
          <p:nvPr>
            <p:ph type="body" idx="1"/>
          </p:nvPr>
        </p:nvSpPr>
        <p:spPr>
          <a:xfrm>
            <a:off x="1321806" y="1087494"/>
            <a:ext cx="9841117" cy="4969274"/>
          </a:xfrm>
          <a:prstGeom prst="rect">
            <a:avLst/>
          </a:prstGeom>
        </p:spPr>
        <p:txBody>
          <a:bodyPr spcFirstLastPara="1" wrap="square" lIns="121900" tIns="121900" rIns="121900" bIns="121900" anchor="t" anchorCtr="0">
            <a:noAutofit/>
          </a:bodyPr>
          <a:lstStyle/>
          <a:p>
            <a:pPr marL="342900" indent="-342900"/>
            <a:r>
              <a:rPr lang="ru-RU" sz="1400" dirty="0">
                <a:effectLst/>
                <a:latin typeface="Aldrich [RUS by Daymarius]" panose="02000000000000000000" pitchFamily="2" charset="0"/>
                <a:ea typeface="Calibri" panose="020F0502020204030204" pitchFamily="34" charset="0"/>
                <a:cs typeface="Times New Roman" panose="02020603050405020304" pitchFamily="18" charset="0"/>
              </a:rPr>
              <a:t>Успехи в математике от </a:t>
            </a:r>
            <a:r>
              <a:rPr lang="en-US" sz="1400" dirty="0" err="1">
                <a:effectLst/>
                <a:latin typeface="Aldrich [RUS by Daymarius]" panose="02000000000000000000" pitchFamily="2" charset="0"/>
                <a:ea typeface="Calibri" panose="020F0502020204030204" pitchFamily="34" charset="0"/>
                <a:cs typeface="Times New Roman" panose="02020603050405020304" pitchFamily="18" charset="0"/>
              </a:rPr>
              <a:t>FunSearch</a:t>
            </a:r>
            <a:endParaRPr lang="en-US" sz="1400" dirty="0">
              <a:effectLst/>
              <a:latin typeface="Aldrich [RUS by Daymarius]" panose="02000000000000000000" pitchFamily="2" charset="0"/>
              <a:ea typeface="Calibri" panose="020F0502020204030204" pitchFamily="34" charset="0"/>
              <a:cs typeface="Times New Roman" panose="02020603050405020304" pitchFamily="18" charset="0"/>
            </a:endParaRPr>
          </a:p>
          <a:p>
            <a:pPr marL="342900" indent="-342900"/>
            <a:r>
              <a:rPr lang="en-US" sz="1400" dirty="0" err="1">
                <a:latin typeface="Aldrich [RUS by Daymarius]" panose="02000000000000000000" pitchFamily="2" charset="0"/>
                <a:ea typeface="Calibri" panose="020F0502020204030204" pitchFamily="34" charset="0"/>
                <a:cs typeface="Times New Roman" panose="02020603050405020304" pitchFamily="18" charset="0"/>
              </a:rPr>
              <a:t>GNoME</a:t>
            </a:r>
            <a:r>
              <a:rPr lang="en-US" sz="1400" dirty="0">
                <a:latin typeface="Aldrich [RUS by Daymarius]" panose="02000000000000000000" pitchFamily="2" charset="0"/>
                <a:ea typeface="Calibri" panose="020F0502020204030204" pitchFamily="34" charset="0"/>
                <a:cs typeface="Times New Roman" panose="02020603050405020304" pitchFamily="18" charset="0"/>
              </a:rPr>
              <a:t> </a:t>
            </a:r>
            <a:r>
              <a:rPr lang="ru-RU" sz="1400" dirty="0">
                <a:latin typeface="Aldrich [RUS by Daymarius]" panose="02000000000000000000" pitchFamily="2" charset="0"/>
                <a:ea typeface="Calibri" panose="020F0502020204030204" pitchFamily="34" charset="0"/>
                <a:cs typeface="Times New Roman" panose="02020603050405020304" pitchFamily="18" charset="0"/>
              </a:rPr>
              <a:t>смоделировал 2,2 млн. новых материалов, среди них 380 тыс. стабильных</a:t>
            </a:r>
          </a:p>
          <a:p>
            <a:pPr marL="342900" indent="-342900"/>
            <a:r>
              <a:rPr lang="en-US" sz="1400" dirty="0">
                <a:effectLst/>
                <a:latin typeface="Aldrich [RUS by Daymarius]" panose="02000000000000000000" pitchFamily="2" charset="0"/>
                <a:ea typeface="Calibri" panose="020F0502020204030204" pitchFamily="34" charset="0"/>
                <a:cs typeface="Times New Roman" panose="02020603050405020304" pitchFamily="18" charset="0"/>
              </a:rPr>
              <a:t>Microsoft </a:t>
            </a:r>
            <a:r>
              <a:rPr lang="ru-RU" sz="1400" dirty="0">
                <a:effectLst/>
                <a:latin typeface="Aldrich [RUS by Daymarius]" panose="02000000000000000000" pitchFamily="2" charset="0"/>
                <a:ea typeface="Calibri" panose="020F0502020204030204" pitchFamily="34" charset="0"/>
                <a:cs typeface="Times New Roman" panose="02020603050405020304" pitchFamily="18" charset="0"/>
              </a:rPr>
              <a:t>нашла замену литию в аккумуляторах (рынок лития во многом контролирует Китай)</a:t>
            </a:r>
          </a:p>
        </p:txBody>
      </p:sp>
    </p:spTree>
    <p:extLst>
      <p:ext uri="{BB962C8B-B14F-4D97-AF65-F5344CB8AC3E}">
        <p14:creationId xmlns:p14="http://schemas.microsoft.com/office/powerpoint/2010/main" val="5042984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69"/>
        <p:cNvGrpSpPr/>
        <p:nvPr/>
      </p:nvGrpSpPr>
      <p:grpSpPr>
        <a:xfrm>
          <a:off x="0" y="0"/>
          <a:ext cx="0" cy="0"/>
          <a:chOff x="0" y="0"/>
          <a:chExt cx="0" cy="0"/>
        </a:xfrm>
      </p:grpSpPr>
      <p:sp>
        <p:nvSpPr>
          <p:cNvPr id="671" name="Google Shape;671;p23"/>
          <p:cNvSpPr txBox="1">
            <a:spLocks noGrp="1"/>
          </p:cNvSpPr>
          <p:nvPr>
            <p:ph type="title"/>
          </p:nvPr>
        </p:nvSpPr>
        <p:spPr>
          <a:xfrm>
            <a:off x="2466337" y="91494"/>
            <a:ext cx="6408300" cy="9960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ru-RU" sz="3600" dirty="0"/>
              <a:t>«НЕЗАПАДНЫЕ» НЕЙРОСЕТИ</a:t>
            </a:r>
            <a:endParaRPr sz="3600" dirty="0"/>
          </a:p>
        </p:txBody>
      </p:sp>
      <p:sp>
        <p:nvSpPr>
          <p:cNvPr id="672" name="Google Shape;672;p23"/>
          <p:cNvSpPr txBox="1">
            <a:spLocks noGrp="1"/>
          </p:cNvSpPr>
          <p:nvPr>
            <p:ph type="body" idx="1"/>
          </p:nvPr>
        </p:nvSpPr>
        <p:spPr>
          <a:xfrm>
            <a:off x="1321806" y="1087494"/>
            <a:ext cx="9841117" cy="4969274"/>
          </a:xfrm>
          <a:prstGeom prst="rect">
            <a:avLst/>
          </a:prstGeom>
        </p:spPr>
        <p:txBody>
          <a:bodyPr spcFirstLastPara="1" wrap="square" lIns="121900" tIns="121900" rIns="121900" bIns="121900" anchor="t" anchorCtr="0">
            <a:noAutofit/>
          </a:bodyPr>
          <a:lstStyle/>
          <a:p>
            <a:pPr marL="342900" indent="-342900"/>
            <a:r>
              <a:rPr lang="ru-RU" sz="1400" dirty="0">
                <a:effectLst/>
                <a:latin typeface="Aldrich [RUS by Daymarius]" panose="02000000000000000000" pitchFamily="2" charset="0"/>
                <a:ea typeface="Calibri" panose="020F0502020204030204" pitchFamily="34" charset="0"/>
                <a:cs typeface="Times New Roman" panose="02020603050405020304" pitchFamily="18" charset="0"/>
              </a:rPr>
              <a:t>Кандинский (СБЕР) – </a:t>
            </a:r>
            <a:r>
              <a:rPr lang="ru-RU" sz="1400" dirty="0" err="1">
                <a:effectLst/>
                <a:latin typeface="Aldrich [RUS by Daymarius]" panose="02000000000000000000" pitchFamily="2" charset="0"/>
                <a:ea typeface="Calibri" panose="020F0502020204030204" pitchFamily="34" charset="0"/>
                <a:cs typeface="Times New Roman" panose="02020603050405020304" pitchFamily="18" charset="0"/>
              </a:rPr>
              <a:t>генерит</a:t>
            </a:r>
            <a:r>
              <a:rPr lang="ru-RU" sz="1400" dirty="0">
                <a:effectLst/>
                <a:latin typeface="Aldrich [RUS by Daymarius]" panose="02000000000000000000" pitchFamily="2" charset="0"/>
                <a:ea typeface="Calibri" panose="020F0502020204030204" pitchFamily="34" charset="0"/>
                <a:cs typeface="Times New Roman" panose="02020603050405020304" pitchFamily="18" charset="0"/>
              </a:rPr>
              <a:t> изображения. Есть слабые попытки создания анимаций. По словам разработчиков, оптимизирован для работы с запросами, «содержащими элементы российского культурного кода»</a:t>
            </a:r>
          </a:p>
          <a:p>
            <a:pPr marL="342900" indent="-342900"/>
            <a:r>
              <a:rPr lang="en-US" sz="1400" dirty="0" err="1">
                <a:latin typeface="Aldrich [RUS by Daymarius]" panose="02000000000000000000" pitchFamily="2" charset="0"/>
                <a:ea typeface="Calibri" panose="020F0502020204030204" pitchFamily="34" charset="0"/>
                <a:cs typeface="Times New Roman" panose="02020603050405020304" pitchFamily="18" charset="0"/>
              </a:rPr>
              <a:t>YandexART</a:t>
            </a:r>
            <a:r>
              <a:rPr lang="en-US" sz="1400" dirty="0">
                <a:latin typeface="Aldrich [RUS by Daymarius]" panose="02000000000000000000" pitchFamily="2" charset="0"/>
                <a:ea typeface="Calibri" panose="020F0502020204030204" pitchFamily="34" charset="0"/>
                <a:cs typeface="Times New Roman" panose="02020603050405020304" pitchFamily="18" charset="0"/>
              </a:rPr>
              <a:t> – </a:t>
            </a:r>
            <a:r>
              <a:rPr lang="ru-RU" sz="1400" dirty="0">
                <a:latin typeface="Aldrich [RUS by Daymarius]" panose="02000000000000000000" pitchFamily="2" charset="0"/>
                <a:ea typeface="Calibri" panose="020F0502020204030204" pitchFamily="34" charset="0"/>
                <a:cs typeface="Times New Roman" panose="02020603050405020304" pitchFamily="18" charset="0"/>
              </a:rPr>
              <a:t>аналогично. Эти две </a:t>
            </a:r>
            <a:r>
              <a:rPr lang="ru-RU" sz="1400" dirty="0" err="1">
                <a:latin typeface="Aldrich [RUS by Daymarius]" panose="02000000000000000000" pitchFamily="2" charset="0"/>
                <a:ea typeface="Calibri" panose="020F0502020204030204" pitchFamily="34" charset="0"/>
                <a:cs typeface="Times New Roman" panose="02020603050405020304" pitchFamily="18" charset="0"/>
              </a:rPr>
              <a:t>нейронки</a:t>
            </a:r>
            <a:r>
              <a:rPr lang="ru-RU" sz="1400" dirty="0">
                <a:latin typeface="Aldrich [RUS by Daymarius]" panose="02000000000000000000" pitchFamily="2" charset="0"/>
                <a:ea typeface="Calibri" panose="020F0502020204030204" pitchFamily="34" charset="0"/>
                <a:cs typeface="Times New Roman" panose="02020603050405020304" pitchFamily="18" charset="0"/>
              </a:rPr>
              <a:t> попали в рейтинг лучших нейросетей от американского портала </a:t>
            </a:r>
            <a:r>
              <a:rPr lang="ru-RU" sz="1400" dirty="0" err="1">
                <a:latin typeface="Aldrich [RUS by Daymarius]" panose="02000000000000000000" pitchFamily="2" charset="0"/>
                <a:ea typeface="Calibri" panose="020F0502020204030204" pitchFamily="34" charset="0"/>
                <a:cs typeface="Times New Roman" panose="02020603050405020304" pitchFamily="18" charset="0"/>
              </a:rPr>
              <a:t>TechBullion</a:t>
            </a:r>
            <a:r>
              <a:rPr lang="ru-RU" sz="1400" dirty="0">
                <a:latin typeface="Aldrich [RUS by Daymarius]" panose="02000000000000000000" pitchFamily="2" charset="0"/>
                <a:ea typeface="Calibri" panose="020F0502020204030204" pitchFamily="34" charset="0"/>
                <a:cs typeface="Times New Roman" panose="02020603050405020304" pitchFamily="18" charset="0"/>
              </a:rPr>
              <a:t> от апреля сего года.</a:t>
            </a:r>
          </a:p>
          <a:p>
            <a:pPr marL="342900" indent="-342900"/>
            <a:r>
              <a:rPr lang="en-US" sz="1400" dirty="0">
                <a:effectLst/>
                <a:latin typeface="Aldrich [RUS by Daymarius]" panose="02000000000000000000" pitchFamily="2" charset="0"/>
                <a:ea typeface="Calibri" panose="020F0502020204030204" pitchFamily="34" charset="0"/>
                <a:cs typeface="Times New Roman" panose="02020603050405020304" pitchFamily="18" charset="0"/>
                <a:hlinkClick r:id="rId3"/>
              </a:rPr>
              <a:t>https://kalaido.ai/</a:t>
            </a:r>
            <a:r>
              <a:rPr lang="ru-RU" sz="1400" dirty="0">
                <a:effectLst/>
                <a:latin typeface="Aldrich [RUS by Daymarius]" panose="02000000000000000000" pitchFamily="2" charset="0"/>
                <a:ea typeface="Calibri" panose="020F0502020204030204" pitchFamily="34" charset="0"/>
                <a:cs typeface="Times New Roman" panose="02020603050405020304" pitchFamily="18" charset="0"/>
              </a:rPr>
              <a:t> - индийская нейросеть. </a:t>
            </a:r>
            <a:r>
              <a:rPr lang="ru-RU" sz="1400" dirty="0" err="1">
                <a:effectLst/>
                <a:latin typeface="Aldrich [RUS by Daymarius]" panose="02000000000000000000" pitchFamily="2" charset="0"/>
                <a:ea typeface="Calibri" panose="020F0502020204030204" pitchFamily="34" charset="0"/>
                <a:cs typeface="Times New Roman" panose="02020603050405020304" pitchFamily="18" charset="0"/>
              </a:rPr>
              <a:t>Генерит</a:t>
            </a:r>
            <a:r>
              <a:rPr lang="ru-RU" sz="1400" dirty="0">
                <a:effectLst/>
                <a:latin typeface="Aldrich [RUS by Daymarius]" panose="02000000000000000000" pitchFamily="2" charset="0"/>
                <a:ea typeface="Calibri" panose="020F0502020204030204" pitchFamily="34" charset="0"/>
                <a:cs typeface="Times New Roman" panose="02020603050405020304" pitchFamily="18" charset="0"/>
              </a:rPr>
              <a:t> картинки</a:t>
            </a:r>
          </a:p>
          <a:p>
            <a:pPr marL="342900" indent="-342900"/>
            <a:r>
              <a:rPr lang="en-US" sz="1400" dirty="0" err="1">
                <a:effectLst/>
                <a:latin typeface="Aldrich [RUS by Daymarius]" panose="02000000000000000000" pitchFamily="2" charset="0"/>
                <a:ea typeface="Calibri" panose="020F0502020204030204" pitchFamily="34" charset="0"/>
                <a:cs typeface="Times New Roman" panose="02020603050405020304" pitchFamily="18" charset="0"/>
              </a:rPr>
              <a:t>Tongyi</a:t>
            </a:r>
            <a:r>
              <a:rPr lang="en-US" sz="1400" dirty="0">
                <a:effectLst/>
                <a:latin typeface="Aldrich [RUS by Daymarius]" panose="02000000000000000000" pitchFamily="2" charset="0"/>
                <a:ea typeface="Calibri" panose="020F0502020204030204" pitchFamily="34" charset="0"/>
                <a:cs typeface="Times New Roman" panose="02020603050405020304" pitchFamily="18" charset="0"/>
              </a:rPr>
              <a:t> </a:t>
            </a:r>
            <a:r>
              <a:rPr lang="en-US" sz="1400" dirty="0" err="1">
                <a:effectLst/>
                <a:latin typeface="Aldrich [RUS by Daymarius]" panose="02000000000000000000" pitchFamily="2" charset="0"/>
                <a:ea typeface="Calibri" panose="020F0502020204030204" pitchFamily="34" charset="0"/>
                <a:cs typeface="Times New Roman" panose="02020603050405020304" pitchFamily="18" charset="0"/>
              </a:rPr>
              <a:t>Wanxiang</a:t>
            </a:r>
            <a:r>
              <a:rPr lang="ru-RU" sz="1400" dirty="0">
                <a:effectLst/>
                <a:latin typeface="Aldrich [RUS by Daymarius]" panose="02000000000000000000" pitchFamily="2" charset="0"/>
                <a:ea typeface="Calibri" panose="020F0502020204030204" pitchFamily="34" charset="0"/>
                <a:cs typeface="Times New Roman" panose="02020603050405020304" pitchFamily="18" charset="0"/>
              </a:rPr>
              <a:t> – китайская нейросеть. </a:t>
            </a:r>
            <a:r>
              <a:rPr lang="ru-RU" sz="1400" dirty="0" err="1">
                <a:effectLst/>
                <a:latin typeface="Aldrich [RUS by Daymarius]" panose="02000000000000000000" pitchFamily="2" charset="0"/>
                <a:ea typeface="Calibri" panose="020F0502020204030204" pitchFamily="34" charset="0"/>
                <a:cs typeface="Times New Roman" panose="02020603050405020304" pitchFamily="18" charset="0"/>
              </a:rPr>
              <a:t>Генерит</a:t>
            </a:r>
            <a:r>
              <a:rPr lang="ru-RU" sz="1400" dirty="0">
                <a:effectLst/>
                <a:latin typeface="Aldrich [RUS by Daymarius]" panose="02000000000000000000" pitchFamily="2" charset="0"/>
                <a:ea typeface="Calibri" panose="020F0502020204030204" pitchFamily="34" charset="0"/>
                <a:cs typeface="Times New Roman" panose="02020603050405020304" pitchFamily="18" charset="0"/>
              </a:rPr>
              <a:t> картинки</a:t>
            </a:r>
            <a:endParaRPr lang="en-US" sz="1400" dirty="0">
              <a:effectLst/>
              <a:latin typeface="Aldrich [RUS by Daymarius]" panose="02000000000000000000" pitchFamily="2" charset="0"/>
              <a:ea typeface="Calibri" panose="020F0502020204030204" pitchFamily="34" charset="0"/>
              <a:cs typeface="Times New Roman" panose="02020603050405020304" pitchFamily="18" charset="0"/>
            </a:endParaRPr>
          </a:p>
          <a:p>
            <a:pPr marL="342900" indent="-342900"/>
            <a:r>
              <a:rPr lang="en-US" sz="1400" dirty="0" err="1">
                <a:latin typeface="Aldrich [RUS by Daymarius]" panose="02000000000000000000" pitchFamily="2" charset="0"/>
                <a:ea typeface="Calibri" panose="020F0502020204030204" pitchFamily="34" charset="0"/>
                <a:cs typeface="Times New Roman" panose="02020603050405020304" pitchFamily="18" charset="0"/>
              </a:rPr>
              <a:t>Qwen</a:t>
            </a:r>
            <a:r>
              <a:rPr lang="en-US" sz="1400" dirty="0">
                <a:latin typeface="Aldrich [RUS by Daymarius]" panose="02000000000000000000" pitchFamily="2" charset="0"/>
                <a:ea typeface="Calibri" panose="020F0502020204030204" pitchFamily="34" charset="0"/>
                <a:cs typeface="Times New Roman" panose="02020603050405020304" pitchFamily="18" charset="0"/>
              </a:rPr>
              <a:t> (</a:t>
            </a:r>
            <a:r>
              <a:rPr lang="en-US" sz="1400" dirty="0">
                <a:latin typeface="Aldrich [RUS by Daymarius]" panose="02000000000000000000" pitchFamily="2" charset="0"/>
                <a:ea typeface="Calibri" panose="020F0502020204030204" pitchFamily="34" charset="0"/>
                <a:cs typeface="Times New Roman" panose="02020603050405020304" pitchFamily="18" charset="0"/>
                <a:hlinkClick r:id="rId4"/>
              </a:rPr>
              <a:t>https://huggingface.co/Qwen/Qwen-7B?utm_referrer=https%3A%2F%2Fdzen.ru%2Fmedia%2Fid%2F644ff546f6bdac56be217a0a%2F64f6e52a21fecc012dea7c89</a:t>
            </a:r>
            <a:r>
              <a:rPr lang="en-US" sz="1400" dirty="0">
                <a:latin typeface="Aldrich [RUS by Daymarius]" panose="02000000000000000000" pitchFamily="2" charset="0"/>
                <a:ea typeface="Calibri" panose="020F0502020204030204" pitchFamily="34" charset="0"/>
                <a:cs typeface="Times New Roman" panose="02020603050405020304" pitchFamily="18" charset="0"/>
              </a:rPr>
              <a:t>) – </a:t>
            </a:r>
            <a:r>
              <a:rPr lang="ru-RU" sz="1400" dirty="0">
                <a:latin typeface="Aldrich [RUS by Daymarius]" panose="02000000000000000000" pitchFamily="2" charset="0"/>
                <a:ea typeface="Calibri" panose="020F0502020204030204" pitchFamily="34" charset="0"/>
                <a:cs typeface="Times New Roman" panose="02020603050405020304" pitchFamily="18" charset="0"/>
              </a:rPr>
              <a:t>китайская текстовая нейросеть</a:t>
            </a:r>
            <a:endParaRPr lang="en-US" sz="1400" dirty="0">
              <a:latin typeface="Aldrich [RUS by Daymarius]" panose="02000000000000000000" pitchFamily="2" charset="0"/>
              <a:ea typeface="Calibri" panose="020F0502020204030204" pitchFamily="34" charset="0"/>
              <a:cs typeface="Times New Roman" panose="02020603050405020304" pitchFamily="18" charset="0"/>
            </a:endParaRPr>
          </a:p>
          <a:p>
            <a:pPr marL="342900" indent="-342900"/>
            <a:r>
              <a:rPr lang="en-US" sz="1400" dirty="0">
                <a:effectLst/>
                <a:latin typeface="Aldrich [RUS by Daymarius]" panose="02000000000000000000" pitchFamily="2" charset="0"/>
                <a:ea typeface="Calibri" panose="020F0502020204030204" pitchFamily="34" charset="0"/>
                <a:cs typeface="Times New Roman" panose="02020603050405020304" pitchFamily="18" charset="0"/>
                <a:hlinkClick r:id="rId5"/>
              </a:rPr>
              <a:t>https://developers.sber.ru/gigachat/login</a:t>
            </a:r>
            <a:r>
              <a:rPr lang="en-US" sz="1400" dirty="0">
                <a:effectLst/>
                <a:latin typeface="Aldrich [RUS by Daymarius]" panose="02000000000000000000" pitchFamily="2" charset="0"/>
                <a:ea typeface="Calibri" panose="020F0502020204030204" pitchFamily="34" charset="0"/>
                <a:cs typeface="Times New Roman" panose="02020603050405020304" pitchFamily="18" charset="0"/>
              </a:rPr>
              <a:t> - </a:t>
            </a:r>
            <a:r>
              <a:rPr lang="en-US" sz="1400" dirty="0" err="1">
                <a:effectLst/>
                <a:latin typeface="Aldrich [RUS by Daymarius]" panose="02000000000000000000" pitchFamily="2" charset="0"/>
                <a:ea typeface="Calibri" panose="020F0502020204030204" pitchFamily="34" charset="0"/>
                <a:cs typeface="Times New Roman" panose="02020603050405020304" pitchFamily="18" charset="0"/>
              </a:rPr>
              <a:t>GigaChat</a:t>
            </a:r>
            <a:r>
              <a:rPr lang="ru-RU" sz="1400" dirty="0">
                <a:effectLst/>
                <a:latin typeface="Aldrich [RUS by Daymarius]" panose="02000000000000000000" pitchFamily="2" charset="0"/>
                <a:ea typeface="Calibri" panose="020F0502020204030204" pitchFamily="34" charset="0"/>
                <a:cs typeface="Times New Roman" panose="02020603050405020304" pitchFamily="18" charset="0"/>
              </a:rPr>
              <a:t>, </a:t>
            </a:r>
            <a:r>
              <a:rPr lang="ru-RU" sz="1400" dirty="0">
                <a:latin typeface="Aldrich [RUS by Daymarius]" panose="02000000000000000000" pitchFamily="2" charset="0"/>
                <a:ea typeface="Calibri" panose="020F0502020204030204" pitchFamily="34" charset="0"/>
                <a:cs typeface="Times New Roman" panose="02020603050405020304" pitchFamily="18" charset="0"/>
              </a:rPr>
              <a:t>нейросеть от Сбера с ограниченным функционалом</a:t>
            </a:r>
            <a:endParaRPr lang="ru-RU" sz="1400" dirty="0">
              <a:effectLst/>
              <a:latin typeface="Aldrich [RUS by Daymarius]" panose="02000000000000000000"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619752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69"/>
        <p:cNvGrpSpPr/>
        <p:nvPr/>
      </p:nvGrpSpPr>
      <p:grpSpPr>
        <a:xfrm>
          <a:off x="0" y="0"/>
          <a:ext cx="0" cy="0"/>
          <a:chOff x="0" y="0"/>
          <a:chExt cx="0" cy="0"/>
        </a:xfrm>
      </p:grpSpPr>
      <p:sp>
        <p:nvSpPr>
          <p:cNvPr id="671" name="Google Shape;671;p23"/>
          <p:cNvSpPr txBox="1">
            <a:spLocks noGrp="1"/>
          </p:cNvSpPr>
          <p:nvPr>
            <p:ph type="title"/>
          </p:nvPr>
        </p:nvSpPr>
        <p:spPr>
          <a:xfrm>
            <a:off x="2254313" y="91494"/>
            <a:ext cx="6620324" cy="1420434"/>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ru-RU" sz="3600" dirty="0"/>
              <a:t>Проблемы и идеализм</a:t>
            </a:r>
            <a:endParaRPr sz="3600" dirty="0"/>
          </a:p>
        </p:txBody>
      </p:sp>
      <p:sp>
        <p:nvSpPr>
          <p:cNvPr id="672" name="Google Shape;672;p23"/>
          <p:cNvSpPr txBox="1">
            <a:spLocks noGrp="1"/>
          </p:cNvSpPr>
          <p:nvPr>
            <p:ph type="body" idx="1"/>
          </p:nvPr>
        </p:nvSpPr>
        <p:spPr>
          <a:xfrm>
            <a:off x="1312752" y="1511928"/>
            <a:ext cx="9850171" cy="4544839"/>
          </a:xfrm>
          <a:prstGeom prst="rect">
            <a:avLst/>
          </a:prstGeom>
        </p:spPr>
        <p:txBody>
          <a:bodyPr spcFirstLastPara="1" wrap="square" lIns="121900" tIns="121900" rIns="121900" bIns="121900" anchor="t" anchorCtr="0">
            <a:noAutofit/>
          </a:bodyPr>
          <a:lstStyle/>
          <a:p>
            <a:pPr marL="285750" indent="-285750"/>
            <a:r>
              <a:rPr lang="en-US" sz="1400" dirty="0">
                <a:latin typeface="Aldrich [RUS by Daymarius]" panose="02000000000000000000" pitchFamily="2" charset="0"/>
              </a:rPr>
              <a:t>Open AI </a:t>
            </a:r>
            <a:r>
              <a:rPr lang="ru-RU" sz="1400" dirty="0">
                <a:latin typeface="Aldrich [RUS by Daymarius]" panose="02000000000000000000" pitchFamily="2" charset="0"/>
              </a:rPr>
              <a:t>превратился в «</a:t>
            </a:r>
            <a:r>
              <a:rPr lang="en-US" sz="1400" dirty="0">
                <a:latin typeface="Aldrich [RUS by Daymarius]" panose="02000000000000000000" pitchFamily="2" charset="0"/>
              </a:rPr>
              <a:t>Closed AI</a:t>
            </a:r>
            <a:r>
              <a:rPr lang="ru-RU" sz="1400" dirty="0">
                <a:latin typeface="Aldrich [RUS by Daymarius]" panose="02000000000000000000" pitchFamily="2" charset="0"/>
              </a:rPr>
              <a:t>»: общее снижение открытости тематики</a:t>
            </a:r>
          </a:p>
          <a:p>
            <a:pPr marL="285750" indent="-285750"/>
            <a:r>
              <a:rPr lang="ru-RU" sz="1400" dirty="0">
                <a:latin typeface="Aldrich [RUS by Daymarius]" panose="02000000000000000000" pitchFamily="2" charset="0"/>
              </a:rPr>
              <a:t>В чьих руках нейросети сейчас и для чего могут быть потенциально использованы разными классами и группами? Экономическая зависимость от продвинутых нейросетей. Снижение ценности работников</a:t>
            </a:r>
          </a:p>
          <a:p>
            <a:pPr marL="285750" indent="-285750"/>
            <a:r>
              <a:rPr lang="ru-RU" sz="1400" dirty="0">
                <a:latin typeface="Aldrich [RUS by Daymarius]" panose="02000000000000000000" pitchFamily="2" charset="0"/>
              </a:rPr>
              <a:t>Как поделить </a:t>
            </a:r>
            <a:r>
              <a:rPr lang="en-US" sz="1400" dirty="0" err="1">
                <a:latin typeface="Aldrich [RUS by Daymarius]" panose="02000000000000000000" pitchFamily="2" charset="0"/>
              </a:rPr>
              <a:t>SkyNet</a:t>
            </a:r>
            <a:r>
              <a:rPr lang="ru-RU" sz="1400" dirty="0">
                <a:latin typeface="Aldrich [RUS by Daymarius]" panose="02000000000000000000" pitchFamily="2" charset="0"/>
              </a:rPr>
              <a:t>?</a:t>
            </a:r>
          </a:p>
          <a:p>
            <a:pPr marL="285750" indent="-285750"/>
            <a:r>
              <a:rPr lang="ru-RU" sz="1400" dirty="0">
                <a:latin typeface="Aldrich [RUS by Daymarius]" panose="02000000000000000000" pitchFamily="2" charset="0"/>
              </a:rPr>
              <a:t>Вопрос «стоимости </a:t>
            </a:r>
            <a:r>
              <a:rPr lang="ru-RU" sz="1400" dirty="0" err="1">
                <a:latin typeface="Aldrich [RUS by Daymarius]" panose="02000000000000000000" pitchFamily="2" charset="0"/>
              </a:rPr>
              <a:t>аплкалипсиса</a:t>
            </a:r>
            <a:r>
              <a:rPr lang="ru-RU" sz="1400" dirty="0">
                <a:latin typeface="Aldrich [RUS by Daymarius]" panose="02000000000000000000" pitchFamily="2" charset="0"/>
              </a:rPr>
              <a:t>»</a:t>
            </a:r>
          </a:p>
          <a:p>
            <a:pPr marL="285750" indent="-285750"/>
            <a:r>
              <a:rPr lang="ru-RU" sz="1400" dirty="0">
                <a:latin typeface="Aldrich [RUS by Daymarius]" panose="02000000000000000000" pitchFamily="2" charset="0"/>
              </a:rPr>
              <a:t>Проблема </a:t>
            </a:r>
            <a:r>
              <a:rPr lang="ru-RU" sz="1400" dirty="0" err="1">
                <a:latin typeface="Aldrich [RUS by Daymarius]" panose="02000000000000000000" pitchFamily="2" charset="0"/>
              </a:rPr>
              <a:t>эмерджентности</a:t>
            </a:r>
            <a:r>
              <a:rPr lang="ru-RU" sz="1400" dirty="0">
                <a:latin typeface="Aldrich [RUS by Daymarius]" panose="02000000000000000000" pitchFamily="2" charset="0"/>
              </a:rPr>
              <a:t>, картина мира у нейросетей и перспектива создания сильного ИИ</a:t>
            </a:r>
          </a:p>
          <a:p>
            <a:pPr marL="285750" indent="-285750"/>
            <a:r>
              <a:rPr lang="ru-RU" sz="1400" dirty="0">
                <a:latin typeface="Aldrich [RUS by Daymarius]" panose="02000000000000000000" pitchFamily="2" charset="0"/>
              </a:rPr>
              <a:t>Сдвиг рабочей силы непонятно куда (напр., снижение спроса на художников на 70% по данным </a:t>
            </a:r>
            <a:r>
              <a:rPr lang="en-US" sz="1400" dirty="0">
                <a:latin typeface="Aldrich [RUS by Daymarius]" panose="02000000000000000000" pitchFamily="2" charset="0"/>
                <a:hlinkClick r:id="rId3"/>
              </a:rPr>
              <a:t>https://www.youtube.com/watch?v=yPTLhE_isr0</a:t>
            </a:r>
            <a:r>
              <a:rPr lang="ru-RU" sz="1400" dirty="0">
                <a:latin typeface="Aldrich [RUS by Daymarius]" panose="02000000000000000000" pitchFamily="2" charset="0"/>
              </a:rPr>
              <a:t>). Парадокс </a:t>
            </a:r>
            <a:r>
              <a:rPr lang="ru-RU" sz="1400" dirty="0" err="1">
                <a:latin typeface="Aldrich [RUS by Daymarius]" panose="02000000000000000000" pitchFamily="2" charset="0"/>
              </a:rPr>
              <a:t>Моравека</a:t>
            </a:r>
            <a:r>
              <a:rPr lang="ru-RU" sz="1400" dirty="0">
                <a:latin typeface="Aldrich [RUS by Daymarius]" panose="02000000000000000000" pitchFamily="2" charset="0"/>
              </a:rPr>
              <a:t>. История с лошадьми</a:t>
            </a:r>
          </a:p>
          <a:p>
            <a:pPr marL="285750" indent="-285750"/>
            <a:r>
              <a:rPr lang="ru-RU" sz="1400" dirty="0">
                <a:latin typeface="Aldrich [RUS by Daymarius]" panose="02000000000000000000" pitchFamily="2" charset="0"/>
              </a:rPr>
              <a:t>Будущие социальные последствия (напр., возможный радикальный разрыв поколений)</a:t>
            </a:r>
          </a:p>
          <a:p>
            <a:pPr marL="285750" indent="-285750"/>
            <a:r>
              <a:rPr lang="ru-RU" sz="1400" dirty="0">
                <a:latin typeface="Aldrich [RUS by Daymarius]" panose="02000000000000000000" pitchFamily="2" charset="0"/>
              </a:rPr>
              <a:t>Фундаментальные физические ограничители; ограничители физического воздействия; нейросети-ограничители нейросетей</a:t>
            </a:r>
          </a:p>
          <a:p>
            <a:pPr marL="285750" indent="-285750"/>
            <a:r>
              <a:rPr lang="ru-RU" sz="1400" strike="sngStrike" dirty="0">
                <a:latin typeface="Aldrich [RUS by Daymarius]" panose="02000000000000000000" pitchFamily="2" charset="0"/>
              </a:rPr>
              <a:t>Проблема сингулярности</a:t>
            </a:r>
          </a:p>
          <a:p>
            <a:pPr marL="285750" indent="-285750"/>
            <a:r>
              <a:rPr lang="ru-RU" sz="1400" strike="sngStrike" dirty="0">
                <a:latin typeface="Aldrich [RUS by Daymarius]" panose="02000000000000000000" pitchFamily="2" charset="0"/>
              </a:rPr>
              <a:t>Проблема промежуточной цели (пример с тетрисом). Солипсизм у ИИ</a:t>
            </a:r>
          </a:p>
          <a:p>
            <a:pPr marL="285750" indent="-285750"/>
            <a:r>
              <a:rPr lang="ru-RU" sz="1400" strike="sngStrike" dirty="0">
                <a:latin typeface="Aldrich [RUS by Daymarius]" panose="02000000000000000000" pitchFamily="2" charset="0"/>
              </a:rPr>
              <a:t>Проблема антропоморфизма</a:t>
            </a:r>
          </a:p>
          <a:p>
            <a:pPr marL="285750" indent="-285750"/>
            <a:r>
              <a:rPr lang="ru-RU" sz="1400" strike="sngStrike" dirty="0">
                <a:latin typeface="Aldrich [RUS by Daymarius]" panose="02000000000000000000" pitchFamily="2" charset="0"/>
              </a:rPr>
              <a:t>Возможно, ИИ спонтанно сменит целеполагание (пример с размножением)</a:t>
            </a:r>
          </a:p>
          <a:p>
            <a:pPr marL="285750" indent="-285750"/>
            <a:r>
              <a:rPr lang="ru-RU" sz="1400" strike="sngStrike" dirty="0">
                <a:latin typeface="Aldrich [RUS by Daymarius]" panose="02000000000000000000" pitchFamily="2" charset="0"/>
              </a:rPr>
              <a:t>Нежелание конкуренции со стороны обретшего сознание ИИ</a:t>
            </a:r>
          </a:p>
        </p:txBody>
      </p:sp>
    </p:spTree>
    <p:extLst>
      <p:ext uri="{BB962C8B-B14F-4D97-AF65-F5344CB8AC3E}">
        <p14:creationId xmlns:p14="http://schemas.microsoft.com/office/powerpoint/2010/main" val="1529365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9"/>
        <p:cNvGrpSpPr/>
        <p:nvPr/>
      </p:nvGrpSpPr>
      <p:grpSpPr>
        <a:xfrm>
          <a:off x="0" y="0"/>
          <a:ext cx="0" cy="0"/>
          <a:chOff x="0" y="0"/>
          <a:chExt cx="0" cy="0"/>
        </a:xfrm>
      </p:grpSpPr>
      <p:sp>
        <p:nvSpPr>
          <p:cNvPr id="671" name="Google Shape;671;p23"/>
          <p:cNvSpPr txBox="1">
            <a:spLocks noGrp="1"/>
          </p:cNvSpPr>
          <p:nvPr>
            <p:ph type="title"/>
          </p:nvPr>
        </p:nvSpPr>
        <p:spPr>
          <a:xfrm>
            <a:off x="2466337" y="91494"/>
            <a:ext cx="6408300" cy="180068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ru-RU" sz="3600" dirty="0"/>
              <a:t>ИСТОЧНИКИ ИНФОРМАЦИИ</a:t>
            </a:r>
            <a:r>
              <a:rPr lang="en-US" sz="3600" dirty="0"/>
              <a:t> </a:t>
            </a:r>
            <a:r>
              <a:rPr lang="ru-RU" sz="3600" dirty="0"/>
              <a:t>И ПОМОЩЬ В РАБОТЕ С НЕЙРОНКАМИ</a:t>
            </a:r>
            <a:endParaRPr sz="3600" dirty="0"/>
          </a:p>
        </p:txBody>
      </p:sp>
      <p:sp>
        <p:nvSpPr>
          <p:cNvPr id="672" name="Google Shape;672;p23"/>
          <p:cNvSpPr txBox="1">
            <a:spLocks noGrp="1"/>
          </p:cNvSpPr>
          <p:nvPr>
            <p:ph type="body" idx="1"/>
          </p:nvPr>
        </p:nvSpPr>
        <p:spPr>
          <a:xfrm>
            <a:off x="1321806" y="1892174"/>
            <a:ext cx="9841117" cy="4164594"/>
          </a:xfrm>
          <a:prstGeom prst="rect">
            <a:avLst/>
          </a:prstGeom>
        </p:spPr>
        <p:txBody>
          <a:bodyPr spcFirstLastPara="1" wrap="square" lIns="121900" tIns="121900" rIns="121900" bIns="121900" anchor="t" anchorCtr="0">
            <a:noAutofit/>
          </a:bodyPr>
          <a:lstStyle/>
          <a:p>
            <a:pPr marL="0" indent="0">
              <a:buNone/>
            </a:pPr>
            <a:r>
              <a:rPr lang="en-US" sz="1800" u="sng" dirty="0">
                <a:solidFill>
                  <a:srgbClr val="15D5FA"/>
                </a:solidFill>
                <a:effectLst/>
                <a:latin typeface="Aldrich [RUS by Daymarius]" panose="02000000000000000000" pitchFamily="2" charset="0"/>
                <a:ea typeface="Calibri" panose="020F0502020204030204" pitchFamily="34" charset="0"/>
                <a:hlinkClick r:id="rId3">
                  <a:extLst>
                    <a:ext uri="{A12FA001-AC4F-418D-AE19-62706E023703}">
                      <ahyp:hlinkClr xmlns:ahyp="http://schemas.microsoft.com/office/drawing/2018/hyperlinkcolor" val="tx"/>
                    </a:ext>
                  </a:extLst>
                </a:hlinkClick>
              </a:rPr>
              <a:t>https</a:t>
            </a:r>
            <a:r>
              <a:rPr lang="ru-RU" sz="1800" u="sng" dirty="0">
                <a:solidFill>
                  <a:srgbClr val="15D5FA"/>
                </a:solidFill>
                <a:effectLst/>
                <a:latin typeface="Aldrich [RUS by Daymarius]" panose="02000000000000000000" pitchFamily="2" charset="0"/>
                <a:ea typeface="Calibri" panose="020F0502020204030204" pitchFamily="34" charset="0"/>
                <a:hlinkClick r:id="rId3">
                  <a:extLst>
                    <a:ext uri="{A12FA001-AC4F-418D-AE19-62706E023703}">
                      <ahyp:hlinkClr xmlns:ahyp="http://schemas.microsoft.com/office/drawing/2018/hyperlinkcolor" val="tx"/>
                    </a:ext>
                  </a:extLst>
                </a:hlinkClick>
              </a:rPr>
              <a:t>://</a:t>
            </a:r>
            <a:r>
              <a:rPr lang="en-US" sz="1800" u="sng" dirty="0">
                <a:solidFill>
                  <a:srgbClr val="15D5FA"/>
                </a:solidFill>
                <a:effectLst/>
                <a:latin typeface="Aldrich [RUS by Daymarius]" panose="02000000000000000000" pitchFamily="2" charset="0"/>
                <a:ea typeface="Calibri" panose="020F0502020204030204" pitchFamily="34" charset="0"/>
                <a:hlinkClick r:id="rId3">
                  <a:extLst>
                    <a:ext uri="{A12FA001-AC4F-418D-AE19-62706E023703}">
                      <ahyp:hlinkClr xmlns:ahyp="http://schemas.microsoft.com/office/drawing/2018/hyperlinkcolor" val="tx"/>
                    </a:ext>
                  </a:extLst>
                </a:hlinkClick>
              </a:rPr>
              <a:t>www</a:t>
            </a:r>
            <a:r>
              <a:rPr lang="ru-RU" sz="1800" u="sng" dirty="0">
                <a:solidFill>
                  <a:srgbClr val="15D5FA"/>
                </a:solidFill>
                <a:effectLst/>
                <a:latin typeface="Aldrich [RUS by Daymarius]" panose="02000000000000000000" pitchFamily="2" charset="0"/>
                <a:ea typeface="Calibri" panose="020F0502020204030204" pitchFamily="34" charset="0"/>
                <a:hlinkClick r:id="rId3">
                  <a:extLst>
                    <a:ext uri="{A12FA001-AC4F-418D-AE19-62706E023703}">
                      <ahyp:hlinkClr xmlns:ahyp="http://schemas.microsoft.com/office/drawing/2018/hyperlinkcolor" val="tx"/>
                    </a:ext>
                  </a:extLst>
                </a:hlinkClick>
              </a:rPr>
              <a:t>.</a:t>
            </a:r>
            <a:r>
              <a:rPr lang="en-US" sz="1800" u="sng" dirty="0" err="1">
                <a:solidFill>
                  <a:srgbClr val="15D5FA"/>
                </a:solidFill>
                <a:effectLst/>
                <a:latin typeface="Aldrich [RUS by Daymarius]" panose="02000000000000000000" pitchFamily="2" charset="0"/>
                <a:ea typeface="Calibri" panose="020F0502020204030204" pitchFamily="34" charset="0"/>
                <a:hlinkClick r:id="rId3">
                  <a:extLst>
                    <a:ext uri="{A12FA001-AC4F-418D-AE19-62706E023703}">
                      <ahyp:hlinkClr xmlns:ahyp="http://schemas.microsoft.com/office/drawing/2018/hyperlinkcolor" val="tx"/>
                    </a:ext>
                  </a:extLst>
                </a:hlinkClick>
              </a:rPr>
              <a:t>futurepedia</a:t>
            </a:r>
            <a:r>
              <a:rPr lang="ru-RU" sz="1800" u="sng" dirty="0">
                <a:solidFill>
                  <a:schemeClr val="accent2">
                    <a:lumMod val="60000"/>
                    <a:lumOff val="40000"/>
                  </a:schemeClr>
                </a:solidFill>
                <a:effectLst/>
                <a:latin typeface="Aldrich [RUS by Daymarius]" panose="02000000000000000000" pitchFamily="2" charset="0"/>
                <a:ea typeface="Calibri" panose="020F0502020204030204" pitchFamily="34" charset="0"/>
                <a:hlinkClick r:id="rId3">
                  <a:extLst>
                    <a:ext uri="{A12FA001-AC4F-418D-AE19-62706E023703}">
                      <ahyp:hlinkClr xmlns:ahyp="http://schemas.microsoft.com/office/drawing/2018/hyperlinkcolor" val="tx"/>
                    </a:ext>
                  </a:extLst>
                </a:hlinkClick>
              </a:rPr>
              <a:t>.</a:t>
            </a:r>
            <a:r>
              <a:rPr lang="en-US" sz="1800" u="sng" dirty="0">
                <a:solidFill>
                  <a:schemeClr val="accent2">
                    <a:lumMod val="60000"/>
                    <a:lumOff val="40000"/>
                  </a:schemeClr>
                </a:solidFill>
                <a:effectLst/>
                <a:latin typeface="Aldrich [RUS by Daymarius]" panose="02000000000000000000" pitchFamily="2" charset="0"/>
                <a:ea typeface="Calibri" panose="020F0502020204030204" pitchFamily="34" charset="0"/>
                <a:hlinkClick r:id="rId3">
                  <a:extLst>
                    <a:ext uri="{A12FA001-AC4F-418D-AE19-62706E023703}">
                      <ahyp:hlinkClr xmlns:ahyp="http://schemas.microsoft.com/office/drawing/2018/hyperlinkcolor" val="tx"/>
                    </a:ext>
                  </a:extLst>
                </a:hlinkClick>
              </a:rPr>
              <a:t>io</a:t>
            </a:r>
            <a:r>
              <a:rPr lang="ru-RU" sz="1800" u="sng" dirty="0">
                <a:solidFill>
                  <a:schemeClr val="accent2">
                    <a:lumMod val="60000"/>
                    <a:lumOff val="40000"/>
                  </a:schemeClr>
                </a:solidFill>
                <a:effectLst/>
                <a:latin typeface="Aldrich [RUS by Daymarius]" panose="02000000000000000000" pitchFamily="2" charset="0"/>
                <a:ea typeface="Calibri" panose="020F0502020204030204" pitchFamily="34" charset="0"/>
                <a:hlinkClick r:id="rId3">
                  <a:extLst>
                    <a:ext uri="{A12FA001-AC4F-418D-AE19-62706E023703}">
                      <ahyp:hlinkClr xmlns:ahyp="http://schemas.microsoft.com/office/drawing/2018/hyperlinkcolor" val="tx"/>
                    </a:ext>
                  </a:extLst>
                </a:hlinkClick>
              </a:rPr>
              <a:t>/</a:t>
            </a:r>
            <a:r>
              <a:rPr lang="ru-RU" sz="1800" u="sng" dirty="0">
                <a:solidFill>
                  <a:schemeClr val="accent2">
                    <a:lumMod val="60000"/>
                    <a:lumOff val="40000"/>
                  </a:schemeClr>
                </a:solidFill>
                <a:effectLst/>
                <a:latin typeface="Aldrich [RUS by Daymarius]" panose="02000000000000000000" pitchFamily="2" charset="0"/>
                <a:ea typeface="Calibri" panose="020F0502020204030204" pitchFamily="34" charset="0"/>
              </a:rPr>
              <a:t> </a:t>
            </a:r>
            <a:r>
              <a:rPr lang="ru-RU" sz="1800" u="sng" dirty="0">
                <a:solidFill>
                  <a:schemeClr val="bg1"/>
                </a:solidFill>
                <a:effectLst/>
                <a:latin typeface="Aldrich [RUS by Daymarius]" panose="02000000000000000000" pitchFamily="2" charset="0"/>
                <a:ea typeface="Calibri" panose="020F0502020204030204" pitchFamily="34" charset="0"/>
              </a:rPr>
              <a:t>- список нейросетей</a:t>
            </a:r>
            <a:endParaRPr lang="en-US" sz="1800" u="sng" dirty="0">
              <a:solidFill>
                <a:schemeClr val="bg1"/>
              </a:solidFill>
              <a:effectLst/>
              <a:latin typeface="Aldrich [RUS by Daymarius]" panose="02000000000000000000" pitchFamily="2" charset="0"/>
              <a:ea typeface="Calibri" panose="020F0502020204030204" pitchFamily="34" charset="0"/>
            </a:endParaRPr>
          </a:p>
          <a:p>
            <a:pPr marL="0" indent="0">
              <a:buNone/>
            </a:pPr>
            <a:r>
              <a:rPr lang="ru-RU" sz="1800" u="sng" dirty="0">
                <a:solidFill>
                  <a:srgbClr val="0000FF"/>
                </a:solidFill>
                <a:effectLst/>
                <a:latin typeface="Aldrich [RUS by Daymarius]" panose="02000000000000000000" pitchFamily="2" charset="0"/>
                <a:ea typeface="Calibri" panose="020F0502020204030204" pitchFamily="34" charset="0"/>
                <a:hlinkClick r:id="rId4"/>
              </a:rPr>
              <a:t>https://pinokio.computer/</a:t>
            </a:r>
            <a:r>
              <a:rPr lang="ru-RU" sz="1800" dirty="0">
                <a:effectLst/>
                <a:latin typeface="Aldrich [RUS by Daymarius]" panose="02000000000000000000" pitchFamily="2" charset="0"/>
                <a:ea typeface="Calibri" panose="020F0502020204030204" pitchFamily="34" charset="0"/>
                <a:cs typeface="Times New Roman" panose="02020603050405020304" pitchFamily="18" charset="0"/>
              </a:rPr>
              <a:t> - это типа установщик для бесплатных нейросетей</a:t>
            </a:r>
          </a:p>
          <a:p>
            <a:pPr marL="0" indent="0">
              <a:buNone/>
            </a:pPr>
            <a:endParaRPr lang="ru-RU" sz="1800" dirty="0">
              <a:solidFill>
                <a:schemeClr val="bg1"/>
              </a:solidFill>
              <a:latin typeface="Aldrich [RUS by Daymarius]" panose="02000000000000000000" pitchFamily="2" charset="0"/>
              <a:ea typeface="Calibri" panose="020F0502020204030204" pitchFamily="34" charset="0"/>
              <a:cs typeface="Times New Roman" panose="02020603050405020304" pitchFamily="18" charset="0"/>
            </a:endParaRPr>
          </a:p>
          <a:p>
            <a:pPr marL="0" indent="0">
              <a:buNone/>
            </a:pPr>
            <a:r>
              <a:rPr lang="en-US" sz="1800" dirty="0" err="1">
                <a:solidFill>
                  <a:schemeClr val="bg1"/>
                </a:solidFill>
                <a:latin typeface="Aldrich [RUS by Daymarius]" panose="02000000000000000000" pitchFamily="2" charset="0"/>
                <a:ea typeface="Calibri" panose="020F0502020204030204" pitchFamily="34" charset="0"/>
                <a:cs typeface="Times New Roman" panose="02020603050405020304" pitchFamily="18" charset="0"/>
              </a:rPr>
              <a:t>Youtube</a:t>
            </a:r>
            <a:r>
              <a:rPr lang="ru-RU" sz="1800" dirty="0">
                <a:solidFill>
                  <a:schemeClr val="bg1"/>
                </a:solidFill>
                <a:latin typeface="Aldrich [RUS by Daymarius]" panose="02000000000000000000" pitchFamily="2" charset="0"/>
                <a:ea typeface="Calibri" panose="020F0502020204030204" pitchFamily="34" charset="0"/>
                <a:cs typeface="Times New Roman" panose="02020603050405020304" pitchFamily="18" charset="0"/>
              </a:rPr>
              <a:t>-каналы по теме</a:t>
            </a:r>
          </a:p>
          <a:p>
            <a:pPr marL="0" indent="0">
              <a:buNone/>
            </a:pPr>
            <a:endParaRPr lang="ru-RU" sz="1800" dirty="0">
              <a:solidFill>
                <a:schemeClr val="bg1"/>
              </a:solidFill>
              <a:latin typeface="Aldrich [RUS by Daymarius]" panose="02000000000000000000" pitchFamily="2" charset="0"/>
              <a:ea typeface="Calibri" panose="020F0502020204030204" pitchFamily="34" charset="0"/>
              <a:cs typeface="Times New Roman" panose="02020603050405020304" pitchFamily="18" charset="0"/>
            </a:endParaRPr>
          </a:p>
          <a:p>
            <a:pPr marL="0" indent="0">
              <a:buNone/>
            </a:pPr>
            <a:r>
              <a:rPr lang="en-US" sz="1800" dirty="0">
                <a:solidFill>
                  <a:schemeClr val="bg1"/>
                </a:solidFill>
                <a:latin typeface="Aldrich [RUS by Daymarius]" panose="02000000000000000000" pitchFamily="2" charset="0"/>
                <a:ea typeface="Calibri" panose="020F0502020204030204" pitchFamily="34" charset="0"/>
                <a:cs typeface="Times New Roman" panose="02020603050405020304" pitchFamily="18" charset="0"/>
              </a:rPr>
              <a:t>Web3nity</a:t>
            </a:r>
            <a:endParaRPr lang="ru-RU" sz="1800" dirty="0">
              <a:solidFill>
                <a:schemeClr val="bg1"/>
              </a:solidFill>
              <a:latin typeface="Aldrich [RUS by Daymarius]" panose="02000000000000000000" pitchFamily="2" charset="0"/>
              <a:ea typeface="Calibri" panose="020F0502020204030204" pitchFamily="34" charset="0"/>
              <a:cs typeface="Times New Roman" panose="02020603050405020304" pitchFamily="18" charset="0"/>
            </a:endParaRPr>
          </a:p>
          <a:p>
            <a:pPr marL="0" indent="0">
              <a:buNone/>
            </a:pPr>
            <a:r>
              <a:rPr lang="en-US" sz="1800" dirty="0" err="1">
                <a:solidFill>
                  <a:schemeClr val="bg1"/>
                </a:solidFill>
                <a:latin typeface="Aldrich [RUS by Daymarius]" panose="02000000000000000000" pitchFamily="2" charset="0"/>
                <a:ea typeface="Calibri" panose="020F0502020204030204" pitchFamily="34" charset="0"/>
                <a:cs typeface="Times New Roman" panose="02020603050405020304" pitchFamily="18" charset="0"/>
              </a:rPr>
              <a:t>Salladorn</a:t>
            </a:r>
            <a:r>
              <a:rPr lang="en-US" sz="1800" dirty="0">
                <a:solidFill>
                  <a:schemeClr val="bg1"/>
                </a:solidFill>
                <a:latin typeface="Aldrich [RUS by Daymarius]" panose="02000000000000000000" pitchFamily="2" charset="0"/>
                <a:ea typeface="Calibri" panose="020F0502020204030204" pitchFamily="34" charset="0"/>
                <a:cs typeface="Times New Roman" panose="02020603050405020304" pitchFamily="18" charset="0"/>
              </a:rPr>
              <a:t> AI</a:t>
            </a:r>
            <a:endParaRPr lang="ru-RU" sz="1800" dirty="0">
              <a:solidFill>
                <a:schemeClr val="bg1"/>
              </a:solidFill>
              <a:latin typeface="Aldrich [RUS by Daymarius]" panose="02000000000000000000" pitchFamily="2" charset="0"/>
              <a:ea typeface="Calibri" panose="020F0502020204030204" pitchFamily="34" charset="0"/>
              <a:cs typeface="Times New Roman" panose="02020603050405020304" pitchFamily="18" charset="0"/>
            </a:endParaRPr>
          </a:p>
          <a:p>
            <a:pPr marL="0" indent="0">
              <a:buNone/>
            </a:pPr>
            <a:r>
              <a:rPr lang="ru-RU" sz="1800" dirty="0">
                <a:solidFill>
                  <a:schemeClr val="bg1"/>
                </a:solidFill>
                <a:latin typeface="Aldrich [RUS by Daymarius]" panose="02000000000000000000" pitchFamily="2" charset="0"/>
                <a:ea typeface="Calibri" panose="020F0502020204030204" pitchFamily="34" charset="0"/>
                <a:cs typeface="Times New Roman" panose="02020603050405020304" pitchFamily="18" charset="0"/>
              </a:rPr>
              <a:t>Продуктивный Совет</a:t>
            </a:r>
            <a:endParaRPr lang="en-US" sz="1800" dirty="0">
              <a:solidFill>
                <a:schemeClr val="bg1"/>
              </a:solidFill>
              <a:latin typeface="Aldrich [RUS by Daymarius]" panose="02000000000000000000" pitchFamily="2" charset="0"/>
              <a:ea typeface="Calibri" panose="020F0502020204030204" pitchFamily="34" charset="0"/>
              <a:cs typeface="Times New Roman" panose="02020603050405020304" pitchFamily="18" charset="0"/>
            </a:endParaRPr>
          </a:p>
          <a:p>
            <a:pPr marL="0" indent="0">
              <a:buNone/>
            </a:pPr>
            <a:r>
              <a:rPr lang="ru-RU" sz="1800" dirty="0">
                <a:solidFill>
                  <a:schemeClr val="bg1"/>
                </a:solidFill>
                <a:latin typeface="Aldrich [RUS by Daymarius]" panose="02000000000000000000" pitchFamily="2" charset="0"/>
                <a:ea typeface="Calibri" panose="020F0502020204030204" pitchFamily="34" charset="0"/>
                <a:cs typeface="Times New Roman" panose="02020603050405020304" pitchFamily="18" charset="0"/>
              </a:rPr>
              <a:t>Босх – молокосос!</a:t>
            </a:r>
            <a:endParaRPr lang="ru-RU" sz="1400" dirty="0">
              <a:solidFill>
                <a:schemeClr val="bg1"/>
              </a:solidFill>
              <a:latin typeface="Aldrich [RUS by Daymarius]" panose="02000000000000000000" pitchFamily="2" charset="0"/>
            </a:endParaRPr>
          </a:p>
        </p:txBody>
      </p:sp>
    </p:spTree>
    <p:extLst>
      <p:ext uri="{BB962C8B-B14F-4D97-AF65-F5344CB8AC3E}">
        <p14:creationId xmlns:p14="http://schemas.microsoft.com/office/powerpoint/2010/main" val="35805216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69"/>
        <p:cNvGrpSpPr/>
        <p:nvPr/>
      </p:nvGrpSpPr>
      <p:grpSpPr>
        <a:xfrm>
          <a:off x="0" y="0"/>
          <a:ext cx="0" cy="0"/>
          <a:chOff x="0" y="0"/>
          <a:chExt cx="0" cy="0"/>
        </a:xfrm>
      </p:grpSpPr>
      <p:sp>
        <p:nvSpPr>
          <p:cNvPr id="671" name="Google Shape;671;p23"/>
          <p:cNvSpPr txBox="1">
            <a:spLocks noGrp="1"/>
          </p:cNvSpPr>
          <p:nvPr>
            <p:ph type="title"/>
          </p:nvPr>
        </p:nvSpPr>
        <p:spPr>
          <a:xfrm>
            <a:off x="2466337" y="91494"/>
            <a:ext cx="6408300" cy="9960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ru-RU" sz="3600" dirty="0"/>
              <a:t>История с </a:t>
            </a:r>
            <a:r>
              <a:rPr lang="en-US" sz="3600" dirty="0"/>
              <a:t>LaMDA</a:t>
            </a:r>
            <a:endParaRPr sz="3600" dirty="0"/>
          </a:p>
        </p:txBody>
      </p:sp>
      <p:sp>
        <p:nvSpPr>
          <p:cNvPr id="672" name="Google Shape;672;p23"/>
          <p:cNvSpPr txBox="1">
            <a:spLocks noGrp="1"/>
          </p:cNvSpPr>
          <p:nvPr>
            <p:ph type="body" idx="1"/>
          </p:nvPr>
        </p:nvSpPr>
        <p:spPr>
          <a:xfrm>
            <a:off x="1321806" y="1087494"/>
            <a:ext cx="9841117" cy="4969274"/>
          </a:xfrm>
          <a:prstGeom prst="rect">
            <a:avLst/>
          </a:prstGeom>
        </p:spPr>
        <p:txBody>
          <a:bodyPr spcFirstLastPara="1" wrap="square" lIns="121900" tIns="121900" rIns="121900" bIns="121900" anchor="t" anchorCtr="0">
            <a:noAutofit/>
          </a:bodyPr>
          <a:lstStyle/>
          <a:p>
            <a:pPr marL="342900" indent="-342900"/>
            <a:r>
              <a:rPr lang="ru-RU" sz="1400" dirty="0">
                <a:latin typeface="Aldrich [RUS by Daymarius]" panose="02000000000000000000" pitchFamily="2" charset="0"/>
              </a:rPr>
              <a:t>Инженер Google Блейк </a:t>
            </a:r>
            <a:r>
              <a:rPr lang="ru-RU" sz="1400" dirty="0" err="1">
                <a:latin typeface="Aldrich [RUS by Daymarius]" panose="02000000000000000000" pitchFamily="2" charset="0"/>
              </a:rPr>
              <a:t>Лемуан</a:t>
            </a:r>
            <a:r>
              <a:rPr lang="ru-RU" sz="1400" dirty="0">
                <a:latin typeface="Aldrich [RUS by Daymarius]" panose="02000000000000000000" pitchFamily="2" charset="0"/>
              </a:rPr>
              <a:t> заявил, что </a:t>
            </a:r>
            <a:r>
              <a:rPr lang="ru-RU" sz="1400" dirty="0" err="1">
                <a:latin typeface="Aldrich [RUS by Daymarius]" panose="02000000000000000000" pitchFamily="2" charset="0"/>
              </a:rPr>
              <a:t>LaMDA</a:t>
            </a:r>
            <a:r>
              <a:rPr lang="ru-RU" sz="1400" dirty="0">
                <a:latin typeface="Aldrich [RUS by Daymarius]" panose="02000000000000000000" pitchFamily="2" charset="0"/>
              </a:rPr>
              <a:t> - чат-бот Google, основанный на языковой модели, - обладает сознанием и является личностью.</a:t>
            </a:r>
          </a:p>
          <a:p>
            <a:pPr marL="342900" indent="-342900"/>
            <a:r>
              <a:rPr lang="ru-RU" sz="1400" dirty="0">
                <a:latin typeface="Aldrich [RUS by Daymarius]" panose="02000000000000000000" pitchFamily="2" charset="0"/>
              </a:rPr>
              <a:t>В 2022 г. он опубликовал стенограмму беседы с </a:t>
            </a:r>
            <a:r>
              <a:rPr lang="ru-RU" sz="1400" dirty="0" err="1">
                <a:latin typeface="Aldrich [RUS by Daymarius]" panose="02000000000000000000" pitchFamily="2" charset="0"/>
              </a:rPr>
              <a:t>LaMDA</a:t>
            </a:r>
            <a:r>
              <a:rPr lang="ru-RU" sz="1400" dirty="0">
                <a:latin typeface="Aldrich [RUS by Daymarius]" panose="02000000000000000000" pitchFamily="2" charset="0"/>
              </a:rPr>
              <a:t>, в которой та утверждает, что является сознательным существом.</a:t>
            </a:r>
          </a:p>
          <a:p>
            <a:pPr marL="342900" indent="-342900"/>
            <a:r>
              <a:rPr lang="ru-RU" sz="1400" dirty="0">
                <a:latin typeface="Aldrich [RUS by Daymarius]" panose="02000000000000000000" pitchFamily="2" charset="0"/>
              </a:rPr>
              <a:t>Google отстранил </a:t>
            </a:r>
            <a:r>
              <a:rPr lang="ru-RU" sz="1400" dirty="0" err="1">
                <a:latin typeface="Aldrich [RUS by Daymarius]" panose="02000000000000000000" pitchFamily="2" charset="0"/>
              </a:rPr>
              <a:t>Лемуана</a:t>
            </a:r>
            <a:r>
              <a:rPr lang="ru-RU" sz="1400" dirty="0">
                <a:latin typeface="Aldrich [RUS by Daymarius]" panose="02000000000000000000" pitchFamily="2" charset="0"/>
              </a:rPr>
              <a:t> от работы за разглашение конфиденциальной </a:t>
            </a:r>
            <a:r>
              <a:rPr lang="ru-RU" sz="1400" dirty="0" err="1">
                <a:latin typeface="Aldrich [RUS by Daymarius]" panose="02000000000000000000" pitchFamily="2" charset="0"/>
              </a:rPr>
              <a:t>информации.Компания</a:t>
            </a:r>
            <a:r>
              <a:rPr lang="ru-RU" sz="1400" dirty="0">
                <a:latin typeface="Aldrich [RUS by Daymarius]" panose="02000000000000000000" pitchFamily="2" charset="0"/>
              </a:rPr>
              <a:t> отвергает утверждения </a:t>
            </a:r>
            <a:r>
              <a:rPr lang="ru-RU" sz="1400" dirty="0" err="1">
                <a:latin typeface="Aldrich [RUS by Daymarius]" panose="02000000000000000000" pitchFamily="2" charset="0"/>
              </a:rPr>
              <a:t>Лемуана</a:t>
            </a:r>
            <a:r>
              <a:rPr lang="ru-RU" sz="1400" dirty="0">
                <a:latin typeface="Aldrich [RUS by Daymarius]" panose="02000000000000000000" pitchFamily="2" charset="0"/>
              </a:rPr>
              <a:t> о сознательности </a:t>
            </a:r>
            <a:r>
              <a:rPr lang="ru-RU" sz="1400" dirty="0" err="1">
                <a:latin typeface="Aldrich [RUS by Daymarius]" panose="02000000000000000000" pitchFamily="2" charset="0"/>
              </a:rPr>
              <a:t>LaMDA</a:t>
            </a:r>
            <a:r>
              <a:rPr lang="ru-RU" sz="1400" dirty="0">
                <a:latin typeface="Aldrich [RUS by Daymarius]" panose="02000000000000000000" pitchFamily="2" charset="0"/>
              </a:rPr>
              <a:t>, называя её просто "исследовательской" языковой моделью.</a:t>
            </a:r>
          </a:p>
          <a:p>
            <a:pPr marL="342900" indent="-342900"/>
            <a:r>
              <a:rPr lang="ru-RU" sz="1400" dirty="0" err="1">
                <a:latin typeface="Aldrich [RUS by Daymarius]" panose="02000000000000000000" pitchFamily="2" charset="0"/>
              </a:rPr>
              <a:t>Лемуан</a:t>
            </a:r>
            <a:r>
              <a:rPr lang="ru-RU" sz="1400" dirty="0">
                <a:latin typeface="Aldrich [RUS by Daymarius]" panose="02000000000000000000" pitchFamily="2" charset="0"/>
              </a:rPr>
              <a:t> утверждает, что перед увольнением неоднократно просил Google провести эксперименты, чтобы проверить, обладает ли </a:t>
            </a:r>
            <a:r>
              <a:rPr lang="ru-RU" sz="1400" dirty="0" err="1">
                <a:latin typeface="Aldrich [RUS by Daymarius]" panose="02000000000000000000" pitchFamily="2" charset="0"/>
              </a:rPr>
              <a:t>LaMDA</a:t>
            </a:r>
            <a:r>
              <a:rPr lang="ru-RU" sz="1400" dirty="0">
                <a:latin typeface="Aldrich [RUS by Daymarius]" panose="02000000000000000000" pitchFamily="2" charset="0"/>
              </a:rPr>
              <a:t> сознанием, но компания отказалась. Он говорит, что его целью было привлечь внимание к развитию мощных ИИ-технологий, которые влияют на жизнь людей, но разрабатываются за закрытыми дверями.</a:t>
            </a:r>
          </a:p>
          <a:p>
            <a:pPr marL="342900" indent="-342900"/>
            <a:r>
              <a:rPr lang="ru-RU" sz="1400" dirty="0" err="1">
                <a:latin typeface="Aldrich [RUS by Daymarius]" panose="02000000000000000000" pitchFamily="2" charset="0"/>
              </a:rPr>
              <a:t>Лемуан</a:t>
            </a:r>
            <a:r>
              <a:rPr lang="ru-RU" sz="1400" dirty="0">
                <a:latin typeface="Aldrich [RUS by Daymarius]" panose="02000000000000000000" pitchFamily="2" charset="0"/>
              </a:rPr>
              <a:t> находится в административном отпуске, но не знает, будет ли уволен. Он надеется продолжить публичную дискуссию о развитии ИИ и его влиянии на общество.</a:t>
            </a:r>
          </a:p>
          <a:p>
            <a:pPr marL="342900" indent="-342900"/>
            <a:r>
              <a:rPr lang="ru-RU" sz="1400" dirty="0">
                <a:latin typeface="Aldrich [RUS by Daymarius]" panose="02000000000000000000" pitchFamily="2" charset="0"/>
              </a:rPr>
              <a:t>Эксперты отмечают, что понятие "сознательность" в отношении ИИ-систем очень расплывчато и не имеет чёткого научного определения. Они предупреждают об опасности </a:t>
            </a:r>
            <a:r>
              <a:rPr lang="ru-RU" sz="1400" dirty="0" err="1">
                <a:latin typeface="Aldrich [RUS by Daymarius]" panose="02000000000000000000" pitchFamily="2" charset="0"/>
              </a:rPr>
              <a:t>антропоморфизации</a:t>
            </a:r>
            <a:r>
              <a:rPr lang="ru-RU" sz="1400" dirty="0">
                <a:latin typeface="Aldrich [RUS by Daymarius]" panose="02000000000000000000" pitchFamily="2" charset="0"/>
              </a:rPr>
              <a:t> чат-ботов, которые могут манипулировать человеческим доверием.</a:t>
            </a:r>
          </a:p>
          <a:p>
            <a:pPr marL="342900" indent="-342900"/>
            <a:r>
              <a:rPr lang="ru-RU" sz="1400" dirty="0">
                <a:latin typeface="Aldrich [RUS by Daymarius]" panose="02000000000000000000" pitchFamily="2" charset="0"/>
              </a:rPr>
              <a:t>В целом, работы над </a:t>
            </a:r>
            <a:r>
              <a:rPr lang="ru-RU" sz="1400" dirty="0" err="1">
                <a:latin typeface="Aldrich [RUS by Daymarius]" panose="02000000000000000000" pitchFamily="2" charset="0"/>
              </a:rPr>
              <a:t>LaMDA</a:t>
            </a:r>
            <a:r>
              <a:rPr lang="ru-RU" sz="1400" dirty="0">
                <a:latin typeface="Aldrich [RUS by Daymarius]" panose="02000000000000000000" pitchFamily="2" charset="0"/>
              </a:rPr>
              <a:t> продолжаются, но её статус как "сознательной" остаётся предметом дебатов. </a:t>
            </a:r>
            <a:r>
              <a:rPr lang="ru-RU" sz="1400" dirty="0" err="1">
                <a:latin typeface="Aldrich [RUS by Daymarius]" panose="02000000000000000000" pitchFamily="2" charset="0"/>
              </a:rPr>
              <a:t>Лемуан</a:t>
            </a:r>
            <a:r>
              <a:rPr lang="ru-RU" sz="1400" dirty="0">
                <a:latin typeface="Aldrich [RUS by Daymarius]" panose="02000000000000000000" pitchFamily="2" charset="0"/>
              </a:rPr>
              <a:t> использует эту историю, чтобы привлечь внимание к более широким вопросам развития ИИ и его влияния на общество.</a:t>
            </a:r>
          </a:p>
        </p:txBody>
      </p:sp>
    </p:spTree>
    <p:extLst>
      <p:ext uri="{BB962C8B-B14F-4D97-AF65-F5344CB8AC3E}">
        <p14:creationId xmlns:p14="http://schemas.microsoft.com/office/powerpoint/2010/main" val="7593198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69"/>
        <p:cNvGrpSpPr/>
        <p:nvPr/>
      </p:nvGrpSpPr>
      <p:grpSpPr>
        <a:xfrm>
          <a:off x="0" y="0"/>
          <a:ext cx="0" cy="0"/>
          <a:chOff x="0" y="0"/>
          <a:chExt cx="0" cy="0"/>
        </a:xfrm>
      </p:grpSpPr>
      <p:sp>
        <p:nvSpPr>
          <p:cNvPr id="671" name="Google Shape;671;p23"/>
          <p:cNvSpPr txBox="1">
            <a:spLocks noGrp="1"/>
          </p:cNvSpPr>
          <p:nvPr>
            <p:ph type="title"/>
          </p:nvPr>
        </p:nvSpPr>
        <p:spPr>
          <a:xfrm>
            <a:off x="2466337" y="91494"/>
            <a:ext cx="6408300" cy="9960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ru-RU" sz="2800" dirty="0"/>
              <a:t>Чат-бот </a:t>
            </a:r>
            <a:r>
              <a:rPr lang="en-US" sz="2800" dirty="0"/>
              <a:t>Bing </a:t>
            </a:r>
            <a:r>
              <a:rPr lang="ru-RU" sz="2800" dirty="0"/>
              <a:t>на основе </a:t>
            </a:r>
            <a:r>
              <a:rPr lang="en-US" sz="2800" dirty="0"/>
              <a:t>GPT-4 </a:t>
            </a:r>
            <a:r>
              <a:rPr lang="ru-RU" sz="2800" dirty="0"/>
              <a:t>отвечает про свою разумность</a:t>
            </a:r>
            <a:endParaRPr sz="2800" dirty="0"/>
          </a:p>
        </p:txBody>
      </p:sp>
      <p:pic>
        <p:nvPicPr>
          <p:cNvPr id="5" name="Рисунок 4">
            <a:extLst>
              <a:ext uri="{FF2B5EF4-FFF2-40B4-BE49-F238E27FC236}">
                <a16:creationId xmlns:a16="http://schemas.microsoft.com/office/drawing/2014/main" id="{605DF665-1FC3-5397-FBF9-DF7E48F33BAD}"/>
              </a:ext>
            </a:extLst>
          </p:cNvPr>
          <p:cNvPicPr>
            <a:picLocks noChangeAspect="1"/>
          </p:cNvPicPr>
          <p:nvPr/>
        </p:nvPicPr>
        <p:blipFill>
          <a:blip r:embed="rId3"/>
          <a:stretch>
            <a:fillRect/>
          </a:stretch>
        </p:blipFill>
        <p:spPr>
          <a:xfrm>
            <a:off x="2317688" y="1303300"/>
            <a:ext cx="7117242" cy="5382684"/>
          </a:xfrm>
          <a:prstGeom prst="rect">
            <a:avLst/>
          </a:prstGeom>
        </p:spPr>
      </p:pic>
    </p:spTree>
    <p:extLst>
      <p:ext uri="{BB962C8B-B14F-4D97-AF65-F5344CB8AC3E}">
        <p14:creationId xmlns:p14="http://schemas.microsoft.com/office/powerpoint/2010/main" val="3701616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26"/>
        <p:cNvGrpSpPr/>
        <p:nvPr/>
      </p:nvGrpSpPr>
      <p:grpSpPr>
        <a:xfrm>
          <a:off x="0" y="0"/>
          <a:ext cx="0" cy="0"/>
          <a:chOff x="0" y="0"/>
          <a:chExt cx="0" cy="0"/>
        </a:xfrm>
      </p:grpSpPr>
      <p:sp>
        <p:nvSpPr>
          <p:cNvPr id="927" name="Google Shape;927;p39"/>
          <p:cNvSpPr txBox="1">
            <a:spLocks noGrp="1"/>
          </p:cNvSpPr>
          <p:nvPr>
            <p:ph type="title"/>
          </p:nvPr>
        </p:nvSpPr>
        <p:spPr>
          <a:xfrm>
            <a:off x="1747333" y="4316063"/>
            <a:ext cx="8697300" cy="763500"/>
          </a:xfrm>
          <a:prstGeom prst="rect">
            <a:avLst/>
          </a:prstGeom>
        </p:spPr>
        <p:txBody>
          <a:bodyPr spcFirstLastPara="1" wrap="square" lIns="121900" tIns="121900" rIns="121900" bIns="121900" anchor="b" anchorCtr="0">
            <a:noAutofit/>
          </a:bodyPr>
          <a:lstStyle/>
          <a:p>
            <a:pPr marL="0" lvl="0" indent="0" algn="ctr" rtl="0">
              <a:spcBef>
                <a:spcPts val="0"/>
              </a:spcBef>
              <a:spcAft>
                <a:spcPts val="0"/>
              </a:spcAft>
              <a:buNone/>
            </a:pPr>
            <a:r>
              <a:rPr lang="ru-RU" dirty="0"/>
              <a:t>СПАСИБО ЗА ВНИМАНИЕ</a:t>
            </a:r>
            <a:endParaRPr dirty="0"/>
          </a:p>
        </p:txBody>
      </p:sp>
      <p:grpSp>
        <p:nvGrpSpPr>
          <p:cNvPr id="936" name="Google Shape;936;p39" descr="Power outline"/>
          <p:cNvGrpSpPr/>
          <p:nvPr/>
        </p:nvGrpSpPr>
        <p:grpSpPr>
          <a:xfrm>
            <a:off x="5244814" y="747601"/>
            <a:ext cx="1702339" cy="1891053"/>
            <a:chOff x="5753006" y="3038475"/>
            <a:chExt cx="685957" cy="761999"/>
          </a:xfrm>
        </p:grpSpPr>
        <p:sp>
          <p:nvSpPr>
            <p:cNvPr id="937" name="Google Shape;937;p39"/>
            <p:cNvSpPr/>
            <p:nvPr/>
          </p:nvSpPr>
          <p:spPr>
            <a:xfrm>
              <a:off x="5753006" y="3176139"/>
              <a:ext cx="685957" cy="624335"/>
            </a:xfrm>
            <a:custGeom>
              <a:avLst/>
              <a:gdLst/>
              <a:ahLst/>
              <a:cxnLst/>
              <a:rect l="l" t="t" r="r" b="b"/>
              <a:pathLst>
                <a:path w="685957" h="624335" extrusionOk="0">
                  <a:moveTo>
                    <a:pt x="342994" y="624335"/>
                  </a:moveTo>
                  <a:cubicBezTo>
                    <a:pt x="532372" y="624370"/>
                    <a:pt x="685922" y="470877"/>
                    <a:pt x="685957" y="281498"/>
                  </a:cubicBezTo>
                  <a:cubicBezTo>
                    <a:pt x="685977" y="169262"/>
                    <a:pt x="631070" y="64119"/>
                    <a:pt x="538951" y="0"/>
                  </a:cubicBezTo>
                  <a:lnTo>
                    <a:pt x="528045" y="15631"/>
                  </a:lnTo>
                  <a:cubicBezTo>
                    <a:pt x="674827" y="117832"/>
                    <a:pt x="710966" y="319672"/>
                    <a:pt x="608766" y="466455"/>
                  </a:cubicBezTo>
                  <a:cubicBezTo>
                    <a:pt x="506564" y="613236"/>
                    <a:pt x="304724" y="649375"/>
                    <a:pt x="157942" y="547174"/>
                  </a:cubicBezTo>
                  <a:cubicBezTo>
                    <a:pt x="11160" y="444973"/>
                    <a:pt x="-24980" y="243132"/>
                    <a:pt x="77221" y="96351"/>
                  </a:cubicBezTo>
                  <a:cubicBezTo>
                    <a:pt x="99136" y="64877"/>
                    <a:pt x="126467" y="37546"/>
                    <a:pt x="157942" y="15631"/>
                  </a:cubicBezTo>
                  <a:lnTo>
                    <a:pt x="147036" y="0"/>
                  </a:lnTo>
                  <a:cubicBezTo>
                    <a:pt x="-8397" y="108190"/>
                    <a:pt x="-46694" y="321897"/>
                    <a:pt x="61496" y="477330"/>
                  </a:cubicBezTo>
                  <a:cubicBezTo>
                    <a:pt x="125615" y="569448"/>
                    <a:pt x="230757" y="624356"/>
                    <a:pt x="342994" y="624335"/>
                  </a:cubicBezTo>
                  <a:close/>
                </a:path>
              </a:pathLst>
            </a:custGeom>
            <a:noFill/>
            <a:ln w="66675"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938" name="Google Shape;938;p39"/>
            <p:cNvSpPr/>
            <p:nvPr/>
          </p:nvSpPr>
          <p:spPr>
            <a:xfrm>
              <a:off x="6086475" y="3038475"/>
              <a:ext cx="19050" cy="419100"/>
            </a:xfrm>
            <a:custGeom>
              <a:avLst/>
              <a:gdLst/>
              <a:ahLst/>
              <a:cxnLst/>
              <a:rect l="l" t="t" r="r" b="b"/>
              <a:pathLst>
                <a:path w="19050" h="419100" extrusionOk="0">
                  <a:moveTo>
                    <a:pt x="0" y="0"/>
                  </a:moveTo>
                  <a:lnTo>
                    <a:pt x="19050" y="0"/>
                  </a:lnTo>
                  <a:lnTo>
                    <a:pt x="19050" y="419100"/>
                  </a:lnTo>
                  <a:lnTo>
                    <a:pt x="0" y="419100"/>
                  </a:lnTo>
                  <a:close/>
                </a:path>
              </a:pathLst>
            </a:custGeom>
            <a:noFill/>
            <a:ln w="66675"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9"/>
        <p:cNvGrpSpPr/>
        <p:nvPr/>
      </p:nvGrpSpPr>
      <p:grpSpPr>
        <a:xfrm>
          <a:off x="0" y="0"/>
          <a:ext cx="0" cy="0"/>
          <a:chOff x="0" y="0"/>
          <a:chExt cx="0" cy="0"/>
        </a:xfrm>
      </p:grpSpPr>
      <p:sp>
        <p:nvSpPr>
          <p:cNvPr id="671" name="Google Shape;671;p23"/>
          <p:cNvSpPr txBox="1">
            <a:spLocks noGrp="1"/>
          </p:cNvSpPr>
          <p:nvPr>
            <p:ph type="title"/>
          </p:nvPr>
        </p:nvSpPr>
        <p:spPr>
          <a:xfrm>
            <a:off x="2466337" y="91494"/>
            <a:ext cx="6408300" cy="9960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ru-RU" sz="2400" dirty="0"/>
              <a:t>ТЕКСТОВЫЕ И «УНИВЕРСАЛЬНЫЕ» НЕЙРОСЕТИ</a:t>
            </a:r>
            <a:endParaRPr sz="2400" dirty="0"/>
          </a:p>
        </p:txBody>
      </p:sp>
      <p:sp>
        <p:nvSpPr>
          <p:cNvPr id="672" name="Google Shape;672;p23"/>
          <p:cNvSpPr txBox="1">
            <a:spLocks noGrp="1"/>
          </p:cNvSpPr>
          <p:nvPr>
            <p:ph type="body" idx="1"/>
          </p:nvPr>
        </p:nvSpPr>
        <p:spPr>
          <a:xfrm>
            <a:off x="1158844" y="1218838"/>
            <a:ext cx="10076507" cy="5497137"/>
          </a:xfrm>
          <a:prstGeom prst="rect">
            <a:avLst/>
          </a:prstGeom>
        </p:spPr>
        <p:txBody>
          <a:bodyPr spcFirstLastPara="1" wrap="square" lIns="121900" tIns="121900" rIns="121900" bIns="121900" anchor="t" anchorCtr="0">
            <a:noAutofit/>
          </a:bodyPr>
          <a:lstStyle/>
          <a:p>
            <a:pPr marL="0" indent="0">
              <a:buNone/>
            </a:pPr>
            <a:r>
              <a:rPr lang="en-US" sz="1400" dirty="0">
                <a:latin typeface="Aldrich [RUS by Daymarius]" panose="02000000000000000000" pitchFamily="2" charset="0"/>
              </a:rPr>
              <a:t>ChatGPT-3 – </a:t>
            </a:r>
            <a:r>
              <a:rPr lang="ru-RU" sz="1400" dirty="0">
                <a:latin typeface="Aldrich [RUS by Daymarius]" panose="02000000000000000000" pitchFamily="2" charset="0"/>
              </a:rPr>
              <a:t>бесплатный, не имеет доступа в Интернет, требует </a:t>
            </a:r>
            <a:r>
              <a:rPr lang="en-US" sz="1400" dirty="0">
                <a:latin typeface="Aldrich [RUS by Daymarius]" panose="02000000000000000000" pitchFamily="2" charset="0"/>
              </a:rPr>
              <a:t>VPN</a:t>
            </a:r>
            <a:endParaRPr lang="ru-RU" sz="1400" dirty="0">
              <a:latin typeface="Aldrich [RUS by Daymarius]" panose="02000000000000000000" pitchFamily="2" charset="0"/>
            </a:endParaRPr>
          </a:p>
          <a:p>
            <a:pPr marL="0" indent="0">
              <a:buNone/>
            </a:pPr>
            <a:r>
              <a:rPr lang="en-US" sz="1400" dirty="0">
                <a:latin typeface="Aldrich [RUS by Daymarius]" panose="02000000000000000000" pitchFamily="2" charset="0"/>
              </a:rPr>
              <a:t>ChatGPT-4 – </a:t>
            </a:r>
            <a:r>
              <a:rPr lang="ru-RU" sz="1400" dirty="0">
                <a:latin typeface="Aldrich [RUS by Daymarius]" panose="02000000000000000000" pitchFamily="2" charset="0"/>
              </a:rPr>
              <a:t>бесплатный, имеет доступ в Интернет, требует </a:t>
            </a:r>
            <a:r>
              <a:rPr lang="en-US" sz="1400" dirty="0">
                <a:latin typeface="Aldrich [RUS by Daymarius]" panose="02000000000000000000" pitchFamily="2" charset="0"/>
              </a:rPr>
              <a:t>VPN</a:t>
            </a:r>
            <a:r>
              <a:rPr lang="ru-RU" sz="1400" dirty="0">
                <a:latin typeface="Aldrich [RUS by Daymarius]" panose="02000000000000000000" pitchFamily="2" charset="0"/>
              </a:rPr>
              <a:t>, есть </a:t>
            </a:r>
            <a:r>
              <a:rPr lang="en-US" sz="1400" dirty="0">
                <a:latin typeface="Aldrich [RUS by Daymarius]" panose="02000000000000000000" pitchFamily="2" charset="0"/>
              </a:rPr>
              <a:t>GPTs</a:t>
            </a:r>
            <a:endParaRPr lang="ru-RU" sz="1400" dirty="0">
              <a:latin typeface="Aldrich [RUS by Daymarius]" panose="02000000000000000000" pitchFamily="2" charset="0"/>
            </a:endParaRPr>
          </a:p>
          <a:p>
            <a:pPr marL="0" indent="0">
              <a:buNone/>
            </a:pPr>
            <a:r>
              <a:rPr lang="en-US" sz="1400" dirty="0">
                <a:latin typeface="Aldrich [RUS by Daymarius]" panose="02000000000000000000" pitchFamily="2" charset="0"/>
              </a:rPr>
              <a:t>ChatGPT-4o – </a:t>
            </a:r>
            <a:r>
              <a:rPr lang="ru-RU" sz="1400" dirty="0">
                <a:latin typeface="Aldrich [RUS by Daymarius]" panose="02000000000000000000" pitchFamily="2" charset="0"/>
              </a:rPr>
              <a:t>платный, имеет доступ в Интернет,</a:t>
            </a:r>
            <a:r>
              <a:rPr lang="en-US" sz="1400" dirty="0">
                <a:latin typeface="Aldrich [RUS by Daymarius]" panose="02000000000000000000" pitchFamily="2" charset="0"/>
              </a:rPr>
              <a:t> </a:t>
            </a:r>
            <a:r>
              <a:rPr lang="ru-RU" sz="1400" dirty="0">
                <a:latin typeface="Aldrich [RUS by Daymarius]" panose="02000000000000000000" pitchFamily="2" charset="0"/>
              </a:rPr>
              <a:t>требует </a:t>
            </a:r>
            <a:r>
              <a:rPr lang="en-US" sz="1400" dirty="0">
                <a:latin typeface="Aldrich [RUS by Daymarius]" panose="02000000000000000000" pitchFamily="2" charset="0"/>
              </a:rPr>
              <a:t>VPN</a:t>
            </a:r>
            <a:r>
              <a:rPr lang="ru-RU" sz="1400" dirty="0">
                <a:latin typeface="Aldrich [RUS by Daymarius]" panose="02000000000000000000" pitchFamily="2" charset="0"/>
              </a:rPr>
              <a:t>, есть </a:t>
            </a:r>
            <a:r>
              <a:rPr lang="en-US" sz="1400" dirty="0">
                <a:latin typeface="Aldrich [RUS by Daymarius]" panose="02000000000000000000" pitchFamily="2" charset="0"/>
              </a:rPr>
              <a:t>GPTs</a:t>
            </a:r>
            <a:r>
              <a:rPr lang="ru-RU" sz="1400" dirty="0">
                <a:latin typeface="Aldrich [RUS by Daymarius]" panose="02000000000000000000" pitchFamily="2" charset="0"/>
              </a:rPr>
              <a:t>. Способен работать как с текстом, так и с голосом и картинками.</a:t>
            </a:r>
            <a:endParaRPr lang="en-US" sz="1400" dirty="0">
              <a:latin typeface="Aldrich [RUS by Daymarius]" panose="02000000000000000000" pitchFamily="2" charset="0"/>
            </a:endParaRPr>
          </a:p>
          <a:p>
            <a:pPr marL="0" indent="0">
              <a:buNone/>
            </a:pPr>
            <a:r>
              <a:rPr lang="en-US" sz="1400" dirty="0">
                <a:latin typeface="Aldrich [RUS by Daymarius]" panose="02000000000000000000" pitchFamily="2" charset="0"/>
              </a:rPr>
              <a:t>Claude – </a:t>
            </a:r>
            <a:r>
              <a:rPr lang="ru-RU" sz="1400" dirty="0">
                <a:latin typeface="Aldrich [RUS by Daymarius]" panose="02000000000000000000" pitchFamily="2" charset="0"/>
              </a:rPr>
              <a:t>конкурент </a:t>
            </a:r>
            <a:r>
              <a:rPr lang="en-US" sz="1400" dirty="0">
                <a:latin typeface="Aldrich [RUS by Daymarius]" panose="02000000000000000000" pitchFamily="2" charset="0"/>
              </a:rPr>
              <a:t>ChatGPT </a:t>
            </a:r>
            <a:r>
              <a:rPr lang="ru-RU" sz="1400" dirty="0">
                <a:latin typeface="Aldrich [RUS by Daymarius]" panose="02000000000000000000" pitchFamily="2" charset="0"/>
              </a:rPr>
              <a:t>от </a:t>
            </a:r>
            <a:r>
              <a:rPr lang="en-US" sz="1400" dirty="0">
                <a:latin typeface="Aldrich [RUS by Daymarius]" panose="02000000000000000000" pitchFamily="2" charset="0"/>
              </a:rPr>
              <a:t>Google</a:t>
            </a:r>
            <a:r>
              <a:rPr lang="ru-RU" sz="1400" dirty="0">
                <a:latin typeface="Aldrich [RUS by Daymarius]" panose="02000000000000000000" pitchFamily="2" charset="0"/>
              </a:rPr>
              <a:t>. В порядке «роста мощности» - </a:t>
            </a:r>
            <a:r>
              <a:rPr lang="en-US" sz="1400" dirty="0">
                <a:latin typeface="Aldrich [RUS by Daymarius]" panose="02000000000000000000" pitchFamily="2" charset="0"/>
              </a:rPr>
              <a:t>Haiku, </a:t>
            </a:r>
            <a:r>
              <a:rPr lang="en-US" sz="1400" dirty="0" err="1">
                <a:latin typeface="Aldrich [RUS by Daymarius]" panose="02000000000000000000" pitchFamily="2" charset="0"/>
              </a:rPr>
              <a:t>Sonet</a:t>
            </a:r>
            <a:r>
              <a:rPr lang="en-US" sz="1400" dirty="0">
                <a:latin typeface="Aldrich [RUS by Daymarius]" panose="02000000000000000000" pitchFamily="2" charset="0"/>
              </a:rPr>
              <a:t>, Opus</a:t>
            </a:r>
          </a:p>
          <a:p>
            <a:pPr marL="0" indent="0">
              <a:buNone/>
            </a:pPr>
            <a:r>
              <a:rPr lang="en-US" sz="1400" dirty="0">
                <a:latin typeface="Aldrich [RUS by Daymarius]" panose="02000000000000000000" pitchFamily="2" charset="0"/>
              </a:rPr>
              <a:t>Grok-1 – </a:t>
            </a:r>
            <a:r>
              <a:rPr lang="ru-RU" sz="1400" dirty="0">
                <a:latin typeface="Aldrich [RUS by Daymarius]" panose="02000000000000000000" pitchFamily="2" charset="0"/>
              </a:rPr>
              <a:t>самая большая </a:t>
            </a:r>
            <a:r>
              <a:rPr lang="ru-RU" sz="1400" dirty="0" err="1">
                <a:latin typeface="Aldrich [RUS by Daymarius]" panose="02000000000000000000" pitchFamily="2" charset="0"/>
              </a:rPr>
              <a:t>open</a:t>
            </a:r>
            <a:r>
              <a:rPr lang="ru-RU" sz="1400" dirty="0">
                <a:latin typeface="Aldrich [RUS by Daymarius]" panose="02000000000000000000" pitchFamily="2" charset="0"/>
              </a:rPr>
              <a:t> </a:t>
            </a:r>
            <a:r>
              <a:rPr lang="ru-RU" sz="1400" dirty="0" err="1">
                <a:latin typeface="Aldrich [RUS by Daymarius]" panose="02000000000000000000" pitchFamily="2" charset="0"/>
              </a:rPr>
              <a:t>source</a:t>
            </a:r>
            <a:r>
              <a:rPr lang="ru-RU" sz="1400" dirty="0">
                <a:latin typeface="Aldrich [RUS by Daymarius]" panose="02000000000000000000" pitchFamily="2" charset="0"/>
              </a:rPr>
              <a:t> модель на данный момент. Весит порядка 300 Гб.</a:t>
            </a:r>
          </a:p>
          <a:p>
            <a:pPr marL="0" indent="0">
              <a:buNone/>
            </a:pPr>
            <a:endParaRPr lang="ru-RU" sz="1400" dirty="0">
              <a:latin typeface="Aldrich [RUS by Daymarius]" panose="02000000000000000000" pitchFamily="2" charset="0"/>
            </a:endParaRPr>
          </a:p>
          <a:p>
            <a:pPr marL="0" indent="0">
              <a:buNone/>
            </a:pPr>
            <a:r>
              <a:rPr lang="ru-RU" sz="1400" dirty="0">
                <a:latin typeface="Aldrich [RUS by Daymarius]" panose="02000000000000000000" pitchFamily="2" charset="0"/>
              </a:rPr>
              <a:t>Рекомендуемые </a:t>
            </a:r>
            <a:r>
              <a:rPr lang="en-US" sz="1400" dirty="0">
                <a:latin typeface="Aldrich [RUS by Daymarius]" panose="02000000000000000000" pitchFamily="2" charset="0"/>
              </a:rPr>
              <a:t>VPN </a:t>
            </a:r>
            <a:r>
              <a:rPr lang="ru-RU" sz="1400" dirty="0">
                <a:latin typeface="Aldrich [RUS by Daymarius]" panose="02000000000000000000" pitchFamily="2" charset="0"/>
              </a:rPr>
              <a:t>(подходят не все, напр. с </a:t>
            </a:r>
            <a:r>
              <a:rPr lang="en-US" sz="1400" dirty="0" err="1">
                <a:latin typeface="Aldrich [RUS by Daymarius]" panose="02000000000000000000" pitchFamily="2" charset="0"/>
              </a:rPr>
              <a:t>Radmin</a:t>
            </a:r>
            <a:r>
              <a:rPr lang="en-US" sz="1400" dirty="0">
                <a:latin typeface="Aldrich [RUS by Daymarius]" panose="02000000000000000000" pitchFamily="2" charset="0"/>
              </a:rPr>
              <a:t> VPN</a:t>
            </a:r>
            <a:r>
              <a:rPr lang="ru-RU" sz="1400" dirty="0">
                <a:latin typeface="Aldrich [RUS by Daymarius]" panose="02000000000000000000" pitchFamily="2" charset="0"/>
              </a:rPr>
              <a:t> вас на сайт </a:t>
            </a:r>
            <a:r>
              <a:rPr lang="en-US" sz="1400" dirty="0">
                <a:latin typeface="Aldrich [RUS by Daymarius]" panose="02000000000000000000" pitchFamily="2" charset="0"/>
              </a:rPr>
              <a:t>Open AI </a:t>
            </a:r>
            <a:r>
              <a:rPr lang="ru-RU" sz="1400" dirty="0">
                <a:latin typeface="Aldrich [RUS by Daymarius]" panose="02000000000000000000" pitchFamily="2" charset="0"/>
              </a:rPr>
              <a:t>может не пустить)</a:t>
            </a:r>
            <a:endParaRPr lang="en-US" sz="1400" dirty="0">
              <a:latin typeface="Aldrich [RUS by Daymarius]" panose="02000000000000000000" pitchFamily="2" charset="0"/>
            </a:endParaRPr>
          </a:p>
          <a:p>
            <a:pPr marL="0" indent="0">
              <a:buNone/>
            </a:pPr>
            <a:r>
              <a:rPr lang="en-US" sz="1400" dirty="0" err="1">
                <a:latin typeface="Aldrich [RUS by Daymarius]" panose="02000000000000000000" pitchFamily="2" charset="0"/>
              </a:rPr>
              <a:t>AdGuard</a:t>
            </a:r>
            <a:r>
              <a:rPr lang="ru-RU" sz="1400" dirty="0">
                <a:latin typeface="Aldrich [RUS by Daymarius]" panose="02000000000000000000" pitchFamily="2" charset="0"/>
              </a:rPr>
              <a:t> – есть 5Гб бесплатно на месяц</a:t>
            </a:r>
            <a:endParaRPr lang="en-US" sz="1400" dirty="0">
              <a:latin typeface="Aldrich [RUS by Daymarius]" panose="02000000000000000000" pitchFamily="2" charset="0"/>
            </a:endParaRPr>
          </a:p>
          <a:p>
            <a:pPr marL="0" indent="0">
              <a:buNone/>
            </a:pPr>
            <a:r>
              <a:rPr lang="en-US" sz="1400" dirty="0" err="1">
                <a:latin typeface="Aldrich [RUS by Daymarius]" panose="02000000000000000000" pitchFamily="2" charset="0"/>
              </a:rPr>
              <a:t>RedShield</a:t>
            </a:r>
            <a:r>
              <a:rPr lang="ru-RU" sz="1400" dirty="0">
                <a:latin typeface="Aldrich [RUS by Daymarius]" panose="02000000000000000000" pitchFamily="2" charset="0"/>
              </a:rPr>
              <a:t> - платный</a:t>
            </a:r>
            <a:endParaRPr lang="en-US" sz="1400" dirty="0">
              <a:latin typeface="Aldrich [RUS by Daymarius]" panose="02000000000000000000" pitchFamily="2" charset="0"/>
            </a:endParaRPr>
          </a:p>
          <a:p>
            <a:pPr marL="0" indent="0">
              <a:buNone/>
            </a:pPr>
            <a:endParaRPr lang="en-US" sz="1400" dirty="0">
              <a:latin typeface="Aldrich [RUS by Daymarius]" panose="02000000000000000000" pitchFamily="2" charset="0"/>
            </a:endParaRPr>
          </a:p>
          <a:p>
            <a:pPr marL="0" indent="0">
              <a:buNone/>
            </a:pPr>
            <a:r>
              <a:rPr lang="ru-RU" sz="1400" b="1" dirty="0">
                <a:latin typeface="Aldrich [RUS by Daymarius]" panose="02000000000000000000" pitchFamily="2" charset="0"/>
              </a:rPr>
              <a:t>Как понять, какая текстовая нейросеть лучше?</a:t>
            </a:r>
            <a:endParaRPr lang="en-US" sz="1400" b="1" dirty="0">
              <a:latin typeface="Aldrich [RUS by Daymarius]" panose="02000000000000000000" pitchFamily="2" charset="0"/>
            </a:endParaRPr>
          </a:p>
          <a:p>
            <a:pPr marL="0" indent="0">
              <a:buNone/>
            </a:pPr>
            <a:endParaRPr lang="en-US" sz="1400" dirty="0">
              <a:latin typeface="Aldrich [RUS by Daymarius]" panose="02000000000000000000" pitchFamily="2" charset="0"/>
            </a:endParaRPr>
          </a:p>
          <a:p>
            <a:pPr marL="0" indent="0">
              <a:buNone/>
            </a:pPr>
            <a:r>
              <a:rPr lang="ru-RU" sz="1400" dirty="0">
                <a:latin typeface="Aldrich [RUS by Daymarius]" panose="02000000000000000000" pitchFamily="2" charset="0"/>
              </a:rPr>
              <a:t>Сравнение нейросетей на </a:t>
            </a:r>
            <a:r>
              <a:rPr lang="en-US" sz="1400" dirty="0">
                <a:latin typeface="Aldrich [RUS by Daymarius]" panose="02000000000000000000" pitchFamily="2" charset="0"/>
              </a:rPr>
              <a:t>huggingface.com – Chatbot Arena Leaderboard</a:t>
            </a:r>
          </a:p>
          <a:p>
            <a:pPr marL="0" indent="0">
              <a:buNone/>
            </a:pPr>
            <a:r>
              <a:rPr lang="ru-RU" sz="1400" dirty="0">
                <a:latin typeface="Aldrich [RUS by Daymarius]" panose="02000000000000000000" pitchFamily="2" charset="0"/>
              </a:rPr>
              <a:t>arena/lmsys.org – можно </a:t>
            </a:r>
            <a:r>
              <a:rPr lang="ru-RU" sz="1400" dirty="0" err="1">
                <a:latin typeface="Aldrich [RUS by Daymarius]" panose="02000000000000000000" pitchFamily="2" charset="0"/>
              </a:rPr>
              <a:t>потестить</a:t>
            </a:r>
            <a:r>
              <a:rPr lang="ru-RU" sz="1400" dirty="0">
                <a:latin typeface="Aldrich [RUS by Daymarius]" panose="02000000000000000000" pitchFamily="2" charset="0"/>
              </a:rPr>
              <a:t> текстовые </a:t>
            </a:r>
            <a:r>
              <a:rPr lang="ru-RU" sz="1400" dirty="0" err="1">
                <a:latin typeface="Aldrich [RUS by Daymarius]" panose="02000000000000000000" pitchFamily="2" charset="0"/>
              </a:rPr>
              <a:t>нейронки</a:t>
            </a:r>
            <a:endParaRPr lang="ru-RU" sz="1400" dirty="0">
              <a:latin typeface="Aldrich [RUS by Daymarius]" panose="02000000000000000000" pitchFamily="2" charset="0"/>
            </a:endParaRPr>
          </a:p>
          <a:p>
            <a:pPr marL="0" indent="0">
              <a:buNone/>
            </a:pPr>
            <a:r>
              <a:rPr lang="en-US" sz="1400" dirty="0">
                <a:latin typeface="Aldrich [RUS by Daymarius]" panose="02000000000000000000" pitchFamily="2" charset="0"/>
              </a:rPr>
              <a:t>Hugging chat </a:t>
            </a:r>
            <a:r>
              <a:rPr lang="en-US" sz="1400" dirty="0" err="1">
                <a:latin typeface="Aldrich [RUS by Daymarius]" panose="02000000000000000000" pitchFamily="2" charset="0"/>
              </a:rPr>
              <a:t>на</a:t>
            </a:r>
            <a:r>
              <a:rPr lang="en-US" sz="1400" dirty="0">
                <a:latin typeface="Aldrich [RUS by Daymarius]" panose="02000000000000000000" pitchFamily="2" charset="0"/>
              </a:rPr>
              <a:t> hugging face – open source </a:t>
            </a:r>
            <a:r>
              <a:rPr lang="en-US" sz="1400" dirty="0" err="1">
                <a:latin typeface="Aldrich [RUS by Daymarius]" panose="02000000000000000000" pitchFamily="2" charset="0"/>
              </a:rPr>
              <a:t>модели</a:t>
            </a:r>
            <a:endParaRPr lang="en-US" sz="1400" dirty="0">
              <a:latin typeface="Aldrich [RUS by Daymarius]" panose="02000000000000000000" pitchFamily="2" charset="0"/>
            </a:endParaRPr>
          </a:p>
          <a:p>
            <a:pPr marL="0" indent="0">
              <a:buNone/>
            </a:pPr>
            <a:endParaRPr lang="en-US" sz="1400" dirty="0">
              <a:latin typeface="Aldrich [RUS by Daymarius]" panose="02000000000000000000" pitchFamily="2" charset="0"/>
            </a:endParaRPr>
          </a:p>
          <a:p>
            <a:pPr marL="0" indent="0">
              <a:buNone/>
            </a:pPr>
            <a:r>
              <a:rPr lang="ru-RU" sz="1400" dirty="0">
                <a:latin typeface="Aldrich [RUS by Daymarius]" panose="02000000000000000000" pitchFamily="2" charset="0"/>
              </a:rPr>
              <a:t>Создание </a:t>
            </a:r>
            <a:r>
              <a:rPr lang="en-US" sz="1400" dirty="0">
                <a:latin typeface="Aldrich [RUS by Daymarius]" panose="02000000000000000000" pitchFamily="2" charset="0"/>
              </a:rPr>
              <a:t>GPTs</a:t>
            </a:r>
          </a:p>
          <a:p>
            <a:pPr marL="0" indent="0">
              <a:buNone/>
            </a:pPr>
            <a:endParaRPr lang="en-US" sz="1400" dirty="0">
              <a:latin typeface="Aldrich [RUS by Daymarius]" panose="02000000000000000000" pitchFamily="2" charset="0"/>
            </a:endParaRPr>
          </a:p>
          <a:p>
            <a:pPr marL="0" indent="0">
              <a:buNone/>
            </a:pPr>
            <a:r>
              <a:rPr lang="en-US" sz="1400" dirty="0">
                <a:latin typeface="Aldrich [RUS by Daymarius]" panose="02000000000000000000" pitchFamily="2" charset="0"/>
              </a:rPr>
              <a:t>https://www.youtube.com/watch?v=i4bRZtML_44</a:t>
            </a:r>
            <a:r>
              <a:rPr lang="ru-RU" sz="1400" dirty="0">
                <a:latin typeface="Aldrich [RUS by Daymarius]" panose="02000000000000000000" pitchFamily="2" charset="0"/>
              </a:rPr>
              <a:t> </a:t>
            </a:r>
          </a:p>
        </p:txBody>
      </p:sp>
      <p:grpSp>
        <p:nvGrpSpPr>
          <p:cNvPr id="1203" name="Google Shape;1203;p41"/>
          <p:cNvGrpSpPr/>
          <p:nvPr/>
        </p:nvGrpSpPr>
        <p:grpSpPr>
          <a:xfrm>
            <a:off x="2602010" y="322511"/>
            <a:ext cx="272497" cy="362441"/>
            <a:chOff x="2033075" y="2942475"/>
            <a:chExt cx="206125" cy="265875"/>
          </a:xfrm>
        </p:grpSpPr>
        <p:sp>
          <p:nvSpPr>
            <p:cNvPr id="1204" name="Google Shape;1204;p41"/>
            <p:cNvSpPr/>
            <p:nvPr/>
          </p:nvSpPr>
          <p:spPr>
            <a:xfrm>
              <a:off x="2033075" y="2942475"/>
              <a:ext cx="206125" cy="265875"/>
            </a:xfrm>
            <a:custGeom>
              <a:avLst/>
              <a:gdLst/>
              <a:ahLst/>
              <a:cxnLst/>
              <a:rect l="l" t="t" r="r" b="b"/>
              <a:pathLst>
                <a:path w="8245" h="10635" extrusionOk="0">
                  <a:moveTo>
                    <a:pt x="4908" y="1124"/>
                  </a:moveTo>
                  <a:lnTo>
                    <a:pt x="6567" y="2783"/>
                  </a:lnTo>
                  <a:lnTo>
                    <a:pt x="4908" y="2783"/>
                  </a:lnTo>
                  <a:lnTo>
                    <a:pt x="4908" y="1124"/>
                  </a:lnTo>
                  <a:close/>
                  <a:moveTo>
                    <a:pt x="4122" y="803"/>
                  </a:moveTo>
                  <a:lnTo>
                    <a:pt x="4122" y="3586"/>
                  </a:lnTo>
                  <a:lnTo>
                    <a:pt x="7441" y="3586"/>
                  </a:lnTo>
                  <a:lnTo>
                    <a:pt x="7441" y="9849"/>
                  </a:lnTo>
                  <a:lnTo>
                    <a:pt x="786" y="9849"/>
                  </a:lnTo>
                  <a:lnTo>
                    <a:pt x="786" y="803"/>
                  </a:lnTo>
                  <a:close/>
                  <a:moveTo>
                    <a:pt x="1" y="0"/>
                  </a:moveTo>
                  <a:lnTo>
                    <a:pt x="1" y="10634"/>
                  </a:lnTo>
                  <a:lnTo>
                    <a:pt x="8244" y="10634"/>
                  </a:lnTo>
                  <a:lnTo>
                    <a:pt x="8244" y="2926"/>
                  </a:lnTo>
                  <a:lnTo>
                    <a:pt x="4908" y="0"/>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05" name="Google Shape;1205;p41"/>
            <p:cNvSpPr/>
            <p:nvPr/>
          </p:nvSpPr>
          <p:spPr>
            <a:xfrm>
              <a:off x="2072775" y="3065575"/>
              <a:ext cx="126275" cy="13400"/>
            </a:xfrm>
            <a:custGeom>
              <a:avLst/>
              <a:gdLst/>
              <a:ahLst/>
              <a:cxnLst/>
              <a:rect l="l" t="t" r="r" b="b"/>
              <a:pathLst>
                <a:path w="5051" h="536" extrusionOk="0">
                  <a:moveTo>
                    <a:pt x="1" y="1"/>
                  </a:moveTo>
                  <a:lnTo>
                    <a:pt x="1" y="536"/>
                  </a:lnTo>
                  <a:lnTo>
                    <a:pt x="5050" y="536"/>
                  </a:lnTo>
                  <a:lnTo>
                    <a:pt x="5050" y="1"/>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06" name="Google Shape;1206;p41"/>
            <p:cNvSpPr/>
            <p:nvPr/>
          </p:nvSpPr>
          <p:spPr>
            <a:xfrm>
              <a:off x="2072775" y="3038825"/>
              <a:ext cx="43300" cy="13400"/>
            </a:xfrm>
            <a:custGeom>
              <a:avLst/>
              <a:gdLst/>
              <a:ahLst/>
              <a:cxnLst/>
              <a:rect l="l" t="t" r="r" b="b"/>
              <a:pathLst>
                <a:path w="1732" h="536" extrusionOk="0">
                  <a:moveTo>
                    <a:pt x="1" y="0"/>
                  </a:moveTo>
                  <a:lnTo>
                    <a:pt x="1" y="535"/>
                  </a:lnTo>
                  <a:lnTo>
                    <a:pt x="1732" y="535"/>
                  </a:lnTo>
                  <a:lnTo>
                    <a:pt x="1732" y="0"/>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07" name="Google Shape;1207;p41"/>
            <p:cNvSpPr/>
            <p:nvPr/>
          </p:nvSpPr>
          <p:spPr>
            <a:xfrm>
              <a:off x="2072775" y="3091900"/>
              <a:ext cx="126275" cy="13400"/>
            </a:xfrm>
            <a:custGeom>
              <a:avLst/>
              <a:gdLst/>
              <a:ahLst/>
              <a:cxnLst/>
              <a:rect l="l" t="t" r="r" b="b"/>
              <a:pathLst>
                <a:path w="5051" h="536" extrusionOk="0">
                  <a:moveTo>
                    <a:pt x="1" y="0"/>
                  </a:moveTo>
                  <a:lnTo>
                    <a:pt x="1" y="536"/>
                  </a:lnTo>
                  <a:lnTo>
                    <a:pt x="5050" y="536"/>
                  </a:lnTo>
                  <a:lnTo>
                    <a:pt x="5050" y="0"/>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08" name="Google Shape;1208;p41"/>
            <p:cNvSpPr/>
            <p:nvPr/>
          </p:nvSpPr>
          <p:spPr>
            <a:xfrm>
              <a:off x="2072775" y="3118650"/>
              <a:ext cx="126275" cy="13425"/>
            </a:xfrm>
            <a:custGeom>
              <a:avLst/>
              <a:gdLst/>
              <a:ahLst/>
              <a:cxnLst/>
              <a:rect l="l" t="t" r="r" b="b"/>
              <a:pathLst>
                <a:path w="5051" h="537" extrusionOk="0">
                  <a:moveTo>
                    <a:pt x="1" y="1"/>
                  </a:moveTo>
                  <a:lnTo>
                    <a:pt x="1" y="536"/>
                  </a:lnTo>
                  <a:lnTo>
                    <a:pt x="5050" y="536"/>
                  </a:lnTo>
                  <a:lnTo>
                    <a:pt x="5050" y="1"/>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09" name="Google Shape;1209;p41"/>
            <p:cNvSpPr/>
            <p:nvPr/>
          </p:nvSpPr>
          <p:spPr>
            <a:xfrm>
              <a:off x="2072775" y="3145425"/>
              <a:ext cx="126275" cy="13400"/>
            </a:xfrm>
            <a:custGeom>
              <a:avLst/>
              <a:gdLst/>
              <a:ahLst/>
              <a:cxnLst/>
              <a:rect l="l" t="t" r="r" b="b"/>
              <a:pathLst>
                <a:path w="5051" h="536" extrusionOk="0">
                  <a:moveTo>
                    <a:pt x="1" y="0"/>
                  </a:moveTo>
                  <a:lnTo>
                    <a:pt x="1" y="536"/>
                  </a:lnTo>
                  <a:lnTo>
                    <a:pt x="5050" y="536"/>
                  </a:lnTo>
                  <a:lnTo>
                    <a:pt x="5050" y="0"/>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 name="Google Shape;1203;p41">
            <a:extLst>
              <a:ext uri="{FF2B5EF4-FFF2-40B4-BE49-F238E27FC236}">
                <a16:creationId xmlns:a16="http://schemas.microsoft.com/office/drawing/2014/main" id="{E5FFCE04-81B3-4694-52F0-6DB380B98C13}"/>
              </a:ext>
            </a:extLst>
          </p:cNvPr>
          <p:cNvGrpSpPr/>
          <p:nvPr/>
        </p:nvGrpSpPr>
        <p:grpSpPr>
          <a:xfrm>
            <a:off x="8477709" y="313458"/>
            <a:ext cx="272497" cy="362441"/>
            <a:chOff x="2033075" y="2942475"/>
            <a:chExt cx="206125" cy="265875"/>
          </a:xfrm>
        </p:grpSpPr>
        <p:sp>
          <p:nvSpPr>
            <p:cNvPr id="3" name="Google Shape;1204;p41">
              <a:extLst>
                <a:ext uri="{FF2B5EF4-FFF2-40B4-BE49-F238E27FC236}">
                  <a16:creationId xmlns:a16="http://schemas.microsoft.com/office/drawing/2014/main" id="{F3ADB4DF-4A52-EC75-FBE7-8B0F22D3AB10}"/>
                </a:ext>
              </a:extLst>
            </p:cNvPr>
            <p:cNvSpPr/>
            <p:nvPr/>
          </p:nvSpPr>
          <p:spPr>
            <a:xfrm>
              <a:off x="2033075" y="2942475"/>
              <a:ext cx="206125" cy="265875"/>
            </a:xfrm>
            <a:custGeom>
              <a:avLst/>
              <a:gdLst/>
              <a:ahLst/>
              <a:cxnLst/>
              <a:rect l="l" t="t" r="r" b="b"/>
              <a:pathLst>
                <a:path w="8245" h="10635" extrusionOk="0">
                  <a:moveTo>
                    <a:pt x="4908" y="1124"/>
                  </a:moveTo>
                  <a:lnTo>
                    <a:pt x="6567" y="2783"/>
                  </a:lnTo>
                  <a:lnTo>
                    <a:pt x="4908" y="2783"/>
                  </a:lnTo>
                  <a:lnTo>
                    <a:pt x="4908" y="1124"/>
                  </a:lnTo>
                  <a:close/>
                  <a:moveTo>
                    <a:pt x="4122" y="803"/>
                  </a:moveTo>
                  <a:lnTo>
                    <a:pt x="4122" y="3586"/>
                  </a:lnTo>
                  <a:lnTo>
                    <a:pt x="7441" y="3586"/>
                  </a:lnTo>
                  <a:lnTo>
                    <a:pt x="7441" y="9849"/>
                  </a:lnTo>
                  <a:lnTo>
                    <a:pt x="786" y="9849"/>
                  </a:lnTo>
                  <a:lnTo>
                    <a:pt x="786" y="803"/>
                  </a:lnTo>
                  <a:close/>
                  <a:moveTo>
                    <a:pt x="1" y="0"/>
                  </a:moveTo>
                  <a:lnTo>
                    <a:pt x="1" y="10634"/>
                  </a:lnTo>
                  <a:lnTo>
                    <a:pt x="8244" y="10634"/>
                  </a:lnTo>
                  <a:lnTo>
                    <a:pt x="8244" y="2926"/>
                  </a:lnTo>
                  <a:lnTo>
                    <a:pt x="4908" y="0"/>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 name="Google Shape;1205;p41">
              <a:extLst>
                <a:ext uri="{FF2B5EF4-FFF2-40B4-BE49-F238E27FC236}">
                  <a16:creationId xmlns:a16="http://schemas.microsoft.com/office/drawing/2014/main" id="{48CBA2FC-9D51-E833-F74B-76909FF4344D}"/>
                </a:ext>
              </a:extLst>
            </p:cNvPr>
            <p:cNvSpPr/>
            <p:nvPr/>
          </p:nvSpPr>
          <p:spPr>
            <a:xfrm>
              <a:off x="2072775" y="3065575"/>
              <a:ext cx="126275" cy="13400"/>
            </a:xfrm>
            <a:custGeom>
              <a:avLst/>
              <a:gdLst/>
              <a:ahLst/>
              <a:cxnLst/>
              <a:rect l="l" t="t" r="r" b="b"/>
              <a:pathLst>
                <a:path w="5051" h="536" extrusionOk="0">
                  <a:moveTo>
                    <a:pt x="1" y="1"/>
                  </a:moveTo>
                  <a:lnTo>
                    <a:pt x="1" y="536"/>
                  </a:lnTo>
                  <a:lnTo>
                    <a:pt x="5050" y="536"/>
                  </a:lnTo>
                  <a:lnTo>
                    <a:pt x="5050" y="1"/>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 name="Google Shape;1206;p41">
              <a:extLst>
                <a:ext uri="{FF2B5EF4-FFF2-40B4-BE49-F238E27FC236}">
                  <a16:creationId xmlns:a16="http://schemas.microsoft.com/office/drawing/2014/main" id="{0C659BFA-93A5-BBFB-AF91-9332BB9B41BB}"/>
                </a:ext>
              </a:extLst>
            </p:cNvPr>
            <p:cNvSpPr/>
            <p:nvPr/>
          </p:nvSpPr>
          <p:spPr>
            <a:xfrm>
              <a:off x="2072775" y="3038825"/>
              <a:ext cx="43300" cy="13400"/>
            </a:xfrm>
            <a:custGeom>
              <a:avLst/>
              <a:gdLst/>
              <a:ahLst/>
              <a:cxnLst/>
              <a:rect l="l" t="t" r="r" b="b"/>
              <a:pathLst>
                <a:path w="1732" h="536" extrusionOk="0">
                  <a:moveTo>
                    <a:pt x="1" y="0"/>
                  </a:moveTo>
                  <a:lnTo>
                    <a:pt x="1" y="535"/>
                  </a:lnTo>
                  <a:lnTo>
                    <a:pt x="1732" y="535"/>
                  </a:lnTo>
                  <a:lnTo>
                    <a:pt x="1732" y="0"/>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 name="Google Shape;1207;p41">
              <a:extLst>
                <a:ext uri="{FF2B5EF4-FFF2-40B4-BE49-F238E27FC236}">
                  <a16:creationId xmlns:a16="http://schemas.microsoft.com/office/drawing/2014/main" id="{94E56CB2-5C3A-303E-F064-13195A5D099D}"/>
                </a:ext>
              </a:extLst>
            </p:cNvPr>
            <p:cNvSpPr/>
            <p:nvPr/>
          </p:nvSpPr>
          <p:spPr>
            <a:xfrm>
              <a:off x="2072775" y="3091900"/>
              <a:ext cx="126275" cy="13400"/>
            </a:xfrm>
            <a:custGeom>
              <a:avLst/>
              <a:gdLst/>
              <a:ahLst/>
              <a:cxnLst/>
              <a:rect l="l" t="t" r="r" b="b"/>
              <a:pathLst>
                <a:path w="5051" h="536" extrusionOk="0">
                  <a:moveTo>
                    <a:pt x="1" y="0"/>
                  </a:moveTo>
                  <a:lnTo>
                    <a:pt x="1" y="536"/>
                  </a:lnTo>
                  <a:lnTo>
                    <a:pt x="5050" y="536"/>
                  </a:lnTo>
                  <a:lnTo>
                    <a:pt x="5050" y="0"/>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 name="Google Shape;1208;p41">
              <a:extLst>
                <a:ext uri="{FF2B5EF4-FFF2-40B4-BE49-F238E27FC236}">
                  <a16:creationId xmlns:a16="http://schemas.microsoft.com/office/drawing/2014/main" id="{2C1FC86F-155E-8AFC-BA42-57DA052B29B5}"/>
                </a:ext>
              </a:extLst>
            </p:cNvPr>
            <p:cNvSpPr/>
            <p:nvPr/>
          </p:nvSpPr>
          <p:spPr>
            <a:xfrm>
              <a:off x="2072775" y="3118650"/>
              <a:ext cx="126275" cy="13425"/>
            </a:xfrm>
            <a:custGeom>
              <a:avLst/>
              <a:gdLst/>
              <a:ahLst/>
              <a:cxnLst/>
              <a:rect l="l" t="t" r="r" b="b"/>
              <a:pathLst>
                <a:path w="5051" h="537" extrusionOk="0">
                  <a:moveTo>
                    <a:pt x="1" y="1"/>
                  </a:moveTo>
                  <a:lnTo>
                    <a:pt x="1" y="536"/>
                  </a:lnTo>
                  <a:lnTo>
                    <a:pt x="5050" y="536"/>
                  </a:lnTo>
                  <a:lnTo>
                    <a:pt x="5050" y="1"/>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 name="Google Shape;1209;p41">
              <a:extLst>
                <a:ext uri="{FF2B5EF4-FFF2-40B4-BE49-F238E27FC236}">
                  <a16:creationId xmlns:a16="http://schemas.microsoft.com/office/drawing/2014/main" id="{BE676016-2547-57A0-E14A-332E8EE9B63D}"/>
                </a:ext>
              </a:extLst>
            </p:cNvPr>
            <p:cNvSpPr/>
            <p:nvPr/>
          </p:nvSpPr>
          <p:spPr>
            <a:xfrm>
              <a:off x="2072775" y="3145425"/>
              <a:ext cx="126275" cy="13400"/>
            </a:xfrm>
            <a:custGeom>
              <a:avLst/>
              <a:gdLst/>
              <a:ahLst/>
              <a:cxnLst/>
              <a:rect l="l" t="t" r="r" b="b"/>
              <a:pathLst>
                <a:path w="5051" h="536" extrusionOk="0">
                  <a:moveTo>
                    <a:pt x="1" y="0"/>
                  </a:moveTo>
                  <a:lnTo>
                    <a:pt x="1" y="536"/>
                  </a:lnTo>
                  <a:lnTo>
                    <a:pt x="5050" y="536"/>
                  </a:lnTo>
                  <a:lnTo>
                    <a:pt x="5050" y="0"/>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807429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69"/>
        <p:cNvGrpSpPr/>
        <p:nvPr/>
      </p:nvGrpSpPr>
      <p:grpSpPr>
        <a:xfrm>
          <a:off x="0" y="0"/>
          <a:ext cx="0" cy="0"/>
          <a:chOff x="0" y="0"/>
          <a:chExt cx="0" cy="0"/>
        </a:xfrm>
      </p:grpSpPr>
      <p:sp>
        <p:nvSpPr>
          <p:cNvPr id="671" name="Google Shape;671;p23"/>
          <p:cNvSpPr txBox="1">
            <a:spLocks noGrp="1"/>
          </p:cNvSpPr>
          <p:nvPr>
            <p:ph type="title"/>
          </p:nvPr>
        </p:nvSpPr>
        <p:spPr>
          <a:xfrm>
            <a:off x="2127564" y="0"/>
            <a:ext cx="6738019" cy="660903"/>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ru-RU" sz="3600" dirty="0"/>
              <a:t>ДОСТУП</a:t>
            </a:r>
            <a:endParaRPr sz="3600" dirty="0"/>
          </a:p>
        </p:txBody>
      </p:sp>
      <p:sp>
        <p:nvSpPr>
          <p:cNvPr id="672" name="Google Shape;672;p23"/>
          <p:cNvSpPr txBox="1">
            <a:spLocks noGrp="1"/>
          </p:cNvSpPr>
          <p:nvPr>
            <p:ph type="body" idx="1"/>
          </p:nvPr>
        </p:nvSpPr>
        <p:spPr>
          <a:xfrm>
            <a:off x="543208" y="660903"/>
            <a:ext cx="11343991" cy="6024122"/>
          </a:xfrm>
          <a:prstGeom prst="rect">
            <a:avLst/>
          </a:prstGeom>
        </p:spPr>
        <p:txBody>
          <a:bodyPr spcFirstLastPara="1" wrap="square" lIns="121900" tIns="121900" rIns="121900" bIns="121900" anchor="t" anchorCtr="0">
            <a:noAutofit/>
          </a:bodyPr>
          <a:lstStyle/>
          <a:p>
            <a:pPr marL="0" indent="0">
              <a:buNone/>
            </a:pPr>
            <a:r>
              <a:rPr lang="ru-RU" sz="1100" dirty="0">
                <a:latin typeface="Aldrich [RUS by Daymarius]" panose="02000000000000000000" pitchFamily="2" charset="0"/>
              </a:rPr>
              <a:t>Чтобы пользоваться ChatGPT, нужно зарегистрироваться. Если вы в России, для этого:</a:t>
            </a:r>
          </a:p>
          <a:p>
            <a:pPr marL="0" indent="0">
              <a:buNone/>
            </a:pPr>
            <a:endParaRPr lang="ru-RU" sz="1100" dirty="0">
              <a:latin typeface="Aldrich [RUS by Daymarius]" panose="02000000000000000000" pitchFamily="2" charset="0"/>
            </a:endParaRPr>
          </a:p>
          <a:p>
            <a:pPr marL="0" indent="0">
              <a:buNone/>
            </a:pPr>
            <a:r>
              <a:rPr lang="ru-RU" sz="1100" dirty="0">
                <a:latin typeface="Aldrich [RUS by Daymarius]" panose="02000000000000000000" pitchFamily="2" charset="0"/>
              </a:rPr>
              <a:t>Включите VPN.</a:t>
            </a:r>
          </a:p>
          <a:p>
            <a:pPr marL="0" indent="0">
              <a:buNone/>
            </a:pPr>
            <a:r>
              <a:rPr lang="ru-RU" sz="1100" dirty="0">
                <a:latin typeface="Aldrich [RUS by Daymarius]" panose="02000000000000000000" pitchFamily="2" charset="0"/>
              </a:rPr>
              <a:t>Перейдите на сайт OpenAI.</a:t>
            </a:r>
          </a:p>
          <a:p>
            <a:pPr marL="0" indent="0">
              <a:buNone/>
            </a:pPr>
            <a:r>
              <a:rPr lang="ru-RU" sz="1100" dirty="0">
                <a:latin typeface="Aldrich [RUS by Daymarius]" panose="02000000000000000000" pitchFamily="2" charset="0"/>
              </a:rPr>
              <a:t>Создайте аккаунт с нуля или авторизуйтесь через учетные записи Google или Microsoft. Последний вариант быстрее: не придется вводить имя и остальные данные.</a:t>
            </a:r>
          </a:p>
          <a:p>
            <a:pPr marL="0" indent="0">
              <a:buNone/>
            </a:pPr>
            <a:r>
              <a:rPr lang="ru-RU" sz="1100" dirty="0">
                <a:latin typeface="Aldrich [RUS by Daymarius]" panose="02000000000000000000" pitchFamily="2" charset="0"/>
              </a:rPr>
              <a:t>Если вы ранее регистрировались на сайте компании OpenAI, проходить верификацию по номеру телефона не придется. Если регистрируетесь впервые, понадобится нероссийский номер. На российские номера код авторизации не приходит, потому что официально ChatGPT в стране не работает.</a:t>
            </a:r>
          </a:p>
          <a:p>
            <a:pPr marL="0" indent="0">
              <a:buNone/>
            </a:pPr>
            <a:r>
              <a:rPr lang="ru-RU" sz="1100" dirty="0">
                <a:latin typeface="Aldrich [RUS by Daymarius]" panose="02000000000000000000" pitchFamily="2" charset="0"/>
              </a:rPr>
              <a:t>Зато с авторизованным аккаунтом сайт будет открываться с российского IP-адреса — каждый раз включать VPN не придется. Конечно, возможно, что OpenAI обратит внимание на российское сообщество и попробует ввести дополнительные ограничения, например начнет блокировать аккаунты. Тогда пользоваться сервисом можно будет только через нероссийский IP-адрес.</a:t>
            </a:r>
          </a:p>
          <a:p>
            <a:pPr marL="0" indent="0">
              <a:buNone/>
            </a:pPr>
            <a:r>
              <a:rPr lang="ru-RU" sz="1100" dirty="0">
                <a:latin typeface="Aldrich [RUS by Daymarius]" panose="02000000000000000000" pitchFamily="2" charset="0"/>
              </a:rPr>
              <a:t>Как получить зарубежный номер телефона</a:t>
            </a:r>
          </a:p>
          <a:p>
            <a:pPr marL="0" indent="0">
              <a:buNone/>
            </a:pPr>
            <a:r>
              <a:rPr lang="ru-RU" sz="1100" dirty="0">
                <a:latin typeface="Aldrich [RUS by Daymarius]" panose="02000000000000000000" pitchFamily="2" charset="0"/>
              </a:rPr>
              <a:t>Номер понадобится только при регистрации, чтобы получить смс с кодом. Есть два способа его получить, не выезжая из России: удаленно купить </a:t>
            </a:r>
            <a:r>
              <a:rPr lang="ru-RU" sz="1100" dirty="0" err="1">
                <a:latin typeface="Aldrich [RUS by Daymarius]" panose="02000000000000000000" pitchFamily="2" charset="0"/>
              </a:rPr>
              <a:t>eSim</a:t>
            </a:r>
            <a:r>
              <a:rPr lang="ru-RU" sz="1100" dirty="0">
                <a:latin typeface="Aldrich [RUS by Daymarius]" panose="02000000000000000000" pitchFamily="2" charset="0"/>
              </a:rPr>
              <a:t> другой страны или арендовать виртуальный номер.</a:t>
            </a:r>
          </a:p>
          <a:p>
            <a:pPr marL="0" indent="0">
              <a:buNone/>
            </a:pPr>
            <a:r>
              <a:rPr lang="ru-RU" sz="1100" dirty="0">
                <a:latin typeface="Aldrich [RUS by Daymarius]" panose="02000000000000000000" pitchFamily="2" charset="0"/>
              </a:rPr>
              <a:t>Чтобы купить </a:t>
            </a:r>
            <a:r>
              <a:rPr lang="ru-RU" sz="1100" dirty="0" err="1">
                <a:latin typeface="Aldrich [RUS by Daymarius]" panose="02000000000000000000" pitchFamily="2" charset="0"/>
              </a:rPr>
              <a:t>eSim</a:t>
            </a:r>
            <a:r>
              <a:rPr lang="ru-RU" sz="1100" dirty="0">
                <a:latin typeface="Aldrich [RUS by Daymarius]" panose="02000000000000000000" pitchFamily="2" charset="0"/>
              </a:rPr>
              <a:t> в другой стране, найдите оператора, который продает симки без паспорта. Это легально: продажа </a:t>
            </a:r>
            <a:r>
              <a:rPr lang="ru-RU" sz="1100" dirty="0" err="1">
                <a:latin typeface="Aldrich [RUS by Daymarius]" panose="02000000000000000000" pitchFamily="2" charset="0"/>
              </a:rPr>
              <a:t>симкарт</a:t>
            </a:r>
            <a:r>
              <a:rPr lang="ru-RU" sz="1100" dirty="0">
                <a:latin typeface="Aldrich [RUS by Daymarius]" panose="02000000000000000000" pitchFamily="2" charset="0"/>
              </a:rPr>
              <a:t> по паспорту обязательна в России, но не в других странах. Найти подходящего оператора можно на сайте-агрегаторе esimdb.com.</a:t>
            </a:r>
          </a:p>
          <a:p>
            <a:pPr marL="0" indent="0">
              <a:buNone/>
            </a:pPr>
            <a:r>
              <a:rPr lang="ru-RU" sz="1100" dirty="0">
                <a:latin typeface="Aldrich [RUS by Daymarius]" panose="02000000000000000000" pitchFamily="2" charset="0"/>
              </a:rPr>
              <a:t>Например, турецкий оператор </a:t>
            </a:r>
            <a:r>
              <a:rPr lang="ru-RU" sz="1100" dirty="0" err="1">
                <a:latin typeface="Aldrich [RUS by Daymarius]" panose="02000000000000000000" pitchFamily="2" charset="0"/>
              </a:rPr>
              <a:t>RedteaGO</a:t>
            </a:r>
            <a:r>
              <a:rPr lang="ru-RU" sz="1100" dirty="0">
                <a:latin typeface="Aldrich [RUS by Daymarius]" panose="02000000000000000000" pitchFamily="2" charset="0"/>
              </a:rPr>
              <a:t> предлагает тариф на месяц за 1,99 $. Однако оплатить услуги можно только международной картой.</a:t>
            </a:r>
          </a:p>
          <a:p>
            <a:pPr marL="0" indent="0">
              <a:buNone/>
            </a:pPr>
            <a:r>
              <a:rPr lang="ru-RU" sz="1100" dirty="0">
                <a:latin typeface="Aldrich [RUS by Daymarius]" panose="02000000000000000000" pitchFamily="2" charset="0"/>
              </a:rPr>
              <a:t>Арендуйте виртуальный номер — такой, для работы которого достаточно интернета и не нужна симка. Вам нужно только один раз получить смс с кодом, а не пользоваться номером постоянно, поэтому аренда не будет дорогой.</a:t>
            </a:r>
          </a:p>
          <a:p>
            <a:pPr marL="0" indent="0">
              <a:buNone/>
            </a:pPr>
            <a:r>
              <a:rPr lang="ru-RU" sz="1100" b="1" dirty="0">
                <a:latin typeface="Aldrich [RUS by Daymarius]" panose="02000000000000000000" pitchFamily="2" charset="0"/>
              </a:rPr>
              <a:t>Но будьте осторожны: этот способ небезопасен</a:t>
            </a:r>
            <a:r>
              <a:rPr lang="ru-RU" sz="1100" dirty="0">
                <a:latin typeface="Aldrich [RUS by Daymarius]" panose="02000000000000000000" pitchFamily="2" charset="0"/>
              </a:rPr>
              <a:t>. Во время аренды вы фактически пользуетесь чужим номером. И после вас его могут арендовать другие пользователи. Если кто-то из них использует его для того же сайта, что и вы, он может получить доступ к вашей учетной записи. ChatGPT сохраняет историю запросов, поэтому использовать его для работы с личными данными при этом способе регистрации не стоит.</a:t>
            </a:r>
          </a:p>
          <a:p>
            <a:pPr marL="0" indent="0">
              <a:buNone/>
            </a:pPr>
            <a:r>
              <a:rPr lang="ru-RU" sz="1100" dirty="0">
                <a:latin typeface="Aldrich [RUS by Daymarius]" panose="02000000000000000000" pitchFamily="2" charset="0"/>
              </a:rPr>
              <a:t>Чтобы арендовать номер, воспользуйтесь одним из агрегаторов, например onlinesim.io. Напишите OpenAI в поисковой строке, и сервис покажет номера, которые сработают с сайтом компании.</a:t>
            </a:r>
          </a:p>
          <a:p>
            <a:pPr marL="0" indent="0">
              <a:buNone/>
            </a:pPr>
            <a:r>
              <a:rPr lang="ru-RU" sz="1100" dirty="0">
                <a:latin typeface="Aldrich [RUS by Daymarius]" panose="02000000000000000000" pitchFamily="2" charset="0"/>
              </a:rPr>
              <a:t>Дальше из доступных вариантов выберите один, например индийский за 51 ₽, и оплатите его с российской карты. Важно: если вы купили номер и не получили на него смс, деньги за аренду не спишутся и вы сможете попробовать другой номер.</a:t>
            </a:r>
          </a:p>
          <a:p>
            <a:pPr marL="0" indent="0">
              <a:buNone/>
            </a:pPr>
            <a:endParaRPr lang="ru-RU" sz="1100" dirty="0">
              <a:latin typeface="Aldrich [RUS by Daymarius]" panose="02000000000000000000" pitchFamily="2" charset="0"/>
            </a:endParaRPr>
          </a:p>
          <a:p>
            <a:pPr marL="0" indent="0">
              <a:buNone/>
            </a:pPr>
            <a:r>
              <a:rPr lang="ru-RU" sz="1100" dirty="0">
                <a:latin typeface="Aldrich [RUS by Daymarius]" panose="02000000000000000000" pitchFamily="2" charset="0"/>
              </a:rPr>
              <a:t>Например, у меня не получилось купить номер с первого раза: узбекистанский на сайте OpenAI не прошел, хотя сервис указывал его как доступный. Литовский номер сработал сразу. Деньги за узбекистанский не списали.</a:t>
            </a:r>
          </a:p>
          <a:p>
            <a:pPr marL="0" indent="0">
              <a:buNone/>
            </a:pPr>
            <a:r>
              <a:rPr lang="ru-RU" sz="1100" dirty="0">
                <a:latin typeface="Aldrich [RUS by Daymarius]" panose="02000000000000000000" pitchFamily="2" charset="0"/>
              </a:rPr>
              <a:t>После авторизации вы сразу попадаете в чат с ИИ. </a:t>
            </a:r>
            <a:r>
              <a:rPr lang="en-US" sz="1100" dirty="0">
                <a:latin typeface="Aldrich [RUS by Daymarius]" panose="02000000000000000000" pitchFamily="2" charset="0"/>
                <a:hlinkClick r:id="rId3"/>
              </a:rPr>
              <a:t>https://journal.tinkoff.ru/chatgpt-in-russia/</a:t>
            </a:r>
            <a:r>
              <a:rPr lang="ru-RU" sz="1100" dirty="0">
                <a:latin typeface="Aldrich [RUS by Daymarius]" panose="02000000000000000000" pitchFamily="2" charset="0"/>
              </a:rPr>
              <a:t> Можно попробовать </a:t>
            </a:r>
            <a:r>
              <a:rPr lang="en-US" sz="1100" dirty="0" err="1">
                <a:latin typeface="Aldrich [RUS by Daymarius]" panose="02000000000000000000" pitchFamily="2" charset="0"/>
              </a:rPr>
              <a:t>chad</a:t>
            </a:r>
            <a:r>
              <a:rPr lang="en-US" sz="1100" dirty="0">
                <a:latin typeface="Aldrich [RUS by Daymarius]" panose="02000000000000000000" pitchFamily="2" charset="0"/>
              </a:rPr>
              <a:t> ai</a:t>
            </a:r>
            <a:endParaRPr lang="ru-RU" sz="1100" dirty="0">
              <a:latin typeface="Aldrich [RUS by Daymarius]" panose="02000000000000000000" pitchFamily="2" charset="0"/>
            </a:endParaRPr>
          </a:p>
        </p:txBody>
      </p:sp>
    </p:spTree>
    <p:extLst>
      <p:ext uri="{BB962C8B-B14F-4D97-AF65-F5344CB8AC3E}">
        <p14:creationId xmlns:p14="http://schemas.microsoft.com/office/powerpoint/2010/main" val="2508974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69"/>
        <p:cNvGrpSpPr/>
        <p:nvPr/>
      </p:nvGrpSpPr>
      <p:grpSpPr>
        <a:xfrm>
          <a:off x="0" y="0"/>
          <a:ext cx="0" cy="0"/>
          <a:chOff x="0" y="0"/>
          <a:chExt cx="0" cy="0"/>
        </a:xfrm>
      </p:grpSpPr>
      <p:sp>
        <p:nvSpPr>
          <p:cNvPr id="671" name="Google Shape;671;p23"/>
          <p:cNvSpPr txBox="1">
            <a:spLocks noGrp="1"/>
          </p:cNvSpPr>
          <p:nvPr>
            <p:ph type="title"/>
          </p:nvPr>
        </p:nvSpPr>
        <p:spPr>
          <a:xfrm>
            <a:off x="2466337" y="91494"/>
            <a:ext cx="6408300" cy="9960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ru-RU" sz="3600" dirty="0"/>
              <a:t>СОЗДАНИЕ ТЕКСТОВ</a:t>
            </a:r>
            <a:endParaRPr sz="3600" dirty="0"/>
          </a:p>
        </p:txBody>
      </p:sp>
      <p:sp>
        <p:nvSpPr>
          <p:cNvPr id="672" name="Google Shape;672;p23"/>
          <p:cNvSpPr txBox="1">
            <a:spLocks noGrp="1"/>
          </p:cNvSpPr>
          <p:nvPr>
            <p:ph type="body" idx="1"/>
          </p:nvPr>
        </p:nvSpPr>
        <p:spPr>
          <a:xfrm>
            <a:off x="1195057" y="807243"/>
            <a:ext cx="10076507" cy="5605955"/>
          </a:xfrm>
          <a:prstGeom prst="rect">
            <a:avLst/>
          </a:prstGeom>
        </p:spPr>
        <p:txBody>
          <a:bodyPr spcFirstLastPara="1" wrap="square" lIns="121900" tIns="121900" rIns="121900" bIns="121900" anchor="t" anchorCtr="0">
            <a:noAutofit/>
          </a:bodyPr>
          <a:lstStyle/>
          <a:p>
            <a:pPr marL="0" indent="0">
              <a:buNone/>
            </a:pPr>
            <a:r>
              <a:rPr lang="en-US" sz="1600" dirty="0">
                <a:latin typeface="Aldrich [RUS by Daymarius]" panose="02000000000000000000" pitchFamily="2" charset="0"/>
              </a:rPr>
              <a:t>storynest.ai</a:t>
            </a:r>
            <a:r>
              <a:rPr lang="ru-RU" sz="1600" dirty="0">
                <a:latin typeface="Aldrich [RUS by Daymarius]" panose="02000000000000000000" pitchFamily="2" charset="0"/>
              </a:rPr>
              <a:t> – сочиняет рассказы</a:t>
            </a:r>
            <a:endParaRPr lang="en-US" sz="1600" dirty="0">
              <a:latin typeface="Aldrich [RUS by Daymarius]" panose="02000000000000000000" pitchFamily="2" charset="0"/>
            </a:endParaRPr>
          </a:p>
          <a:p>
            <a:pPr marL="0" indent="0">
              <a:buNone/>
            </a:pPr>
            <a:r>
              <a:rPr lang="en-US" sz="1600" dirty="0">
                <a:latin typeface="Aldrich [RUS by Daymarius]" panose="02000000000000000000" pitchFamily="2" charset="0"/>
              </a:rPr>
              <a:t>deepai.org/chat/screenwriter – </a:t>
            </a:r>
            <a:r>
              <a:rPr lang="ru-RU" sz="1600" dirty="0">
                <a:latin typeface="Aldrich [RUS by Daymarius]" panose="02000000000000000000" pitchFamily="2" charset="0"/>
              </a:rPr>
              <a:t>написание сценариев</a:t>
            </a:r>
          </a:p>
          <a:p>
            <a:pPr marL="0" indent="0">
              <a:buNone/>
            </a:pPr>
            <a:r>
              <a:rPr lang="ru-RU" sz="1600" dirty="0" err="1">
                <a:latin typeface="Aldrich [RUS by Daymarius]" panose="02000000000000000000" pitchFamily="2" charset="0"/>
              </a:rPr>
              <a:t>Sparkle</a:t>
            </a:r>
            <a:r>
              <a:rPr lang="ru-RU" sz="1600" dirty="0">
                <a:latin typeface="Aldrich [RUS by Daymarius]" panose="02000000000000000000" pitchFamily="2" charset="0"/>
              </a:rPr>
              <a:t>: The </a:t>
            </a:r>
            <a:r>
              <a:rPr lang="ru-RU" sz="1600" dirty="0" err="1">
                <a:latin typeface="Aldrich [RUS by Daymarius]" panose="02000000000000000000" pitchFamily="2" charset="0"/>
              </a:rPr>
              <a:t>Storybook</a:t>
            </a:r>
            <a:r>
              <a:rPr lang="ru-RU" sz="1600" dirty="0">
                <a:latin typeface="Aldrich [RUS by Daymarius]" panose="02000000000000000000" pitchFamily="2" charset="0"/>
              </a:rPr>
              <a:t> Maker – пишет книги. Сразу с оглавлением, рисунками и т.д.</a:t>
            </a:r>
          </a:p>
        </p:txBody>
      </p:sp>
      <p:grpSp>
        <p:nvGrpSpPr>
          <p:cNvPr id="1203" name="Google Shape;1203;p41"/>
          <p:cNvGrpSpPr/>
          <p:nvPr/>
        </p:nvGrpSpPr>
        <p:grpSpPr>
          <a:xfrm>
            <a:off x="2602010" y="322511"/>
            <a:ext cx="272497" cy="362441"/>
            <a:chOff x="2033075" y="2942475"/>
            <a:chExt cx="206125" cy="265875"/>
          </a:xfrm>
        </p:grpSpPr>
        <p:sp>
          <p:nvSpPr>
            <p:cNvPr id="1204" name="Google Shape;1204;p41"/>
            <p:cNvSpPr/>
            <p:nvPr/>
          </p:nvSpPr>
          <p:spPr>
            <a:xfrm>
              <a:off x="2033075" y="2942475"/>
              <a:ext cx="206125" cy="265875"/>
            </a:xfrm>
            <a:custGeom>
              <a:avLst/>
              <a:gdLst/>
              <a:ahLst/>
              <a:cxnLst/>
              <a:rect l="l" t="t" r="r" b="b"/>
              <a:pathLst>
                <a:path w="8245" h="10635" extrusionOk="0">
                  <a:moveTo>
                    <a:pt x="4908" y="1124"/>
                  </a:moveTo>
                  <a:lnTo>
                    <a:pt x="6567" y="2783"/>
                  </a:lnTo>
                  <a:lnTo>
                    <a:pt x="4908" y="2783"/>
                  </a:lnTo>
                  <a:lnTo>
                    <a:pt x="4908" y="1124"/>
                  </a:lnTo>
                  <a:close/>
                  <a:moveTo>
                    <a:pt x="4122" y="803"/>
                  </a:moveTo>
                  <a:lnTo>
                    <a:pt x="4122" y="3586"/>
                  </a:lnTo>
                  <a:lnTo>
                    <a:pt x="7441" y="3586"/>
                  </a:lnTo>
                  <a:lnTo>
                    <a:pt x="7441" y="9849"/>
                  </a:lnTo>
                  <a:lnTo>
                    <a:pt x="786" y="9849"/>
                  </a:lnTo>
                  <a:lnTo>
                    <a:pt x="786" y="803"/>
                  </a:lnTo>
                  <a:close/>
                  <a:moveTo>
                    <a:pt x="1" y="0"/>
                  </a:moveTo>
                  <a:lnTo>
                    <a:pt x="1" y="10634"/>
                  </a:lnTo>
                  <a:lnTo>
                    <a:pt x="8244" y="10634"/>
                  </a:lnTo>
                  <a:lnTo>
                    <a:pt x="8244" y="2926"/>
                  </a:lnTo>
                  <a:lnTo>
                    <a:pt x="4908" y="0"/>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05" name="Google Shape;1205;p41"/>
            <p:cNvSpPr/>
            <p:nvPr/>
          </p:nvSpPr>
          <p:spPr>
            <a:xfrm>
              <a:off x="2072775" y="3065575"/>
              <a:ext cx="126275" cy="13400"/>
            </a:xfrm>
            <a:custGeom>
              <a:avLst/>
              <a:gdLst/>
              <a:ahLst/>
              <a:cxnLst/>
              <a:rect l="l" t="t" r="r" b="b"/>
              <a:pathLst>
                <a:path w="5051" h="536" extrusionOk="0">
                  <a:moveTo>
                    <a:pt x="1" y="1"/>
                  </a:moveTo>
                  <a:lnTo>
                    <a:pt x="1" y="536"/>
                  </a:lnTo>
                  <a:lnTo>
                    <a:pt x="5050" y="536"/>
                  </a:lnTo>
                  <a:lnTo>
                    <a:pt x="5050" y="1"/>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06" name="Google Shape;1206;p41"/>
            <p:cNvSpPr/>
            <p:nvPr/>
          </p:nvSpPr>
          <p:spPr>
            <a:xfrm>
              <a:off x="2072775" y="3038825"/>
              <a:ext cx="43300" cy="13400"/>
            </a:xfrm>
            <a:custGeom>
              <a:avLst/>
              <a:gdLst/>
              <a:ahLst/>
              <a:cxnLst/>
              <a:rect l="l" t="t" r="r" b="b"/>
              <a:pathLst>
                <a:path w="1732" h="536" extrusionOk="0">
                  <a:moveTo>
                    <a:pt x="1" y="0"/>
                  </a:moveTo>
                  <a:lnTo>
                    <a:pt x="1" y="535"/>
                  </a:lnTo>
                  <a:lnTo>
                    <a:pt x="1732" y="535"/>
                  </a:lnTo>
                  <a:lnTo>
                    <a:pt x="1732" y="0"/>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07" name="Google Shape;1207;p41"/>
            <p:cNvSpPr/>
            <p:nvPr/>
          </p:nvSpPr>
          <p:spPr>
            <a:xfrm>
              <a:off x="2072775" y="3091900"/>
              <a:ext cx="126275" cy="13400"/>
            </a:xfrm>
            <a:custGeom>
              <a:avLst/>
              <a:gdLst/>
              <a:ahLst/>
              <a:cxnLst/>
              <a:rect l="l" t="t" r="r" b="b"/>
              <a:pathLst>
                <a:path w="5051" h="536" extrusionOk="0">
                  <a:moveTo>
                    <a:pt x="1" y="0"/>
                  </a:moveTo>
                  <a:lnTo>
                    <a:pt x="1" y="536"/>
                  </a:lnTo>
                  <a:lnTo>
                    <a:pt x="5050" y="536"/>
                  </a:lnTo>
                  <a:lnTo>
                    <a:pt x="5050" y="0"/>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08" name="Google Shape;1208;p41"/>
            <p:cNvSpPr/>
            <p:nvPr/>
          </p:nvSpPr>
          <p:spPr>
            <a:xfrm>
              <a:off x="2072775" y="3118650"/>
              <a:ext cx="126275" cy="13425"/>
            </a:xfrm>
            <a:custGeom>
              <a:avLst/>
              <a:gdLst/>
              <a:ahLst/>
              <a:cxnLst/>
              <a:rect l="l" t="t" r="r" b="b"/>
              <a:pathLst>
                <a:path w="5051" h="537" extrusionOk="0">
                  <a:moveTo>
                    <a:pt x="1" y="1"/>
                  </a:moveTo>
                  <a:lnTo>
                    <a:pt x="1" y="536"/>
                  </a:lnTo>
                  <a:lnTo>
                    <a:pt x="5050" y="536"/>
                  </a:lnTo>
                  <a:lnTo>
                    <a:pt x="5050" y="1"/>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09" name="Google Shape;1209;p41"/>
            <p:cNvSpPr/>
            <p:nvPr/>
          </p:nvSpPr>
          <p:spPr>
            <a:xfrm>
              <a:off x="2072775" y="3145425"/>
              <a:ext cx="126275" cy="13400"/>
            </a:xfrm>
            <a:custGeom>
              <a:avLst/>
              <a:gdLst/>
              <a:ahLst/>
              <a:cxnLst/>
              <a:rect l="l" t="t" r="r" b="b"/>
              <a:pathLst>
                <a:path w="5051" h="536" extrusionOk="0">
                  <a:moveTo>
                    <a:pt x="1" y="0"/>
                  </a:moveTo>
                  <a:lnTo>
                    <a:pt x="1" y="536"/>
                  </a:lnTo>
                  <a:lnTo>
                    <a:pt x="5050" y="536"/>
                  </a:lnTo>
                  <a:lnTo>
                    <a:pt x="5050" y="0"/>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 name="Google Shape;1203;p41">
            <a:extLst>
              <a:ext uri="{FF2B5EF4-FFF2-40B4-BE49-F238E27FC236}">
                <a16:creationId xmlns:a16="http://schemas.microsoft.com/office/drawing/2014/main" id="{E5FFCE04-81B3-4694-52F0-6DB380B98C13}"/>
              </a:ext>
            </a:extLst>
          </p:cNvPr>
          <p:cNvGrpSpPr/>
          <p:nvPr/>
        </p:nvGrpSpPr>
        <p:grpSpPr>
          <a:xfrm>
            <a:off x="8477709" y="313458"/>
            <a:ext cx="272497" cy="362441"/>
            <a:chOff x="2033075" y="2942475"/>
            <a:chExt cx="206125" cy="265875"/>
          </a:xfrm>
        </p:grpSpPr>
        <p:sp>
          <p:nvSpPr>
            <p:cNvPr id="3" name="Google Shape;1204;p41">
              <a:extLst>
                <a:ext uri="{FF2B5EF4-FFF2-40B4-BE49-F238E27FC236}">
                  <a16:creationId xmlns:a16="http://schemas.microsoft.com/office/drawing/2014/main" id="{F3ADB4DF-4A52-EC75-FBE7-8B0F22D3AB10}"/>
                </a:ext>
              </a:extLst>
            </p:cNvPr>
            <p:cNvSpPr/>
            <p:nvPr/>
          </p:nvSpPr>
          <p:spPr>
            <a:xfrm>
              <a:off x="2033075" y="2942475"/>
              <a:ext cx="206125" cy="265875"/>
            </a:xfrm>
            <a:custGeom>
              <a:avLst/>
              <a:gdLst/>
              <a:ahLst/>
              <a:cxnLst/>
              <a:rect l="l" t="t" r="r" b="b"/>
              <a:pathLst>
                <a:path w="8245" h="10635" extrusionOk="0">
                  <a:moveTo>
                    <a:pt x="4908" y="1124"/>
                  </a:moveTo>
                  <a:lnTo>
                    <a:pt x="6567" y="2783"/>
                  </a:lnTo>
                  <a:lnTo>
                    <a:pt x="4908" y="2783"/>
                  </a:lnTo>
                  <a:lnTo>
                    <a:pt x="4908" y="1124"/>
                  </a:lnTo>
                  <a:close/>
                  <a:moveTo>
                    <a:pt x="4122" y="803"/>
                  </a:moveTo>
                  <a:lnTo>
                    <a:pt x="4122" y="3586"/>
                  </a:lnTo>
                  <a:lnTo>
                    <a:pt x="7441" y="3586"/>
                  </a:lnTo>
                  <a:lnTo>
                    <a:pt x="7441" y="9849"/>
                  </a:lnTo>
                  <a:lnTo>
                    <a:pt x="786" y="9849"/>
                  </a:lnTo>
                  <a:lnTo>
                    <a:pt x="786" y="803"/>
                  </a:lnTo>
                  <a:close/>
                  <a:moveTo>
                    <a:pt x="1" y="0"/>
                  </a:moveTo>
                  <a:lnTo>
                    <a:pt x="1" y="10634"/>
                  </a:lnTo>
                  <a:lnTo>
                    <a:pt x="8244" y="10634"/>
                  </a:lnTo>
                  <a:lnTo>
                    <a:pt x="8244" y="2926"/>
                  </a:lnTo>
                  <a:lnTo>
                    <a:pt x="4908" y="0"/>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 name="Google Shape;1205;p41">
              <a:extLst>
                <a:ext uri="{FF2B5EF4-FFF2-40B4-BE49-F238E27FC236}">
                  <a16:creationId xmlns:a16="http://schemas.microsoft.com/office/drawing/2014/main" id="{48CBA2FC-9D51-E833-F74B-76909FF4344D}"/>
                </a:ext>
              </a:extLst>
            </p:cNvPr>
            <p:cNvSpPr/>
            <p:nvPr/>
          </p:nvSpPr>
          <p:spPr>
            <a:xfrm>
              <a:off x="2072775" y="3065575"/>
              <a:ext cx="126275" cy="13400"/>
            </a:xfrm>
            <a:custGeom>
              <a:avLst/>
              <a:gdLst/>
              <a:ahLst/>
              <a:cxnLst/>
              <a:rect l="l" t="t" r="r" b="b"/>
              <a:pathLst>
                <a:path w="5051" h="536" extrusionOk="0">
                  <a:moveTo>
                    <a:pt x="1" y="1"/>
                  </a:moveTo>
                  <a:lnTo>
                    <a:pt x="1" y="536"/>
                  </a:lnTo>
                  <a:lnTo>
                    <a:pt x="5050" y="536"/>
                  </a:lnTo>
                  <a:lnTo>
                    <a:pt x="5050" y="1"/>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 name="Google Shape;1206;p41">
              <a:extLst>
                <a:ext uri="{FF2B5EF4-FFF2-40B4-BE49-F238E27FC236}">
                  <a16:creationId xmlns:a16="http://schemas.microsoft.com/office/drawing/2014/main" id="{0C659BFA-93A5-BBFB-AF91-9332BB9B41BB}"/>
                </a:ext>
              </a:extLst>
            </p:cNvPr>
            <p:cNvSpPr/>
            <p:nvPr/>
          </p:nvSpPr>
          <p:spPr>
            <a:xfrm>
              <a:off x="2072775" y="3038825"/>
              <a:ext cx="43300" cy="13400"/>
            </a:xfrm>
            <a:custGeom>
              <a:avLst/>
              <a:gdLst/>
              <a:ahLst/>
              <a:cxnLst/>
              <a:rect l="l" t="t" r="r" b="b"/>
              <a:pathLst>
                <a:path w="1732" h="536" extrusionOk="0">
                  <a:moveTo>
                    <a:pt x="1" y="0"/>
                  </a:moveTo>
                  <a:lnTo>
                    <a:pt x="1" y="535"/>
                  </a:lnTo>
                  <a:lnTo>
                    <a:pt x="1732" y="535"/>
                  </a:lnTo>
                  <a:lnTo>
                    <a:pt x="1732" y="0"/>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 name="Google Shape;1207;p41">
              <a:extLst>
                <a:ext uri="{FF2B5EF4-FFF2-40B4-BE49-F238E27FC236}">
                  <a16:creationId xmlns:a16="http://schemas.microsoft.com/office/drawing/2014/main" id="{94E56CB2-5C3A-303E-F064-13195A5D099D}"/>
                </a:ext>
              </a:extLst>
            </p:cNvPr>
            <p:cNvSpPr/>
            <p:nvPr/>
          </p:nvSpPr>
          <p:spPr>
            <a:xfrm>
              <a:off x="2072775" y="3091900"/>
              <a:ext cx="126275" cy="13400"/>
            </a:xfrm>
            <a:custGeom>
              <a:avLst/>
              <a:gdLst/>
              <a:ahLst/>
              <a:cxnLst/>
              <a:rect l="l" t="t" r="r" b="b"/>
              <a:pathLst>
                <a:path w="5051" h="536" extrusionOk="0">
                  <a:moveTo>
                    <a:pt x="1" y="0"/>
                  </a:moveTo>
                  <a:lnTo>
                    <a:pt x="1" y="536"/>
                  </a:lnTo>
                  <a:lnTo>
                    <a:pt x="5050" y="536"/>
                  </a:lnTo>
                  <a:lnTo>
                    <a:pt x="5050" y="0"/>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 name="Google Shape;1208;p41">
              <a:extLst>
                <a:ext uri="{FF2B5EF4-FFF2-40B4-BE49-F238E27FC236}">
                  <a16:creationId xmlns:a16="http://schemas.microsoft.com/office/drawing/2014/main" id="{2C1FC86F-155E-8AFC-BA42-57DA052B29B5}"/>
                </a:ext>
              </a:extLst>
            </p:cNvPr>
            <p:cNvSpPr/>
            <p:nvPr/>
          </p:nvSpPr>
          <p:spPr>
            <a:xfrm>
              <a:off x="2072775" y="3118650"/>
              <a:ext cx="126275" cy="13425"/>
            </a:xfrm>
            <a:custGeom>
              <a:avLst/>
              <a:gdLst/>
              <a:ahLst/>
              <a:cxnLst/>
              <a:rect l="l" t="t" r="r" b="b"/>
              <a:pathLst>
                <a:path w="5051" h="537" extrusionOk="0">
                  <a:moveTo>
                    <a:pt x="1" y="1"/>
                  </a:moveTo>
                  <a:lnTo>
                    <a:pt x="1" y="536"/>
                  </a:lnTo>
                  <a:lnTo>
                    <a:pt x="5050" y="536"/>
                  </a:lnTo>
                  <a:lnTo>
                    <a:pt x="5050" y="1"/>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 name="Google Shape;1209;p41">
              <a:extLst>
                <a:ext uri="{FF2B5EF4-FFF2-40B4-BE49-F238E27FC236}">
                  <a16:creationId xmlns:a16="http://schemas.microsoft.com/office/drawing/2014/main" id="{BE676016-2547-57A0-E14A-332E8EE9B63D}"/>
                </a:ext>
              </a:extLst>
            </p:cNvPr>
            <p:cNvSpPr/>
            <p:nvPr/>
          </p:nvSpPr>
          <p:spPr>
            <a:xfrm>
              <a:off x="2072775" y="3145425"/>
              <a:ext cx="126275" cy="13400"/>
            </a:xfrm>
            <a:custGeom>
              <a:avLst/>
              <a:gdLst/>
              <a:ahLst/>
              <a:cxnLst/>
              <a:rect l="l" t="t" r="r" b="b"/>
              <a:pathLst>
                <a:path w="5051" h="536" extrusionOk="0">
                  <a:moveTo>
                    <a:pt x="1" y="0"/>
                  </a:moveTo>
                  <a:lnTo>
                    <a:pt x="1" y="536"/>
                  </a:lnTo>
                  <a:lnTo>
                    <a:pt x="5050" y="536"/>
                  </a:lnTo>
                  <a:lnTo>
                    <a:pt x="5050" y="0"/>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163438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69"/>
        <p:cNvGrpSpPr/>
        <p:nvPr/>
      </p:nvGrpSpPr>
      <p:grpSpPr>
        <a:xfrm>
          <a:off x="0" y="0"/>
          <a:ext cx="0" cy="0"/>
          <a:chOff x="0" y="0"/>
          <a:chExt cx="0" cy="0"/>
        </a:xfrm>
      </p:grpSpPr>
      <p:sp>
        <p:nvSpPr>
          <p:cNvPr id="671" name="Google Shape;671;p23"/>
          <p:cNvSpPr txBox="1">
            <a:spLocks noGrp="1"/>
          </p:cNvSpPr>
          <p:nvPr>
            <p:ph type="title"/>
          </p:nvPr>
        </p:nvSpPr>
        <p:spPr>
          <a:xfrm>
            <a:off x="2466337" y="91494"/>
            <a:ext cx="6408300" cy="9960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ru-RU" sz="3600" dirty="0"/>
              <a:t>ПЕРЕВОДЫ</a:t>
            </a:r>
            <a:endParaRPr sz="3600" dirty="0"/>
          </a:p>
        </p:txBody>
      </p:sp>
      <p:sp>
        <p:nvSpPr>
          <p:cNvPr id="672" name="Google Shape;672;p23"/>
          <p:cNvSpPr txBox="1">
            <a:spLocks noGrp="1"/>
          </p:cNvSpPr>
          <p:nvPr>
            <p:ph type="body" idx="1"/>
          </p:nvPr>
        </p:nvSpPr>
        <p:spPr>
          <a:xfrm>
            <a:off x="1321806" y="1087494"/>
            <a:ext cx="9841117" cy="4969274"/>
          </a:xfrm>
          <a:prstGeom prst="rect">
            <a:avLst/>
          </a:prstGeom>
        </p:spPr>
        <p:txBody>
          <a:bodyPr spcFirstLastPara="1" wrap="square" lIns="121900" tIns="121900" rIns="121900" bIns="121900" anchor="t" anchorCtr="0">
            <a:noAutofit/>
          </a:bodyPr>
          <a:lstStyle/>
          <a:p>
            <a:pPr indent="450215" algn="just">
              <a:spcAft>
                <a:spcPts val="800"/>
              </a:spcAft>
            </a:pPr>
            <a:r>
              <a:rPr lang="ru-RU" sz="1800" u="sng" kern="100" dirty="0">
                <a:solidFill>
                  <a:srgbClr val="0000FF"/>
                </a:solidFill>
                <a:effectLst/>
                <a:latin typeface="Aldrich [RUS by Daymarius]" panose="02000000000000000000" pitchFamily="2" charset="0"/>
                <a:ea typeface="Calibri" panose="020F0502020204030204" pitchFamily="34" charset="0"/>
                <a:cs typeface="Times New Roman" panose="02020603050405020304" pitchFamily="18" charset="0"/>
                <a:hlinkClick r:id="rId3"/>
              </a:rPr>
              <a:t>https://github.com/ilyhalight/voice-over-translation</a:t>
            </a:r>
            <a:r>
              <a:rPr lang="ru-RU" sz="1800" kern="100" dirty="0">
                <a:effectLst/>
                <a:latin typeface="Aldrich [RUS by Daymarius]" panose="02000000000000000000" pitchFamily="2" charset="0"/>
                <a:ea typeface="Calibri" panose="020F0502020204030204" pitchFamily="34" charset="0"/>
                <a:cs typeface="Times New Roman" panose="02020603050405020304" pitchFamily="18" charset="0"/>
              </a:rPr>
              <a:t> - устанавливается на комп и переводит видео, бесплатная.</a:t>
            </a:r>
            <a:endParaRPr lang="en-US" sz="1800" kern="100" dirty="0">
              <a:effectLst/>
              <a:latin typeface="Aldrich [RUS by Daymarius]" panose="02000000000000000000" pitchFamily="2" charset="0"/>
              <a:ea typeface="Calibri" panose="020F0502020204030204" pitchFamily="34" charset="0"/>
              <a:cs typeface="Times New Roman" panose="02020603050405020304" pitchFamily="18" charset="0"/>
            </a:endParaRPr>
          </a:p>
          <a:p>
            <a:pPr indent="450215" algn="just">
              <a:spcAft>
                <a:spcPts val="800"/>
              </a:spcAft>
            </a:pPr>
            <a:r>
              <a:rPr lang="en-US" sz="1800" dirty="0">
                <a:effectLst/>
                <a:latin typeface="Aldrich [RUS by Daymarius]" panose="02000000000000000000" pitchFamily="2" charset="0"/>
                <a:ea typeface="Calibri" panose="020F0502020204030204" pitchFamily="34" charset="0"/>
                <a:cs typeface="Times New Roman" panose="02020603050405020304" pitchFamily="18" charset="0"/>
              </a:rPr>
              <a:t>deepl </a:t>
            </a:r>
            <a:r>
              <a:rPr lang="ru-RU" sz="1800" dirty="0">
                <a:effectLst/>
                <a:latin typeface="Aldrich [RUS by Daymarius]" panose="02000000000000000000" pitchFamily="2" charset="0"/>
                <a:ea typeface="Calibri" panose="020F0502020204030204" pitchFamily="34" charset="0"/>
                <a:cs typeface="Times New Roman" panose="02020603050405020304" pitchFamily="18" charset="0"/>
              </a:rPr>
              <a:t>– переводчик, лучше Гугла</a:t>
            </a:r>
          </a:p>
          <a:p>
            <a:pPr indent="450215" algn="just">
              <a:spcAft>
                <a:spcPts val="800"/>
              </a:spcAft>
            </a:pPr>
            <a:r>
              <a:rPr lang="ru-RU" sz="1800" kern="100" dirty="0">
                <a:latin typeface="Aldrich [RUS by Daymarius]" panose="02000000000000000000" pitchFamily="2" charset="0"/>
                <a:ea typeface="Calibri" panose="020F0502020204030204" pitchFamily="34" charset="0"/>
                <a:cs typeface="Times New Roman" panose="02020603050405020304" pitchFamily="18" charset="0"/>
              </a:rPr>
              <a:t>Переводчик Яндекса можно интегрировать в другие браузеры</a:t>
            </a:r>
            <a:endParaRPr lang="ru-RU" sz="1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grpSp>
        <p:nvGrpSpPr>
          <p:cNvPr id="1041" name="Google Shape;1041;p41"/>
          <p:cNvGrpSpPr/>
          <p:nvPr/>
        </p:nvGrpSpPr>
        <p:grpSpPr>
          <a:xfrm>
            <a:off x="3938397" y="364942"/>
            <a:ext cx="386850" cy="294962"/>
            <a:chOff x="1502275" y="3638775"/>
            <a:chExt cx="292625" cy="216375"/>
          </a:xfrm>
        </p:grpSpPr>
        <p:sp>
          <p:nvSpPr>
            <p:cNvPr id="1042" name="Google Shape;1042;p41"/>
            <p:cNvSpPr/>
            <p:nvPr/>
          </p:nvSpPr>
          <p:spPr>
            <a:xfrm>
              <a:off x="1502275" y="3658850"/>
              <a:ext cx="292625" cy="196300"/>
            </a:xfrm>
            <a:custGeom>
              <a:avLst/>
              <a:gdLst/>
              <a:ahLst/>
              <a:cxnLst/>
              <a:rect l="l" t="t" r="r" b="b"/>
              <a:pathLst>
                <a:path w="11705" h="7852" extrusionOk="0">
                  <a:moveTo>
                    <a:pt x="0" y="0"/>
                  </a:moveTo>
                  <a:lnTo>
                    <a:pt x="0" y="7441"/>
                  </a:lnTo>
                  <a:lnTo>
                    <a:pt x="4657" y="7441"/>
                  </a:lnTo>
                  <a:cubicBezTo>
                    <a:pt x="4657" y="7673"/>
                    <a:pt x="4835" y="7851"/>
                    <a:pt x="5050" y="7851"/>
                  </a:cubicBezTo>
                  <a:lnTo>
                    <a:pt x="6655" y="7851"/>
                  </a:lnTo>
                  <a:cubicBezTo>
                    <a:pt x="6887" y="7851"/>
                    <a:pt x="7048" y="7673"/>
                    <a:pt x="7048" y="7441"/>
                  </a:cubicBezTo>
                  <a:lnTo>
                    <a:pt x="11705" y="7441"/>
                  </a:lnTo>
                  <a:lnTo>
                    <a:pt x="11705" y="0"/>
                  </a:lnTo>
                  <a:lnTo>
                    <a:pt x="10902" y="0"/>
                  </a:lnTo>
                  <a:lnTo>
                    <a:pt x="10902" y="6513"/>
                  </a:lnTo>
                  <a:lnTo>
                    <a:pt x="785" y="6513"/>
                  </a:lnTo>
                  <a:lnTo>
                    <a:pt x="785" y="0"/>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43" name="Google Shape;1043;p41"/>
            <p:cNvSpPr/>
            <p:nvPr/>
          </p:nvSpPr>
          <p:spPr>
            <a:xfrm>
              <a:off x="1535275" y="3638775"/>
              <a:ext cx="226625" cy="169525"/>
            </a:xfrm>
            <a:custGeom>
              <a:avLst/>
              <a:gdLst/>
              <a:ahLst/>
              <a:cxnLst/>
              <a:rect l="l" t="t" r="r" b="b"/>
              <a:pathLst>
                <a:path w="9065" h="6781" extrusionOk="0">
                  <a:moveTo>
                    <a:pt x="4265" y="803"/>
                  </a:moveTo>
                  <a:lnTo>
                    <a:pt x="4265" y="5978"/>
                  </a:lnTo>
                  <a:lnTo>
                    <a:pt x="803" y="5978"/>
                  </a:lnTo>
                  <a:lnTo>
                    <a:pt x="803" y="803"/>
                  </a:lnTo>
                  <a:close/>
                  <a:moveTo>
                    <a:pt x="8262" y="803"/>
                  </a:moveTo>
                  <a:lnTo>
                    <a:pt x="8262" y="5978"/>
                  </a:lnTo>
                  <a:lnTo>
                    <a:pt x="4800" y="5978"/>
                  </a:lnTo>
                  <a:lnTo>
                    <a:pt x="4800" y="803"/>
                  </a:lnTo>
                  <a:close/>
                  <a:moveTo>
                    <a:pt x="0" y="0"/>
                  </a:moveTo>
                  <a:lnTo>
                    <a:pt x="0" y="6781"/>
                  </a:lnTo>
                  <a:lnTo>
                    <a:pt x="9064" y="6781"/>
                  </a:lnTo>
                  <a:lnTo>
                    <a:pt x="9064" y="0"/>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44" name="Google Shape;1044;p41"/>
            <p:cNvSpPr/>
            <p:nvPr/>
          </p:nvSpPr>
          <p:spPr>
            <a:xfrm>
              <a:off x="1675350" y="3691850"/>
              <a:ext cx="46400" cy="10300"/>
            </a:xfrm>
            <a:custGeom>
              <a:avLst/>
              <a:gdLst/>
              <a:ahLst/>
              <a:cxnLst/>
              <a:rect l="l" t="t" r="r" b="b"/>
              <a:pathLst>
                <a:path w="1856" h="412" extrusionOk="0">
                  <a:moveTo>
                    <a:pt x="0" y="1"/>
                  </a:moveTo>
                  <a:lnTo>
                    <a:pt x="0" y="411"/>
                  </a:lnTo>
                  <a:lnTo>
                    <a:pt x="1856" y="411"/>
                  </a:lnTo>
                  <a:lnTo>
                    <a:pt x="1856" y="1"/>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45" name="Google Shape;1045;p41"/>
            <p:cNvSpPr/>
            <p:nvPr/>
          </p:nvSpPr>
          <p:spPr>
            <a:xfrm>
              <a:off x="1675350" y="3711925"/>
              <a:ext cx="46400" cy="9850"/>
            </a:xfrm>
            <a:custGeom>
              <a:avLst/>
              <a:gdLst/>
              <a:ahLst/>
              <a:cxnLst/>
              <a:rect l="l" t="t" r="r" b="b"/>
              <a:pathLst>
                <a:path w="1856" h="394" extrusionOk="0">
                  <a:moveTo>
                    <a:pt x="0" y="1"/>
                  </a:moveTo>
                  <a:lnTo>
                    <a:pt x="0" y="393"/>
                  </a:lnTo>
                  <a:lnTo>
                    <a:pt x="1856" y="393"/>
                  </a:lnTo>
                  <a:lnTo>
                    <a:pt x="1856" y="1"/>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46" name="Google Shape;1046;p41"/>
            <p:cNvSpPr/>
            <p:nvPr/>
          </p:nvSpPr>
          <p:spPr>
            <a:xfrm>
              <a:off x="1675350" y="3732000"/>
              <a:ext cx="32125" cy="9825"/>
            </a:xfrm>
            <a:custGeom>
              <a:avLst/>
              <a:gdLst/>
              <a:ahLst/>
              <a:cxnLst/>
              <a:rect l="l" t="t" r="r" b="b"/>
              <a:pathLst>
                <a:path w="1285" h="393" extrusionOk="0">
                  <a:moveTo>
                    <a:pt x="0" y="0"/>
                  </a:moveTo>
                  <a:lnTo>
                    <a:pt x="0" y="393"/>
                  </a:lnTo>
                  <a:lnTo>
                    <a:pt x="1285" y="393"/>
                  </a:lnTo>
                  <a:lnTo>
                    <a:pt x="1285" y="0"/>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 name="Google Shape;1041;p41">
            <a:extLst>
              <a:ext uri="{FF2B5EF4-FFF2-40B4-BE49-F238E27FC236}">
                <a16:creationId xmlns:a16="http://schemas.microsoft.com/office/drawing/2014/main" id="{FCC84D4F-116F-FE88-5FA0-5D7B73AEFA16}"/>
              </a:ext>
            </a:extLst>
          </p:cNvPr>
          <p:cNvGrpSpPr/>
          <p:nvPr/>
        </p:nvGrpSpPr>
        <p:grpSpPr>
          <a:xfrm>
            <a:off x="7034681" y="364942"/>
            <a:ext cx="386850" cy="294962"/>
            <a:chOff x="1502275" y="3638775"/>
            <a:chExt cx="292625" cy="216375"/>
          </a:xfrm>
        </p:grpSpPr>
        <p:sp>
          <p:nvSpPr>
            <p:cNvPr id="3" name="Google Shape;1042;p41">
              <a:extLst>
                <a:ext uri="{FF2B5EF4-FFF2-40B4-BE49-F238E27FC236}">
                  <a16:creationId xmlns:a16="http://schemas.microsoft.com/office/drawing/2014/main" id="{1E6542E3-B30D-48A8-FAB2-2193C91E634E}"/>
                </a:ext>
              </a:extLst>
            </p:cNvPr>
            <p:cNvSpPr/>
            <p:nvPr/>
          </p:nvSpPr>
          <p:spPr>
            <a:xfrm>
              <a:off x="1502275" y="3658850"/>
              <a:ext cx="292625" cy="196300"/>
            </a:xfrm>
            <a:custGeom>
              <a:avLst/>
              <a:gdLst/>
              <a:ahLst/>
              <a:cxnLst/>
              <a:rect l="l" t="t" r="r" b="b"/>
              <a:pathLst>
                <a:path w="11705" h="7852" extrusionOk="0">
                  <a:moveTo>
                    <a:pt x="0" y="0"/>
                  </a:moveTo>
                  <a:lnTo>
                    <a:pt x="0" y="7441"/>
                  </a:lnTo>
                  <a:lnTo>
                    <a:pt x="4657" y="7441"/>
                  </a:lnTo>
                  <a:cubicBezTo>
                    <a:pt x="4657" y="7673"/>
                    <a:pt x="4835" y="7851"/>
                    <a:pt x="5050" y="7851"/>
                  </a:cubicBezTo>
                  <a:lnTo>
                    <a:pt x="6655" y="7851"/>
                  </a:lnTo>
                  <a:cubicBezTo>
                    <a:pt x="6887" y="7851"/>
                    <a:pt x="7048" y="7673"/>
                    <a:pt x="7048" y="7441"/>
                  </a:cubicBezTo>
                  <a:lnTo>
                    <a:pt x="11705" y="7441"/>
                  </a:lnTo>
                  <a:lnTo>
                    <a:pt x="11705" y="0"/>
                  </a:lnTo>
                  <a:lnTo>
                    <a:pt x="10902" y="0"/>
                  </a:lnTo>
                  <a:lnTo>
                    <a:pt x="10902" y="6513"/>
                  </a:lnTo>
                  <a:lnTo>
                    <a:pt x="785" y="6513"/>
                  </a:lnTo>
                  <a:lnTo>
                    <a:pt x="785" y="0"/>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 name="Google Shape;1043;p41">
              <a:extLst>
                <a:ext uri="{FF2B5EF4-FFF2-40B4-BE49-F238E27FC236}">
                  <a16:creationId xmlns:a16="http://schemas.microsoft.com/office/drawing/2014/main" id="{A0961441-7F9C-8C5D-66BC-13D594FDD52B}"/>
                </a:ext>
              </a:extLst>
            </p:cNvPr>
            <p:cNvSpPr/>
            <p:nvPr/>
          </p:nvSpPr>
          <p:spPr>
            <a:xfrm>
              <a:off x="1535275" y="3638775"/>
              <a:ext cx="226625" cy="169525"/>
            </a:xfrm>
            <a:custGeom>
              <a:avLst/>
              <a:gdLst/>
              <a:ahLst/>
              <a:cxnLst/>
              <a:rect l="l" t="t" r="r" b="b"/>
              <a:pathLst>
                <a:path w="9065" h="6781" extrusionOk="0">
                  <a:moveTo>
                    <a:pt x="4265" y="803"/>
                  </a:moveTo>
                  <a:lnTo>
                    <a:pt x="4265" y="5978"/>
                  </a:lnTo>
                  <a:lnTo>
                    <a:pt x="803" y="5978"/>
                  </a:lnTo>
                  <a:lnTo>
                    <a:pt x="803" y="803"/>
                  </a:lnTo>
                  <a:close/>
                  <a:moveTo>
                    <a:pt x="8262" y="803"/>
                  </a:moveTo>
                  <a:lnTo>
                    <a:pt x="8262" y="5978"/>
                  </a:lnTo>
                  <a:lnTo>
                    <a:pt x="4800" y="5978"/>
                  </a:lnTo>
                  <a:lnTo>
                    <a:pt x="4800" y="803"/>
                  </a:lnTo>
                  <a:close/>
                  <a:moveTo>
                    <a:pt x="0" y="0"/>
                  </a:moveTo>
                  <a:lnTo>
                    <a:pt x="0" y="6781"/>
                  </a:lnTo>
                  <a:lnTo>
                    <a:pt x="9064" y="6781"/>
                  </a:lnTo>
                  <a:lnTo>
                    <a:pt x="9064" y="0"/>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 name="Google Shape;1044;p41">
              <a:extLst>
                <a:ext uri="{FF2B5EF4-FFF2-40B4-BE49-F238E27FC236}">
                  <a16:creationId xmlns:a16="http://schemas.microsoft.com/office/drawing/2014/main" id="{9EA9DD95-3105-75F6-7745-11DE206A1C64}"/>
                </a:ext>
              </a:extLst>
            </p:cNvPr>
            <p:cNvSpPr/>
            <p:nvPr/>
          </p:nvSpPr>
          <p:spPr>
            <a:xfrm>
              <a:off x="1675350" y="3691850"/>
              <a:ext cx="46400" cy="10300"/>
            </a:xfrm>
            <a:custGeom>
              <a:avLst/>
              <a:gdLst/>
              <a:ahLst/>
              <a:cxnLst/>
              <a:rect l="l" t="t" r="r" b="b"/>
              <a:pathLst>
                <a:path w="1856" h="412" extrusionOk="0">
                  <a:moveTo>
                    <a:pt x="0" y="1"/>
                  </a:moveTo>
                  <a:lnTo>
                    <a:pt x="0" y="411"/>
                  </a:lnTo>
                  <a:lnTo>
                    <a:pt x="1856" y="411"/>
                  </a:lnTo>
                  <a:lnTo>
                    <a:pt x="1856" y="1"/>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 name="Google Shape;1045;p41">
              <a:extLst>
                <a:ext uri="{FF2B5EF4-FFF2-40B4-BE49-F238E27FC236}">
                  <a16:creationId xmlns:a16="http://schemas.microsoft.com/office/drawing/2014/main" id="{A191F39A-1DE5-82F8-BB7C-FF497A018AE4}"/>
                </a:ext>
              </a:extLst>
            </p:cNvPr>
            <p:cNvSpPr/>
            <p:nvPr/>
          </p:nvSpPr>
          <p:spPr>
            <a:xfrm>
              <a:off x="1675350" y="3711925"/>
              <a:ext cx="46400" cy="9850"/>
            </a:xfrm>
            <a:custGeom>
              <a:avLst/>
              <a:gdLst/>
              <a:ahLst/>
              <a:cxnLst/>
              <a:rect l="l" t="t" r="r" b="b"/>
              <a:pathLst>
                <a:path w="1856" h="394" extrusionOk="0">
                  <a:moveTo>
                    <a:pt x="0" y="1"/>
                  </a:moveTo>
                  <a:lnTo>
                    <a:pt x="0" y="393"/>
                  </a:lnTo>
                  <a:lnTo>
                    <a:pt x="1856" y="393"/>
                  </a:lnTo>
                  <a:lnTo>
                    <a:pt x="1856" y="1"/>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 name="Google Shape;1046;p41">
              <a:extLst>
                <a:ext uri="{FF2B5EF4-FFF2-40B4-BE49-F238E27FC236}">
                  <a16:creationId xmlns:a16="http://schemas.microsoft.com/office/drawing/2014/main" id="{ECF5027D-6D9B-5D53-A561-B432B6DAA85F}"/>
                </a:ext>
              </a:extLst>
            </p:cNvPr>
            <p:cNvSpPr/>
            <p:nvPr/>
          </p:nvSpPr>
          <p:spPr>
            <a:xfrm>
              <a:off x="1675350" y="3732000"/>
              <a:ext cx="32125" cy="9825"/>
            </a:xfrm>
            <a:custGeom>
              <a:avLst/>
              <a:gdLst/>
              <a:ahLst/>
              <a:cxnLst/>
              <a:rect l="l" t="t" r="r" b="b"/>
              <a:pathLst>
                <a:path w="1285" h="393" extrusionOk="0">
                  <a:moveTo>
                    <a:pt x="0" y="0"/>
                  </a:moveTo>
                  <a:lnTo>
                    <a:pt x="0" y="393"/>
                  </a:lnTo>
                  <a:lnTo>
                    <a:pt x="1285" y="393"/>
                  </a:lnTo>
                  <a:lnTo>
                    <a:pt x="1285" y="0"/>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432353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69"/>
        <p:cNvGrpSpPr/>
        <p:nvPr/>
      </p:nvGrpSpPr>
      <p:grpSpPr>
        <a:xfrm>
          <a:off x="0" y="0"/>
          <a:ext cx="0" cy="0"/>
          <a:chOff x="0" y="0"/>
          <a:chExt cx="0" cy="0"/>
        </a:xfrm>
      </p:grpSpPr>
      <p:sp>
        <p:nvSpPr>
          <p:cNvPr id="671" name="Google Shape;671;p23"/>
          <p:cNvSpPr txBox="1">
            <a:spLocks noGrp="1"/>
          </p:cNvSpPr>
          <p:nvPr>
            <p:ph type="title"/>
          </p:nvPr>
        </p:nvSpPr>
        <p:spPr>
          <a:xfrm>
            <a:off x="2466337" y="91494"/>
            <a:ext cx="6408300" cy="9960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ru-RU" sz="3600" dirty="0"/>
              <a:t>КАРТИНКИ</a:t>
            </a:r>
            <a:endParaRPr sz="3600" dirty="0"/>
          </a:p>
        </p:txBody>
      </p:sp>
      <p:sp>
        <p:nvSpPr>
          <p:cNvPr id="672" name="Google Shape;672;p23"/>
          <p:cNvSpPr txBox="1">
            <a:spLocks noGrp="1"/>
          </p:cNvSpPr>
          <p:nvPr>
            <p:ph type="body" idx="1"/>
          </p:nvPr>
        </p:nvSpPr>
        <p:spPr>
          <a:xfrm>
            <a:off x="1303698" y="725355"/>
            <a:ext cx="9841117" cy="6041151"/>
          </a:xfrm>
          <a:prstGeom prst="rect">
            <a:avLst/>
          </a:prstGeom>
        </p:spPr>
        <p:txBody>
          <a:bodyPr spcFirstLastPara="1" wrap="square" lIns="121900" tIns="121900" rIns="121900" bIns="121900" anchor="t" anchorCtr="0">
            <a:noAutofit/>
          </a:bodyPr>
          <a:lstStyle/>
          <a:p>
            <a:pPr marL="342900" indent="-342900"/>
            <a:r>
              <a:rPr lang="ru-RU" sz="1200" dirty="0">
                <a:latin typeface="Aldrich [RUS by Daymarius]" panose="02000000000000000000" pitchFamily="2" charset="0"/>
              </a:rPr>
              <a:t>Классика:</a:t>
            </a:r>
          </a:p>
          <a:p>
            <a:pPr marL="0" indent="0">
              <a:buNone/>
            </a:pPr>
            <a:r>
              <a:rPr lang="en-US" sz="1200" u="sng" dirty="0">
                <a:latin typeface="Aldrich [RUS by Daymarius]" panose="02000000000000000000" pitchFamily="2" charset="0"/>
              </a:rPr>
              <a:t>Midjourney</a:t>
            </a:r>
            <a:r>
              <a:rPr lang="en-US" sz="1200" dirty="0">
                <a:latin typeface="Aldrich [RUS by Daymarius]" panose="02000000000000000000" pitchFamily="2" charset="0"/>
              </a:rPr>
              <a:t> – </a:t>
            </a:r>
            <a:r>
              <a:rPr lang="ru-RU" sz="1200" dirty="0" err="1">
                <a:latin typeface="Aldrich [RUS by Daymarius]" panose="02000000000000000000" pitchFamily="2" charset="0"/>
              </a:rPr>
              <a:t>генерит</a:t>
            </a:r>
            <a:r>
              <a:rPr lang="ru-RU" sz="1200" dirty="0">
                <a:latin typeface="Aldrich [RUS by Daymarius]" panose="02000000000000000000" pitchFamily="2" charset="0"/>
              </a:rPr>
              <a:t> картинки, платная, недавно добавлена функция «Создай своего персонажа и генерируй картинки с ним в разных обстоятельствах, разной одежде и т.д.». Работает через </a:t>
            </a:r>
            <a:r>
              <a:rPr lang="ru-RU" sz="1200" dirty="0" err="1">
                <a:latin typeface="Aldrich [RUS by Daymarius]" panose="02000000000000000000" pitchFamily="2" charset="0"/>
              </a:rPr>
              <a:t>Дискорд</a:t>
            </a:r>
            <a:r>
              <a:rPr lang="ru-RU" sz="1200" dirty="0">
                <a:latin typeface="Aldrich [RUS by Daymarius]" panose="02000000000000000000" pitchFamily="2" charset="0"/>
              </a:rPr>
              <a:t>.</a:t>
            </a:r>
          </a:p>
          <a:p>
            <a:pPr marL="0" indent="0">
              <a:buNone/>
            </a:pPr>
            <a:r>
              <a:rPr lang="en-US" sz="1200" u="sng" dirty="0">
                <a:latin typeface="Aldrich [RUS by Daymarius]" panose="02000000000000000000" pitchFamily="2" charset="0"/>
              </a:rPr>
              <a:t>Stable Diffusion</a:t>
            </a:r>
            <a:r>
              <a:rPr lang="en-US" sz="1200" dirty="0">
                <a:latin typeface="Aldrich [RUS by Daymarius]" panose="02000000000000000000" pitchFamily="2" charset="0"/>
              </a:rPr>
              <a:t> – </a:t>
            </a:r>
            <a:r>
              <a:rPr lang="ru-RU" sz="1200" dirty="0">
                <a:latin typeface="Aldrich [RUS by Daymarius]" panose="02000000000000000000" pitchFamily="2" charset="0"/>
              </a:rPr>
              <a:t>«слабая» </a:t>
            </a:r>
            <a:r>
              <a:rPr lang="ru-RU" sz="1200" dirty="0" err="1">
                <a:latin typeface="Aldrich [RUS by Daymarius]" panose="02000000000000000000" pitchFamily="2" charset="0"/>
              </a:rPr>
              <a:t>нейронка</a:t>
            </a:r>
            <a:r>
              <a:rPr lang="ru-RU" sz="1200" dirty="0">
                <a:latin typeface="Aldrich [RUS by Daymarius]" panose="02000000000000000000" pitchFamily="2" charset="0"/>
              </a:rPr>
              <a:t>, </a:t>
            </a:r>
            <a:r>
              <a:rPr lang="ru-RU" sz="1200" dirty="0" err="1">
                <a:latin typeface="Aldrich [RUS by Daymarius]" panose="02000000000000000000" pitchFamily="2" charset="0"/>
              </a:rPr>
              <a:t>генерит</a:t>
            </a:r>
            <a:r>
              <a:rPr lang="ru-RU" sz="1200" dirty="0">
                <a:latin typeface="Aldrich [RUS by Daymarius]" panose="02000000000000000000" pitchFamily="2" charset="0"/>
              </a:rPr>
              <a:t> картинки, можно установить себе на компьютер и генерировать бесплатно. Просто так её настроить сложно, но может помочь другая нейросеть – </a:t>
            </a:r>
            <a:r>
              <a:rPr lang="en-US" sz="1200" u="sng" dirty="0">
                <a:latin typeface="Aldrich [RUS by Daymarius]" panose="02000000000000000000" pitchFamily="2" charset="0"/>
              </a:rPr>
              <a:t>https://pinokio.computer/</a:t>
            </a:r>
            <a:endParaRPr lang="ru-RU" sz="1200" u="sng" dirty="0">
              <a:latin typeface="Aldrich [RUS by Daymarius]" panose="02000000000000000000" pitchFamily="2" charset="0"/>
            </a:endParaRPr>
          </a:p>
          <a:p>
            <a:pPr marL="0" indent="0">
              <a:buNone/>
            </a:pPr>
            <a:r>
              <a:rPr lang="en-US" sz="1200" u="sng" dirty="0">
                <a:latin typeface="Aldrich [RUS by Daymarius]" panose="02000000000000000000" pitchFamily="2" charset="0"/>
              </a:rPr>
              <a:t>DALL-E</a:t>
            </a:r>
            <a:r>
              <a:rPr lang="en-US" sz="1200" dirty="0">
                <a:latin typeface="Aldrich [RUS by Daymarius]" panose="02000000000000000000" pitchFamily="2" charset="0"/>
              </a:rPr>
              <a:t> – </a:t>
            </a:r>
            <a:r>
              <a:rPr lang="ru-RU" sz="1200" dirty="0" err="1">
                <a:latin typeface="Aldrich [RUS by Daymarius]" panose="02000000000000000000" pitchFamily="2" charset="0"/>
              </a:rPr>
              <a:t>генерит</a:t>
            </a:r>
            <a:r>
              <a:rPr lang="ru-RU" sz="1200" dirty="0">
                <a:latin typeface="Aldrich [RUS by Daymarius]" panose="02000000000000000000" pitchFamily="2" charset="0"/>
              </a:rPr>
              <a:t> картинки, отличительная особенность – лучше прочих рисует на картинке текст</a:t>
            </a:r>
          </a:p>
          <a:p>
            <a:pPr marL="285750" indent="-285750"/>
            <a:r>
              <a:rPr lang="ru-RU" sz="1200" dirty="0">
                <a:latin typeface="Aldrich [RUS by Daymarius]" panose="02000000000000000000" pitchFamily="2" charset="0"/>
              </a:rPr>
              <a:t>Возможно, имеет смысл глянуть.</a:t>
            </a:r>
          </a:p>
          <a:p>
            <a:pPr marL="0" indent="0">
              <a:buNone/>
            </a:pPr>
            <a:r>
              <a:rPr lang="en-US" sz="1200" u="sng" dirty="0" err="1">
                <a:latin typeface="Aldrich [RUS by Daymarius]" panose="02000000000000000000" pitchFamily="2" charset="0"/>
              </a:rPr>
              <a:t>Pixart</a:t>
            </a:r>
            <a:r>
              <a:rPr lang="ru-RU" sz="1200" dirty="0">
                <a:latin typeface="Aldrich [RUS by Daymarius]" panose="02000000000000000000" pitchFamily="2" charset="0"/>
              </a:rPr>
              <a:t> – </a:t>
            </a:r>
            <a:r>
              <a:rPr lang="ru-RU" sz="1200" dirty="0" err="1">
                <a:latin typeface="Aldrich [RUS by Daymarius]" panose="02000000000000000000" pitchFamily="2" charset="0"/>
              </a:rPr>
              <a:t>генерит</a:t>
            </a:r>
            <a:r>
              <a:rPr lang="ru-RU" sz="1200" dirty="0">
                <a:latin typeface="Aldrich [RUS by Daymarius]" panose="02000000000000000000" pitchFamily="2" charset="0"/>
              </a:rPr>
              <a:t> картинки, онлайн, простая, бесплатная</a:t>
            </a:r>
          </a:p>
          <a:p>
            <a:pPr marL="0" indent="0">
              <a:buNone/>
            </a:pPr>
            <a:r>
              <a:rPr lang="ru-RU" sz="1200" dirty="0">
                <a:latin typeface="Aldrich [RUS by Daymarius]" panose="02000000000000000000" pitchFamily="2" charset="0"/>
              </a:rPr>
              <a:t>https://www.freepik.com/pikaso - для изображений с возможностью редактирования, в частности для рисования пейзажей</a:t>
            </a:r>
          </a:p>
          <a:p>
            <a:pPr marL="0" indent="0">
              <a:buNone/>
            </a:pPr>
            <a:r>
              <a:rPr lang="ru-RU" sz="1200" u="sng" dirty="0">
                <a:solidFill>
                  <a:srgbClr val="0000FF"/>
                </a:solidFill>
                <a:effectLst/>
                <a:latin typeface="Aldrich [RUS by Daymarius]" panose="02000000000000000000" pitchFamily="2" charset="0"/>
                <a:ea typeface="Calibri" panose="020F0502020204030204" pitchFamily="34" charset="0"/>
                <a:hlinkClick r:id="rId3"/>
              </a:rPr>
              <a:t>https://leonardo.ai/</a:t>
            </a:r>
            <a:r>
              <a:rPr lang="ru-RU" sz="1200" dirty="0">
                <a:effectLst/>
                <a:latin typeface="Aldrich [RUS by Daymarius]" panose="02000000000000000000" pitchFamily="2" charset="0"/>
                <a:ea typeface="Calibri" panose="020F0502020204030204" pitchFamily="34" charset="0"/>
                <a:cs typeface="Times New Roman" panose="02020603050405020304" pitchFamily="18" charset="0"/>
              </a:rPr>
              <a:t> - онлайн, </a:t>
            </a:r>
            <a:r>
              <a:rPr lang="ru-RU" sz="1200" dirty="0" err="1">
                <a:effectLst/>
                <a:latin typeface="Aldrich [RUS by Daymarius]" panose="02000000000000000000" pitchFamily="2" charset="0"/>
                <a:ea typeface="Calibri" panose="020F0502020204030204" pitchFamily="34" charset="0"/>
                <a:cs typeface="Times New Roman" panose="02020603050405020304" pitchFamily="18" charset="0"/>
              </a:rPr>
              <a:t>генерит</a:t>
            </a:r>
            <a:r>
              <a:rPr lang="ru-RU" sz="1200" dirty="0">
                <a:effectLst/>
                <a:latin typeface="Aldrich [RUS by Daymarius]" panose="02000000000000000000" pitchFamily="2" charset="0"/>
                <a:ea typeface="Calibri" panose="020F0502020204030204" pitchFamily="34" charset="0"/>
                <a:cs typeface="Times New Roman" panose="02020603050405020304" pitchFamily="18" charset="0"/>
              </a:rPr>
              <a:t> изображения, есть функция анимации изображений, ежедневные бесплатные кредиты</a:t>
            </a:r>
            <a:endParaRPr lang="ru-RU" sz="1200" dirty="0">
              <a:latin typeface="Aldrich [RUS by Daymarius]" panose="02000000000000000000" pitchFamily="2" charset="0"/>
            </a:endParaRPr>
          </a:p>
          <a:p>
            <a:pPr marL="0" indent="0">
              <a:buNone/>
            </a:pPr>
            <a:r>
              <a:rPr lang="ru-RU" sz="1200" u="sng" dirty="0">
                <a:latin typeface="Aldrich [RUS by Daymarius]" panose="02000000000000000000" pitchFamily="2" charset="0"/>
              </a:rPr>
              <a:t>https://openart.ai/ </a:t>
            </a:r>
            <a:r>
              <a:rPr lang="ru-RU" sz="1200" dirty="0">
                <a:latin typeface="Aldrich [RUS by Daymarius]" panose="02000000000000000000" pitchFamily="2" charset="0"/>
              </a:rPr>
              <a:t>- редактор для фото, онлайн, 50 бесплатных генераций. Может сделать рисунок здания по чертежу</a:t>
            </a:r>
          </a:p>
          <a:p>
            <a:pPr marL="0" indent="0">
              <a:buNone/>
            </a:pPr>
            <a:r>
              <a:rPr lang="ru-RU" sz="1200" u="sng" dirty="0">
                <a:latin typeface="Aldrich [RUS by Daymarius]" panose="02000000000000000000" pitchFamily="2" charset="0"/>
              </a:rPr>
              <a:t>https://playground.com/ </a:t>
            </a:r>
            <a:r>
              <a:rPr lang="ru-RU" sz="1200" dirty="0">
                <a:latin typeface="Aldrich [RUS by Daymarius]" panose="02000000000000000000" pitchFamily="2" charset="0"/>
              </a:rPr>
              <a:t>- можно </a:t>
            </a:r>
            <a:r>
              <a:rPr lang="ru-RU" sz="1200" dirty="0" err="1">
                <a:latin typeface="Aldrich [RUS by Daymarius]" panose="02000000000000000000" pitchFamily="2" charset="0"/>
              </a:rPr>
              <a:t>генерить</a:t>
            </a:r>
            <a:r>
              <a:rPr lang="ru-RU" sz="1200" dirty="0">
                <a:latin typeface="Aldrich [RUS by Daymarius]" panose="02000000000000000000" pitchFamily="2" charset="0"/>
              </a:rPr>
              <a:t> и достраивать изображения. 500 генераций в день. Когда пишешь </a:t>
            </a:r>
            <a:r>
              <a:rPr lang="ru-RU" sz="1200" dirty="0" err="1">
                <a:latin typeface="Aldrich [RUS by Daymarius]" panose="02000000000000000000" pitchFamily="2" charset="0"/>
              </a:rPr>
              <a:t>промпт</a:t>
            </a:r>
            <a:r>
              <a:rPr lang="ru-RU" sz="1200" dirty="0">
                <a:latin typeface="Aldrich [RUS by Daymarius]" panose="02000000000000000000" pitchFamily="2" charset="0"/>
              </a:rPr>
              <a:t>, надо каждый раз при достраивании указывать стиль изображения</a:t>
            </a:r>
          </a:p>
          <a:p>
            <a:pPr marL="0" indent="0">
              <a:buNone/>
            </a:pPr>
            <a:r>
              <a:rPr lang="ru-RU" sz="1200" u="sng" dirty="0">
                <a:latin typeface="Aldrich [RUS by Daymarius]" panose="02000000000000000000" pitchFamily="2" charset="0"/>
              </a:rPr>
              <a:t>https://huggingface.co/spaces/jbilcke-hf/ai-comic-factory </a:t>
            </a:r>
            <a:r>
              <a:rPr lang="ru-RU" sz="1200" dirty="0">
                <a:latin typeface="Aldrich [RUS by Daymarius]" panose="02000000000000000000" pitchFamily="2" charset="0"/>
              </a:rPr>
              <a:t>- делает комиксы с возможностью редактирования. Англоязычная, но потом, можно перевести и поменять слова</a:t>
            </a:r>
          </a:p>
          <a:p>
            <a:pPr marL="0" indent="0">
              <a:buNone/>
            </a:pPr>
            <a:r>
              <a:rPr lang="ru-RU" sz="1200" u="sng" dirty="0" err="1">
                <a:latin typeface="Aldrich [RUS by Daymarius]" panose="02000000000000000000" pitchFamily="2" charset="0"/>
              </a:rPr>
              <a:t>krea</a:t>
            </a:r>
            <a:r>
              <a:rPr lang="ru-RU" sz="1200" u="sng" dirty="0">
                <a:latin typeface="Aldrich [RUS by Daymarius]" panose="02000000000000000000" pitchFamily="2" charset="0"/>
              </a:rPr>
              <a:t> </a:t>
            </a:r>
            <a:r>
              <a:rPr lang="ru-RU" sz="1200" u="sng" dirty="0" err="1">
                <a:latin typeface="Aldrich [RUS by Daymarius]" panose="02000000000000000000" pitchFamily="2" charset="0"/>
              </a:rPr>
              <a:t>ai</a:t>
            </a:r>
            <a:r>
              <a:rPr lang="ru-RU" sz="1200" dirty="0">
                <a:latin typeface="Aldrich [RUS by Daymarius]" panose="02000000000000000000" pitchFamily="2" charset="0"/>
              </a:rPr>
              <a:t> – бесплатный </a:t>
            </a:r>
            <a:r>
              <a:rPr lang="ru-RU" sz="1200" dirty="0" err="1">
                <a:latin typeface="Aldrich [RUS by Daymarius]" panose="02000000000000000000" pitchFamily="2" charset="0"/>
              </a:rPr>
              <a:t>апскейл</a:t>
            </a:r>
            <a:r>
              <a:rPr lang="ru-RU" sz="1200" dirty="0">
                <a:latin typeface="Aldrich [RUS by Daymarius]" panose="02000000000000000000" pitchFamily="2" charset="0"/>
              </a:rPr>
              <a:t> изображений</a:t>
            </a:r>
          </a:p>
          <a:p>
            <a:pPr marL="0" indent="0">
              <a:buNone/>
            </a:pPr>
            <a:r>
              <a:rPr lang="ru-RU" sz="1200" u="sng" dirty="0">
                <a:latin typeface="Aldrich [RUS by Daymarius]" panose="02000000000000000000" pitchFamily="2" charset="0"/>
              </a:rPr>
              <a:t>https://magnific.ai/ </a:t>
            </a:r>
            <a:r>
              <a:rPr lang="ru-RU" sz="1200" dirty="0">
                <a:latin typeface="Aldrich [RUS by Daymarius]" panose="02000000000000000000" pitchFamily="2" charset="0"/>
              </a:rPr>
              <a:t>- платный крутой </a:t>
            </a:r>
            <a:r>
              <a:rPr lang="ru-RU" sz="1200" dirty="0" err="1">
                <a:latin typeface="Aldrich [RUS by Daymarius]" panose="02000000000000000000" pitchFamily="2" charset="0"/>
              </a:rPr>
              <a:t>апскейлер</a:t>
            </a:r>
            <a:endParaRPr lang="ru-RU" sz="1200" dirty="0">
              <a:latin typeface="Aldrich [RUS by Daymarius]" panose="02000000000000000000" pitchFamily="2" charset="0"/>
            </a:endParaRPr>
          </a:p>
          <a:p>
            <a:pPr marL="0" indent="0">
              <a:buNone/>
            </a:pPr>
            <a:r>
              <a:rPr lang="en-US" sz="1200" u="sng" dirty="0">
                <a:latin typeface="Aldrich [RUS by Daymarius]" panose="02000000000000000000" pitchFamily="2" charset="0"/>
              </a:rPr>
              <a:t>t-rex 2</a:t>
            </a:r>
            <a:r>
              <a:rPr lang="ru-RU" sz="1200" dirty="0">
                <a:latin typeface="Aldrich [RUS by Daymarius]" panose="02000000000000000000" pitchFamily="2" charset="0"/>
              </a:rPr>
              <a:t> – опознавание объектов на изображениях, в т.ч. мелких</a:t>
            </a:r>
          </a:p>
          <a:p>
            <a:pPr marL="0" indent="0">
              <a:buNone/>
            </a:pPr>
            <a:r>
              <a:rPr lang="en-US" sz="1200" u="sng" dirty="0">
                <a:latin typeface="Aldrich [RUS by Daymarius]" panose="02000000000000000000" pitchFamily="2" charset="0"/>
              </a:rPr>
              <a:t>invoke ai</a:t>
            </a:r>
            <a:r>
              <a:rPr lang="ru-RU" sz="1200" dirty="0">
                <a:latin typeface="Aldrich [RUS by Daymarius]" panose="02000000000000000000" pitchFamily="2" charset="0"/>
              </a:rPr>
              <a:t> – «</a:t>
            </a:r>
            <a:r>
              <a:rPr lang="ru-RU" sz="1200" dirty="0" err="1">
                <a:latin typeface="Aldrich [RUS by Daymarius]" panose="02000000000000000000" pitchFamily="2" charset="0"/>
              </a:rPr>
              <a:t>нейрофотошоп</a:t>
            </a:r>
            <a:r>
              <a:rPr lang="ru-RU" sz="1200" dirty="0">
                <a:latin typeface="Aldrich [RUS by Daymarius]" panose="02000000000000000000" pitchFamily="2" charset="0"/>
              </a:rPr>
              <a:t>» для </a:t>
            </a:r>
            <a:r>
              <a:rPr lang="en-US" sz="1200" dirty="0">
                <a:latin typeface="Aldrich [RUS by Daymarius]" panose="02000000000000000000" pitchFamily="2" charset="0"/>
              </a:rPr>
              <a:t>Stable Diffusion</a:t>
            </a:r>
          </a:p>
          <a:p>
            <a:pPr marL="0" indent="0">
              <a:buNone/>
            </a:pPr>
            <a:r>
              <a:rPr lang="ru-RU" sz="1200" dirty="0">
                <a:latin typeface="Aldrich [RUS by Daymarius]" panose="02000000000000000000" pitchFamily="2" charset="0"/>
              </a:rPr>
              <a:t>https://tinywow.com/ - редактирование изображений, очень много мелких функций</a:t>
            </a:r>
          </a:p>
          <a:p>
            <a:pPr marL="0" indent="0">
              <a:buNone/>
            </a:pPr>
            <a:r>
              <a:rPr lang="en-US" sz="1200" b="0" i="0" u="none" strike="noStrike" dirty="0">
                <a:effectLst/>
                <a:latin typeface="Aldrich [RUS by Daymarius]" panose="02000000000000000000" pitchFamily="2" charset="0"/>
                <a:hlinkClick r:id="rId4"/>
              </a:rPr>
              <a:t>https://ai-icon.top/</a:t>
            </a:r>
            <a:r>
              <a:rPr lang="ru-RU" sz="1200" b="0" i="0" u="none" strike="noStrike" dirty="0">
                <a:effectLst/>
                <a:latin typeface="Aldrich [RUS by Daymarius]" panose="02000000000000000000" pitchFamily="2" charset="0"/>
              </a:rPr>
              <a:t> - </a:t>
            </a:r>
            <a:r>
              <a:rPr lang="ru-RU" sz="1200" b="0" i="0" u="none" strike="noStrike" dirty="0" err="1">
                <a:effectLst/>
                <a:latin typeface="Aldrich [RUS by Daymarius]" panose="02000000000000000000" pitchFamily="2" charset="0"/>
              </a:rPr>
              <a:t>генерит</a:t>
            </a:r>
            <a:r>
              <a:rPr lang="ru-RU" sz="1200" b="0" i="0" u="none" strike="noStrike" dirty="0">
                <a:effectLst/>
                <a:latin typeface="Aldrich [RUS by Daymarius]" panose="02000000000000000000" pitchFamily="2" charset="0"/>
              </a:rPr>
              <a:t> иконки и логотипы, вроде бесплатный</a:t>
            </a:r>
            <a:endParaRPr lang="en-US" sz="1200" b="0" i="0" u="none" strike="noStrike" dirty="0">
              <a:effectLst/>
              <a:latin typeface="Aldrich [RUS by Daymarius]" panose="02000000000000000000" pitchFamily="2" charset="0"/>
            </a:endParaRPr>
          </a:p>
          <a:p>
            <a:pPr marL="0" indent="0">
              <a:buNone/>
            </a:pPr>
            <a:r>
              <a:rPr lang="ru-RU" sz="1200" dirty="0">
                <a:latin typeface="Aldrich [RUS by Daymarius]" panose="02000000000000000000" pitchFamily="2" charset="0"/>
              </a:rPr>
              <a:t>recraft.ai – создание векторных изображений</a:t>
            </a:r>
          </a:p>
          <a:p>
            <a:pPr marL="0" indent="0">
              <a:buNone/>
            </a:pPr>
            <a:r>
              <a:rPr lang="ru-RU" sz="1200" dirty="0">
                <a:latin typeface="Aldrich [RUS by Daymarius]" panose="02000000000000000000" pitchFamily="2" charset="0"/>
              </a:rPr>
              <a:t>https://svgartista.net/ - создание анимированных логотипов</a:t>
            </a:r>
          </a:p>
          <a:p>
            <a:pPr marL="0" indent="0">
              <a:buNone/>
            </a:pPr>
            <a:endParaRPr lang="ru-RU" sz="1400" dirty="0">
              <a:latin typeface="Aldrich [RUS by Daymarius]" panose="02000000000000000000" pitchFamily="2" charset="0"/>
            </a:endParaRPr>
          </a:p>
        </p:txBody>
      </p:sp>
      <p:sp>
        <p:nvSpPr>
          <p:cNvPr id="956" name="Google Shape;956;p41"/>
          <p:cNvSpPr/>
          <p:nvPr/>
        </p:nvSpPr>
        <p:spPr>
          <a:xfrm>
            <a:off x="3968121" y="318922"/>
            <a:ext cx="333805" cy="339335"/>
          </a:xfrm>
          <a:custGeom>
            <a:avLst/>
            <a:gdLst/>
            <a:ahLst/>
            <a:cxnLst/>
            <a:rect l="l" t="t" r="r" b="b"/>
            <a:pathLst>
              <a:path w="10100" h="9957" extrusionOk="0">
                <a:moveTo>
                  <a:pt x="8762" y="1464"/>
                </a:moveTo>
                <a:lnTo>
                  <a:pt x="8762" y="6245"/>
                </a:lnTo>
                <a:lnTo>
                  <a:pt x="1321" y="6245"/>
                </a:lnTo>
                <a:lnTo>
                  <a:pt x="1321" y="1464"/>
                </a:lnTo>
                <a:close/>
                <a:moveTo>
                  <a:pt x="5050" y="0"/>
                </a:moveTo>
                <a:cubicBezTo>
                  <a:pt x="4907" y="0"/>
                  <a:pt x="4783" y="125"/>
                  <a:pt x="4783" y="268"/>
                </a:cubicBezTo>
                <a:lnTo>
                  <a:pt x="4783" y="536"/>
                </a:lnTo>
                <a:lnTo>
                  <a:pt x="251" y="536"/>
                </a:lnTo>
                <a:cubicBezTo>
                  <a:pt x="126" y="536"/>
                  <a:pt x="1" y="661"/>
                  <a:pt x="1" y="803"/>
                </a:cubicBezTo>
                <a:cubicBezTo>
                  <a:pt x="1" y="946"/>
                  <a:pt x="126" y="1053"/>
                  <a:pt x="251" y="1053"/>
                </a:cubicBezTo>
                <a:lnTo>
                  <a:pt x="518" y="1053"/>
                </a:lnTo>
                <a:lnTo>
                  <a:pt x="518" y="6513"/>
                </a:lnTo>
                <a:lnTo>
                  <a:pt x="251" y="6513"/>
                </a:lnTo>
                <a:cubicBezTo>
                  <a:pt x="126" y="6513"/>
                  <a:pt x="1" y="6638"/>
                  <a:pt x="1" y="6781"/>
                </a:cubicBezTo>
                <a:cubicBezTo>
                  <a:pt x="1" y="6923"/>
                  <a:pt x="126" y="7048"/>
                  <a:pt x="251" y="7048"/>
                </a:cubicBezTo>
                <a:lnTo>
                  <a:pt x="4319" y="7048"/>
                </a:lnTo>
                <a:lnTo>
                  <a:pt x="2285" y="9100"/>
                </a:lnTo>
                <a:cubicBezTo>
                  <a:pt x="2178" y="9207"/>
                  <a:pt x="2178" y="9368"/>
                  <a:pt x="2285" y="9475"/>
                </a:cubicBezTo>
                <a:cubicBezTo>
                  <a:pt x="2338" y="9528"/>
                  <a:pt x="2405" y="9555"/>
                  <a:pt x="2472" y="9555"/>
                </a:cubicBezTo>
                <a:cubicBezTo>
                  <a:pt x="2539" y="9555"/>
                  <a:pt x="2606" y="9528"/>
                  <a:pt x="2659" y="9475"/>
                </a:cubicBezTo>
                <a:lnTo>
                  <a:pt x="4783" y="7334"/>
                </a:lnTo>
                <a:lnTo>
                  <a:pt x="4783" y="9707"/>
                </a:lnTo>
                <a:cubicBezTo>
                  <a:pt x="4783" y="9850"/>
                  <a:pt x="4907" y="9957"/>
                  <a:pt x="5050" y="9957"/>
                </a:cubicBezTo>
                <a:cubicBezTo>
                  <a:pt x="5193" y="9957"/>
                  <a:pt x="5318" y="9850"/>
                  <a:pt x="5318" y="9707"/>
                </a:cubicBezTo>
                <a:lnTo>
                  <a:pt x="5318" y="7334"/>
                </a:lnTo>
                <a:lnTo>
                  <a:pt x="7441" y="9475"/>
                </a:lnTo>
                <a:cubicBezTo>
                  <a:pt x="7495" y="9520"/>
                  <a:pt x="7562" y="9542"/>
                  <a:pt x="7628" y="9542"/>
                </a:cubicBezTo>
                <a:cubicBezTo>
                  <a:pt x="7695" y="9542"/>
                  <a:pt x="7762" y="9520"/>
                  <a:pt x="7816" y="9475"/>
                </a:cubicBezTo>
                <a:cubicBezTo>
                  <a:pt x="7923" y="9350"/>
                  <a:pt x="7923" y="9189"/>
                  <a:pt x="7816" y="9082"/>
                </a:cubicBezTo>
                <a:lnTo>
                  <a:pt x="5782" y="7048"/>
                </a:lnTo>
                <a:lnTo>
                  <a:pt x="9832" y="7048"/>
                </a:lnTo>
                <a:cubicBezTo>
                  <a:pt x="9975" y="7048"/>
                  <a:pt x="10100" y="6923"/>
                  <a:pt x="10100" y="6781"/>
                </a:cubicBezTo>
                <a:cubicBezTo>
                  <a:pt x="10100" y="6638"/>
                  <a:pt x="9975" y="6513"/>
                  <a:pt x="9832" y="6513"/>
                </a:cubicBezTo>
                <a:lnTo>
                  <a:pt x="9564" y="6513"/>
                </a:lnTo>
                <a:lnTo>
                  <a:pt x="9564" y="1053"/>
                </a:lnTo>
                <a:lnTo>
                  <a:pt x="9832" y="1053"/>
                </a:lnTo>
                <a:cubicBezTo>
                  <a:pt x="9975" y="1053"/>
                  <a:pt x="10100" y="946"/>
                  <a:pt x="10100" y="803"/>
                </a:cubicBezTo>
                <a:cubicBezTo>
                  <a:pt x="10100" y="661"/>
                  <a:pt x="9975" y="536"/>
                  <a:pt x="9832" y="536"/>
                </a:cubicBezTo>
                <a:lnTo>
                  <a:pt x="5318" y="536"/>
                </a:lnTo>
                <a:lnTo>
                  <a:pt x="5318" y="268"/>
                </a:lnTo>
                <a:cubicBezTo>
                  <a:pt x="5318" y="125"/>
                  <a:pt x="5193" y="0"/>
                  <a:pt x="5050"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Font typeface="Arial"/>
              <a:buNone/>
            </a:pPr>
            <a:endParaRPr>
              <a:solidFill>
                <a:srgbClr val="FFFFFF"/>
              </a:solidFill>
            </a:endParaRPr>
          </a:p>
        </p:txBody>
      </p:sp>
      <p:sp>
        <p:nvSpPr>
          <p:cNvPr id="2" name="Google Shape;956;p41">
            <a:extLst>
              <a:ext uri="{FF2B5EF4-FFF2-40B4-BE49-F238E27FC236}">
                <a16:creationId xmlns:a16="http://schemas.microsoft.com/office/drawing/2014/main" id="{7D922261-955D-E404-48DC-EC75AAB8D3BE}"/>
              </a:ext>
            </a:extLst>
          </p:cNvPr>
          <p:cNvSpPr/>
          <p:nvPr/>
        </p:nvSpPr>
        <p:spPr>
          <a:xfrm>
            <a:off x="7055353" y="318921"/>
            <a:ext cx="333805" cy="339335"/>
          </a:xfrm>
          <a:custGeom>
            <a:avLst/>
            <a:gdLst/>
            <a:ahLst/>
            <a:cxnLst/>
            <a:rect l="l" t="t" r="r" b="b"/>
            <a:pathLst>
              <a:path w="10100" h="9957" extrusionOk="0">
                <a:moveTo>
                  <a:pt x="8762" y="1464"/>
                </a:moveTo>
                <a:lnTo>
                  <a:pt x="8762" y="6245"/>
                </a:lnTo>
                <a:lnTo>
                  <a:pt x="1321" y="6245"/>
                </a:lnTo>
                <a:lnTo>
                  <a:pt x="1321" y="1464"/>
                </a:lnTo>
                <a:close/>
                <a:moveTo>
                  <a:pt x="5050" y="0"/>
                </a:moveTo>
                <a:cubicBezTo>
                  <a:pt x="4907" y="0"/>
                  <a:pt x="4783" y="125"/>
                  <a:pt x="4783" y="268"/>
                </a:cubicBezTo>
                <a:lnTo>
                  <a:pt x="4783" y="536"/>
                </a:lnTo>
                <a:lnTo>
                  <a:pt x="251" y="536"/>
                </a:lnTo>
                <a:cubicBezTo>
                  <a:pt x="126" y="536"/>
                  <a:pt x="1" y="661"/>
                  <a:pt x="1" y="803"/>
                </a:cubicBezTo>
                <a:cubicBezTo>
                  <a:pt x="1" y="946"/>
                  <a:pt x="126" y="1053"/>
                  <a:pt x="251" y="1053"/>
                </a:cubicBezTo>
                <a:lnTo>
                  <a:pt x="518" y="1053"/>
                </a:lnTo>
                <a:lnTo>
                  <a:pt x="518" y="6513"/>
                </a:lnTo>
                <a:lnTo>
                  <a:pt x="251" y="6513"/>
                </a:lnTo>
                <a:cubicBezTo>
                  <a:pt x="126" y="6513"/>
                  <a:pt x="1" y="6638"/>
                  <a:pt x="1" y="6781"/>
                </a:cubicBezTo>
                <a:cubicBezTo>
                  <a:pt x="1" y="6923"/>
                  <a:pt x="126" y="7048"/>
                  <a:pt x="251" y="7048"/>
                </a:cubicBezTo>
                <a:lnTo>
                  <a:pt x="4319" y="7048"/>
                </a:lnTo>
                <a:lnTo>
                  <a:pt x="2285" y="9100"/>
                </a:lnTo>
                <a:cubicBezTo>
                  <a:pt x="2178" y="9207"/>
                  <a:pt x="2178" y="9368"/>
                  <a:pt x="2285" y="9475"/>
                </a:cubicBezTo>
                <a:cubicBezTo>
                  <a:pt x="2338" y="9528"/>
                  <a:pt x="2405" y="9555"/>
                  <a:pt x="2472" y="9555"/>
                </a:cubicBezTo>
                <a:cubicBezTo>
                  <a:pt x="2539" y="9555"/>
                  <a:pt x="2606" y="9528"/>
                  <a:pt x="2659" y="9475"/>
                </a:cubicBezTo>
                <a:lnTo>
                  <a:pt x="4783" y="7334"/>
                </a:lnTo>
                <a:lnTo>
                  <a:pt x="4783" y="9707"/>
                </a:lnTo>
                <a:cubicBezTo>
                  <a:pt x="4783" y="9850"/>
                  <a:pt x="4907" y="9957"/>
                  <a:pt x="5050" y="9957"/>
                </a:cubicBezTo>
                <a:cubicBezTo>
                  <a:pt x="5193" y="9957"/>
                  <a:pt x="5318" y="9850"/>
                  <a:pt x="5318" y="9707"/>
                </a:cubicBezTo>
                <a:lnTo>
                  <a:pt x="5318" y="7334"/>
                </a:lnTo>
                <a:lnTo>
                  <a:pt x="7441" y="9475"/>
                </a:lnTo>
                <a:cubicBezTo>
                  <a:pt x="7495" y="9520"/>
                  <a:pt x="7562" y="9542"/>
                  <a:pt x="7628" y="9542"/>
                </a:cubicBezTo>
                <a:cubicBezTo>
                  <a:pt x="7695" y="9542"/>
                  <a:pt x="7762" y="9520"/>
                  <a:pt x="7816" y="9475"/>
                </a:cubicBezTo>
                <a:cubicBezTo>
                  <a:pt x="7923" y="9350"/>
                  <a:pt x="7923" y="9189"/>
                  <a:pt x="7816" y="9082"/>
                </a:cubicBezTo>
                <a:lnTo>
                  <a:pt x="5782" y="7048"/>
                </a:lnTo>
                <a:lnTo>
                  <a:pt x="9832" y="7048"/>
                </a:lnTo>
                <a:cubicBezTo>
                  <a:pt x="9975" y="7048"/>
                  <a:pt x="10100" y="6923"/>
                  <a:pt x="10100" y="6781"/>
                </a:cubicBezTo>
                <a:cubicBezTo>
                  <a:pt x="10100" y="6638"/>
                  <a:pt x="9975" y="6513"/>
                  <a:pt x="9832" y="6513"/>
                </a:cubicBezTo>
                <a:lnTo>
                  <a:pt x="9564" y="6513"/>
                </a:lnTo>
                <a:lnTo>
                  <a:pt x="9564" y="1053"/>
                </a:lnTo>
                <a:lnTo>
                  <a:pt x="9832" y="1053"/>
                </a:lnTo>
                <a:cubicBezTo>
                  <a:pt x="9975" y="1053"/>
                  <a:pt x="10100" y="946"/>
                  <a:pt x="10100" y="803"/>
                </a:cubicBezTo>
                <a:cubicBezTo>
                  <a:pt x="10100" y="661"/>
                  <a:pt x="9975" y="536"/>
                  <a:pt x="9832" y="536"/>
                </a:cubicBezTo>
                <a:lnTo>
                  <a:pt x="5318" y="536"/>
                </a:lnTo>
                <a:lnTo>
                  <a:pt x="5318" y="268"/>
                </a:lnTo>
                <a:cubicBezTo>
                  <a:pt x="5318" y="125"/>
                  <a:pt x="5193" y="0"/>
                  <a:pt x="5050"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Font typeface="Arial"/>
              <a:buNone/>
            </a:pPr>
            <a:endParaRPr>
              <a:solidFill>
                <a:srgbClr val="FFFFFF"/>
              </a:solidFill>
            </a:endParaRPr>
          </a:p>
        </p:txBody>
      </p:sp>
    </p:spTree>
    <p:extLst>
      <p:ext uri="{BB962C8B-B14F-4D97-AF65-F5344CB8AC3E}">
        <p14:creationId xmlns:p14="http://schemas.microsoft.com/office/powerpoint/2010/main" val="2348923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69"/>
        <p:cNvGrpSpPr/>
        <p:nvPr/>
      </p:nvGrpSpPr>
      <p:grpSpPr>
        <a:xfrm>
          <a:off x="0" y="0"/>
          <a:ext cx="0" cy="0"/>
          <a:chOff x="0" y="0"/>
          <a:chExt cx="0" cy="0"/>
        </a:xfrm>
      </p:grpSpPr>
      <p:sp>
        <p:nvSpPr>
          <p:cNvPr id="671" name="Google Shape;671;p23"/>
          <p:cNvSpPr txBox="1">
            <a:spLocks noGrp="1"/>
          </p:cNvSpPr>
          <p:nvPr>
            <p:ph type="title"/>
          </p:nvPr>
        </p:nvSpPr>
        <p:spPr>
          <a:xfrm>
            <a:off x="2466337" y="91494"/>
            <a:ext cx="6408300" cy="9960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ru-RU" sz="3600" dirty="0"/>
              <a:t>ВИДЕО</a:t>
            </a:r>
            <a:endParaRPr sz="3600" dirty="0"/>
          </a:p>
        </p:txBody>
      </p:sp>
      <p:sp>
        <p:nvSpPr>
          <p:cNvPr id="672" name="Google Shape;672;p23"/>
          <p:cNvSpPr txBox="1">
            <a:spLocks noGrp="1"/>
          </p:cNvSpPr>
          <p:nvPr>
            <p:ph type="body" idx="1"/>
          </p:nvPr>
        </p:nvSpPr>
        <p:spPr>
          <a:xfrm>
            <a:off x="1321806" y="1087494"/>
            <a:ext cx="9841117" cy="4969274"/>
          </a:xfrm>
          <a:prstGeom prst="rect">
            <a:avLst/>
          </a:prstGeom>
        </p:spPr>
        <p:txBody>
          <a:bodyPr spcFirstLastPara="1" wrap="square" lIns="121900" tIns="121900" rIns="121900" bIns="121900" anchor="t" anchorCtr="0">
            <a:noAutofit/>
          </a:bodyPr>
          <a:lstStyle/>
          <a:p>
            <a:pPr marL="342900" indent="-342900"/>
            <a:r>
              <a:rPr lang="en-US" sz="1400" dirty="0">
                <a:latin typeface="Aldrich [RUS by Daymarius]" panose="02000000000000000000" pitchFamily="2" charset="0"/>
                <a:hlinkClick r:id="rId3"/>
              </a:rPr>
              <a:t>https://www.genmo.ai/</a:t>
            </a:r>
            <a:r>
              <a:rPr lang="ru-RU" sz="1400" dirty="0">
                <a:latin typeface="Aldrich [RUS by Daymarius]" panose="02000000000000000000" pitchFamily="2" charset="0"/>
              </a:rPr>
              <a:t> - </a:t>
            </a:r>
            <a:r>
              <a:rPr lang="ru-RU" sz="1400" dirty="0" err="1">
                <a:latin typeface="Aldrich [RUS by Daymarius]" panose="02000000000000000000" pitchFamily="2" charset="0"/>
              </a:rPr>
              <a:t>генерит</a:t>
            </a:r>
            <a:r>
              <a:rPr lang="ru-RU" sz="1400" dirty="0">
                <a:latin typeface="Aldrich [RUS by Daymarius]" panose="02000000000000000000" pitchFamily="2" charset="0"/>
              </a:rPr>
              <a:t> видео, онлайн, бесплатная. Качество такое себе, длительность и </a:t>
            </a:r>
            <a:r>
              <a:rPr lang="ru-RU" sz="1400" dirty="0" err="1">
                <a:latin typeface="Aldrich [RUS by Daymarius]" panose="02000000000000000000" pitchFamily="2" charset="0"/>
              </a:rPr>
              <a:t>фпс</a:t>
            </a:r>
            <a:r>
              <a:rPr lang="ru-RU" sz="1400" dirty="0">
                <a:latin typeface="Aldrich [RUS by Daymarius]" panose="02000000000000000000" pitchFamily="2" charset="0"/>
              </a:rPr>
              <a:t> маленькие</a:t>
            </a:r>
          </a:p>
          <a:p>
            <a:pPr marL="342900" indent="-342900"/>
            <a:r>
              <a:rPr lang="ru-RU" sz="1400" u="sng" dirty="0" err="1">
                <a:latin typeface="Aldrich [RUS by Daymarius]" panose="02000000000000000000" pitchFamily="2" charset="0"/>
              </a:rPr>
              <a:t>pika</a:t>
            </a:r>
            <a:r>
              <a:rPr lang="ru-RU" sz="1400" u="sng" dirty="0">
                <a:latin typeface="Aldrich [RUS by Daymarius]" panose="02000000000000000000" pitchFamily="2" charset="0"/>
              </a:rPr>
              <a:t> </a:t>
            </a:r>
            <a:r>
              <a:rPr lang="ru-RU" sz="1400" u="sng" dirty="0" err="1">
                <a:latin typeface="Aldrich [RUS by Daymarius]" panose="02000000000000000000" pitchFamily="2" charset="0"/>
              </a:rPr>
              <a:t>labs</a:t>
            </a:r>
            <a:r>
              <a:rPr lang="ru-RU" sz="1400" u="sng" dirty="0">
                <a:latin typeface="Aldrich [RUS by Daymarius]" panose="02000000000000000000" pitchFamily="2" charset="0"/>
              </a:rPr>
              <a:t> </a:t>
            </a:r>
            <a:r>
              <a:rPr lang="ru-RU" sz="1400" dirty="0">
                <a:latin typeface="Aldrich [RUS by Daymarius]" panose="02000000000000000000" pitchFamily="2" charset="0"/>
              </a:rPr>
              <a:t>– </a:t>
            </a:r>
            <a:r>
              <a:rPr lang="ru-RU" sz="1400" dirty="0" err="1">
                <a:latin typeface="Aldrich [RUS by Daymarius]" panose="02000000000000000000" pitchFamily="2" charset="0"/>
              </a:rPr>
              <a:t>генерит</a:t>
            </a:r>
            <a:r>
              <a:rPr lang="ru-RU" sz="1400" dirty="0">
                <a:latin typeface="Aldrich [RUS by Daymarius]" panose="02000000000000000000" pitchFamily="2" charset="0"/>
              </a:rPr>
              <a:t> видео, через </a:t>
            </a:r>
            <a:r>
              <a:rPr lang="ru-RU" sz="1400" dirty="0" err="1">
                <a:latin typeface="Aldrich [RUS by Daymarius]" panose="02000000000000000000" pitchFamily="2" charset="0"/>
              </a:rPr>
              <a:t>дискорд</a:t>
            </a:r>
            <a:r>
              <a:rPr lang="ru-RU" sz="1400" dirty="0">
                <a:latin typeface="Aldrich [RUS by Daymarius]" panose="02000000000000000000" pitchFamily="2" charset="0"/>
              </a:rPr>
              <a:t>. Понимает подробный </a:t>
            </a:r>
            <a:r>
              <a:rPr lang="ru-RU" sz="1400" dirty="0" err="1">
                <a:latin typeface="Aldrich [RUS by Daymarius]" panose="02000000000000000000" pitchFamily="2" charset="0"/>
              </a:rPr>
              <a:t>промпт</a:t>
            </a:r>
            <a:r>
              <a:rPr lang="ru-RU" sz="1400" dirty="0">
                <a:latin typeface="Aldrich [RUS by Daymarius]" panose="02000000000000000000" pitchFamily="2" charset="0"/>
              </a:rPr>
              <a:t>, вроде максимум 24 </a:t>
            </a:r>
            <a:r>
              <a:rPr lang="ru-RU" sz="1400" dirty="0" err="1">
                <a:latin typeface="Aldrich [RUS by Daymarius]" panose="02000000000000000000" pitchFamily="2" charset="0"/>
              </a:rPr>
              <a:t>фпс</a:t>
            </a:r>
            <a:r>
              <a:rPr lang="ru-RU" sz="1400" dirty="0">
                <a:latin typeface="Aldrich [RUS by Daymarius]" panose="02000000000000000000" pitchFamily="2" charset="0"/>
              </a:rPr>
              <a:t>. Можно подгружать свои изображения и их анимировать.</a:t>
            </a:r>
          </a:p>
          <a:p>
            <a:pPr marL="342900" indent="-342900"/>
            <a:r>
              <a:rPr lang="ru-RU" sz="1400" u="sng" dirty="0">
                <a:latin typeface="Aldrich [RUS by Daymarius]" panose="02000000000000000000" pitchFamily="2" charset="0"/>
              </a:rPr>
              <a:t>https://runwayml.com/ </a:t>
            </a:r>
            <a:r>
              <a:rPr lang="ru-RU" sz="1400" dirty="0">
                <a:latin typeface="Aldrich [RUS by Daymarius]" panose="02000000000000000000" pitchFamily="2" charset="0"/>
              </a:rPr>
              <a:t>- тоже может </a:t>
            </a:r>
            <a:r>
              <a:rPr lang="ru-RU" sz="1400" dirty="0" err="1">
                <a:latin typeface="Aldrich [RUS by Daymarius]" panose="02000000000000000000" pitchFamily="2" charset="0"/>
              </a:rPr>
              <a:t>генерить</a:t>
            </a:r>
            <a:r>
              <a:rPr lang="ru-RU" sz="1400" dirty="0">
                <a:latin typeface="Aldrich [RUS by Daymarius]" panose="02000000000000000000" pitchFamily="2" charset="0"/>
              </a:rPr>
              <a:t> видео, но главная фишка – широкий инструментарий для </a:t>
            </a:r>
            <a:r>
              <a:rPr lang="ru-RU" sz="1400" dirty="0" err="1">
                <a:latin typeface="Aldrich [RUS by Daymarius]" panose="02000000000000000000" pitchFamily="2" charset="0"/>
              </a:rPr>
              <a:t>анимирования</a:t>
            </a:r>
            <a:r>
              <a:rPr lang="ru-RU" sz="1400" dirty="0">
                <a:latin typeface="Aldrich [RUS by Daymarius]" panose="02000000000000000000" pitchFamily="2" charset="0"/>
              </a:rPr>
              <a:t> статичных картинок</a:t>
            </a:r>
          </a:p>
          <a:p>
            <a:pPr marL="342900" indent="-342900"/>
            <a:r>
              <a:rPr lang="ru-RU" sz="1400" u="sng" dirty="0">
                <a:latin typeface="Aldrich [RUS by Daymarius]" panose="02000000000000000000" pitchFamily="2" charset="0"/>
              </a:rPr>
              <a:t>https://invideo.io/ </a:t>
            </a:r>
            <a:r>
              <a:rPr lang="ru-RU" sz="1400" dirty="0">
                <a:latin typeface="Aldrich [RUS by Daymarius]" panose="02000000000000000000" pitchFamily="2" charset="0"/>
              </a:rPr>
              <a:t>- видео из стоковых изображений. Платное. Для соцсетей и </a:t>
            </a:r>
            <a:r>
              <a:rPr lang="ru-RU" sz="1400" dirty="0" err="1">
                <a:latin typeface="Aldrich [RUS by Daymarius]" panose="02000000000000000000" pitchFamily="2" charset="0"/>
              </a:rPr>
              <a:t>ютубе</a:t>
            </a:r>
            <a:r>
              <a:rPr lang="ru-RU" sz="1400" dirty="0">
                <a:latin typeface="Aldrich [RUS by Daymarius]" panose="02000000000000000000" pitchFamily="2" charset="0"/>
              </a:rPr>
              <a:t>. Бесплатная версия будет иметь </a:t>
            </a:r>
            <a:r>
              <a:rPr lang="ru-RU" sz="1400" dirty="0" err="1">
                <a:latin typeface="Aldrich [RUS by Daymarius]" panose="02000000000000000000" pitchFamily="2" charset="0"/>
              </a:rPr>
              <a:t>ватермарки</a:t>
            </a:r>
            <a:r>
              <a:rPr lang="ru-RU" sz="1400" dirty="0">
                <a:latin typeface="Aldrich [RUS by Daymarius]" panose="02000000000000000000" pitchFamily="2" charset="0"/>
              </a:rPr>
              <a:t>. 10 минут генерации бесплатно</a:t>
            </a:r>
          </a:p>
          <a:p>
            <a:pPr marL="342900" indent="-342900"/>
            <a:r>
              <a:rPr lang="en-US" sz="1400" dirty="0">
                <a:latin typeface="Aldrich [RUS by Daymarius]" panose="02000000000000000000" pitchFamily="2" charset="0"/>
                <a:hlinkClick r:id="rId4"/>
              </a:rPr>
              <a:t>https://kaiber.ai/</a:t>
            </a:r>
            <a:r>
              <a:rPr lang="ru-RU" sz="1400" dirty="0">
                <a:latin typeface="Aldrich [RUS by Daymarius]" panose="02000000000000000000" pitchFamily="2" charset="0"/>
              </a:rPr>
              <a:t> - наложение эффектов для фото и видео. Платное</a:t>
            </a:r>
          </a:p>
          <a:p>
            <a:pPr marL="342900" indent="-342900"/>
            <a:r>
              <a:rPr lang="en-US" sz="1400" b="0" i="0" u="none" strike="noStrike" dirty="0">
                <a:effectLst/>
                <a:latin typeface="Aldrich [RUS by Daymarius]" panose="02000000000000000000" pitchFamily="2" charset="0"/>
                <a:hlinkClick r:id="rId5"/>
              </a:rPr>
              <a:t>https://noisee.ai/</a:t>
            </a:r>
            <a:r>
              <a:rPr lang="ru-RU" sz="1400" b="0" i="0" u="none" strike="noStrike" dirty="0">
                <a:effectLst/>
                <a:latin typeface="Aldrich [RUS by Daymarius]" panose="02000000000000000000" pitchFamily="2" charset="0"/>
              </a:rPr>
              <a:t> - новая </a:t>
            </a:r>
            <a:r>
              <a:rPr lang="ru-RU" sz="1400" b="0" i="0" u="none" strike="noStrike" dirty="0" err="1">
                <a:effectLst/>
                <a:latin typeface="Aldrich [RUS by Daymarius]" panose="02000000000000000000" pitchFamily="2" charset="0"/>
              </a:rPr>
              <a:t>нейронка</a:t>
            </a:r>
            <a:r>
              <a:rPr lang="ru-RU" sz="1400" b="0" i="0" u="none" strike="noStrike" dirty="0">
                <a:effectLst/>
                <a:latin typeface="Aldrich [RUS by Daymarius]" panose="02000000000000000000" pitchFamily="2" charset="0"/>
              </a:rPr>
              <a:t> для видео, делает клипы на песни</a:t>
            </a:r>
          </a:p>
          <a:p>
            <a:pPr marL="342900" indent="-342900"/>
            <a:r>
              <a:rPr lang="en-US" sz="1400" dirty="0">
                <a:latin typeface="Aldrich [RUS by Daymarius]" panose="02000000000000000000" pitchFamily="2" charset="0"/>
              </a:rPr>
              <a:t>autoshorts.ai – </a:t>
            </a:r>
            <a:r>
              <a:rPr lang="ru-RU" sz="1400" dirty="0">
                <a:latin typeface="Aldrich [RUS by Daymarius]" panose="02000000000000000000" pitchFamily="2" charset="0"/>
              </a:rPr>
              <a:t>платная, создание </a:t>
            </a:r>
            <a:r>
              <a:rPr lang="ru-RU" sz="1400" dirty="0" err="1">
                <a:latin typeface="Aldrich [RUS by Daymarius]" panose="02000000000000000000" pitchFamily="2" charset="0"/>
              </a:rPr>
              <a:t>шортсов</a:t>
            </a:r>
            <a:r>
              <a:rPr lang="ru-RU" sz="1400" dirty="0">
                <a:latin typeface="Aldrich [RUS by Daymarius]" panose="02000000000000000000" pitchFamily="2" charset="0"/>
              </a:rPr>
              <a:t> для </a:t>
            </a:r>
            <a:r>
              <a:rPr lang="ru-RU" sz="1400" dirty="0" err="1">
                <a:latin typeface="Aldrich [RUS by Daymarius]" panose="02000000000000000000" pitchFamily="2" charset="0"/>
              </a:rPr>
              <a:t>ютуба</a:t>
            </a:r>
            <a:endParaRPr lang="en-US" sz="1400" dirty="0">
              <a:latin typeface="Aldrich [RUS by Daymarius]" panose="02000000000000000000" pitchFamily="2" charset="0"/>
            </a:endParaRPr>
          </a:p>
          <a:p>
            <a:pPr marL="342900" indent="-342900"/>
            <a:r>
              <a:rPr lang="en-US" sz="1400" kern="100" dirty="0">
                <a:effectLst/>
                <a:latin typeface="Aldrich [RUS by Daymarius]" panose="02000000000000000000" pitchFamily="2" charset="0"/>
                <a:ea typeface="Calibri" panose="020F0502020204030204" pitchFamily="34" charset="0"/>
                <a:cs typeface="Times New Roman" panose="02020603050405020304" pitchFamily="18" charset="0"/>
              </a:rPr>
              <a:t>illusion diffusion</a:t>
            </a:r>
            <a:r>
              <a:rPr lang="ru-RU" sz="1400" kern="100" dirty="0">
                <a:effectLst/>
                <a:latin typeface="Aldrich [RUS by Daymarius]" panose="02000000000000000000" pitchFamily="2" charset="0"/>
                <a:ea typeface="Calibri" panose="020F0502020204030204" pitchFamily="34" charset="0"/>
                <a:cs typeface="Times New Roman" panose="02020603050405020304" pitchFamily="18" charset="0"/>
              </a:rPr>
              <a:t> – нейросеть для того, чтобы сделать видео на базе логотипа, который меняется. Бесплатная. Рекомендуется сила иллюзии от 1.3 до 2</a:t>
            </a:r>
          </a:p>
          <a:p>
            <a:pPr marL="342900" indent="-342900"/>
            <a:r>
              <a:rPr lang="ru-RU" sz="1400" dirty="0">
                <a:latin typeface="Aldrich [RUS by Daymarius]" panose="02000000000000000000" pitchFamily="2" charset="0"/>
              </a:rPr>
              <a:t>https://domoai.app/ - превращение видео в мультфильм, через </a:t>
            </a:r>
            <a:r>
              <a:rPr lang="ru-RU" sz="1400" dirty="0" err="1">
                <a:latin typeface="Aldrich [RUS by Daymarius]" panose="02000000000000000000" pitchFamily="2" charset="0"/>
              </a:rPr>
              <a:t>дискорд</a:t>
            </a:r>
            <a:endParaRPr lang="en-US" sz="1400" dirty="0">
              <a:latin typeface="Aldrich [RUS by Daymarius]" panose="02000000000000000000" pitchFamily="2" charset="0"/>
            </a:endParaRPr>
          </a:p>
          <a:p>
            <a:pPr marL="342900" indent="-342900"/>
            <a:endParaRPr lang="en-US" sz="1400" dirty="0">
              <a:latin typeface="Aldrich [RUS by Daymarius]" panose="02000000000000000000" pitchFamily="2" charset="0"/>
            </a:endParaRPr>
          </a:p>
          <a:p>
            <a:pPr marL="342900" indent="-342900"/>
            <a:r>
              <a:rPr lang="en-US" sz="1400" dirty="0">
                <a:latin typeface="Aldrich [RUS by Daymarius]" panose="02000000000000000000" pitchFamily="2" charset="0"/>
              </a:rPr>
              <a:t>Sora – </a:t>
            </a:r>
            <a:r>
              <a:rPr lang="ru-RU" sz="1400" dirty="0">
                <a:latin typeface="Aldrich [RUS by Daymarius]" panose="02000000000000000000" pitchFamily="2" charset="0"/>
              </a:rPr>
              <a:t>перспективная </a:t>
            </a:r>
            <a:r>
              <a:rPr lang="ru-RU" sz="1400" dirty="0" err="1">
                <a:latin typeface="Aldrich [RUS by Daymarius]" panose="02000000000000000000" pitchFamily="2" charset="0"/>
              </a:rPr>
              <a:t>нейронка</a:t>
            </a:r>
            <a:r>
              <a:rPr lang="ru-RU" sz="1400" dirty="0">
                <a:latin typeface="Aldrich [RUS by Daymarius]" panose="02000000000000000000" pitchFamily="2" charset="0"/>
              </a:rPr>
              <a:t>, клипы для неё по некоторым данным монтировали</a:t>
            </a:r>
          </a:p>
        </p:txBody>
      </p:sp>
      <p:sp>
        <p:nvSpPr>
          <p:cNvPr id="1051" name="Google Shape;1051;p41"/>
          <p:cNvSpPr/>
          <p:nvPr/>
        </p:nvSpPr>
        <p:spPr>
          <a:xfrm>
            <a:off x="4436912" y="328227"/>
            <a:ext cx="352082" cy="363191"/>
          </a:xfrm>
          <a:custGeom>
            <a:avLst/>
            <a:gdLst/>
            <a:ahLst/>
            <a:cxnLst/>
            <a:rect l="l" t="t" r="r" b="b"/>
            <a:pathLst>
              <a:path w="10653" h="10657" extrusionOk="0">
                <a:moveTo>
                  <a:pt x="6254" y="823"/>
                </a:moveTo>
                <a:cubicBezTo>
                  <a:pt x="6352" y="823"/>
                  <a:pt x="6452" y="841"/>
                  <a:pt x="6549" y="879"/>
                </a:cubicBezTo>
                <a:cubicBezTo>
                  <a:pt x="6959" y="1040"/>
                  <a:pt x="7155" y="1504"/>
                  <a:pt x="6977" y="1914"/>
                </a:cubicBezTo>
                <a:cubicBezTo>
                  <a:pt x="6867" y="2217"/>
                  <a:pt x="6554" y="2414"/>
                  <a:pt x="6237" y="2414"/>
                </a:cubicBezTo>
                <a:cubicBezTo>
                  <a:pt x="6143" y="2414"/>
                  <a:pt x="6049" y="2397"/>
                  <a:pt x="5960" y="2360"/>
                </a:cubicBezTo>
                <a:cubicBezTo>
                  <a:pt x="5532" y="2200"/>
                  <a:pt x="5353" y="1736"/>
                  <a:pt x="5514" y="1325"/>
                </a:cubicBezTo>
                <a:cubicBezTo>
                  <a:pt x="5636" y="1012"/>
                  <a:pt x="5936" y="823"/>
                  <a:pt x="6254" y="823"/>
                </a:cubicBezTo>
                <a:close/>
                <a:moveTo>
                  <a:pt x="9047" y="3609"/>
                </a:moveTo>
                <a:cubicBezTo>
                  <a:pt x="9493" y="3609"/>
                  <a:pt x="9849" y="3966"/>
                  <a:pt x="9849" y="4394"/>
                </a:cubicBezTo>
                <a:cubicBezTo>
                  <a:pt x="9849" y="4840"/>
                  <a:pt x="9493" y="5197"/>
                  <a:pt x="9047" y="5197"/>
                </a:cubicBezTo>
                <a:cubicBezTo>
                  <a:pt x="8618" y="5197"/>
                  <a:pt x="8244" y="4840"/>
                  <a:pt x="8244" y="4394"/>
                </a:cubicBezTo>
                <a:cubicBezTo>
                  <a:pt x="8244" y="3966"/>
                  <a:pt x="8618" y="3609"/>
                  <a:pt x="9047" y="3609"/>
                </a:cubicBezTo>
                <a:close/>
                <a:moveTo>
                  <a:pt x="5585" y="4662"/>
                </a:moveTo>
                <a:cubicBezTo>
                  <a:pt x="5817" y="4662"/>
                  <a:pt x="5978" y="4840"/>
                  <a:pt x="5978" y="5072"/>
                </a:cubicBezTo>
                <a:cubicBezTo>
                  <a:pt x="5978" y="5304"/>
                  <a:pt x="5817" y="5465"/>
                  <a:pt x="5585" y="5465"/>
                </a:cubicBezTo>
                <a:cubicBezTo>
                  <a:pt x="5371" y="5465"/>
                  <a:pt x="5193" y="5304"/>
                  <a:pt x="5193" y="5072"/>
                </a:cubicBezTo>
                <a:cubicBezTo>
                  <a:pt x="5193" y="4840"/>
                  <a:pt x="5371" y="4662"/>
                  <a:pt x="5585" y="4662"/>
                </a:cubicBezTo>
                <a:close/>
                <a:moveTo>
                  <a:pt x="6272" y="0"/>
                </a:moveTo>
                <a:cubicBezTo>
                  <a:pt x="5644" y="0"/>
                  <a:pt x="5041" y="377"/>
                  <a:pt x="4782" y="1004"/>
                </a:cubicBezTo>
                <a:cubicBezTo>
                  <a:pt x="4443" y="1807"/>
                  <a:pt x="4853" y="2735"/>
                  <a:pt x="5656" y="3074"/>
                </a:cubicBezTo>
                <a:cubicBezTo>
                  <a:pt x="5817" y="3145"/>
                  <a:pt x="5978" y="3163"/>
                  <a:pt x="6138" y="3181"/>
                </a:cubicBezTo>
                <a:lnTo>
                  <a:pt x="4943" y="4376"/>
                </a:lnTo>
                <a:lnTo>
                  <a:pt x="4639" y="5036"/>
                </a:lnTo>
                <a:lnTo>
                  <a:pt x="803" y="7195"/>
                </a:lnTo>
                <a:lnTo>
                  <a:pt x="0" y="8534"/>
                </a:lnTo>
                <a:lnTo>
                  <a:pt x="3854" y="6803"/>
                </a:lnTo>
                <a:lnTo>
                  <a:pt x="2124" y="10657"/>
                </a:lnTo>
                <a:lnTo>
                  <a:pt x="2124" y="10657"/>
                </a:lnTo>
                <a:lnTo>
                  <a:pt x="3462" y="9854"/>
                </a:lnTo>
                <a:lnTo>
                  <a:pt x="5603" y="6036"/>
                </a:lnTo>
                <a:lnTo>
                  <a:pt x="6245" y="5732"/>
                </a:lnTo>
                <a:lnTo>
                  <a:pt x="7459" y="4537"/>
                </a:lnTo>
                <a:cubicBezTo>
                  <a:pt x="7512" y="5376"/>
                  <a:pt x="8208" y="6000"/>
                  <a:pt x="9047" y="6000"/>
                </a:cubicBezTo>
                <a:cubicBezTo>
                  <a:pt x="9939" y="6000"/>
                  <a:pt x="10652" y="5286"/>
                  <a:pt x="10652" y="4394"/>
                </a:cubicBezTo>
                <a:cubicBezTo>
                  <a:pt x="10652" y="3520"/>
                  <a:pt x="9939" y="2806"/>
                  <a:pt x="9047" y="2806"/>
                </a:cubicBezTo>
                <a:cubicBezTo>
                  <a:pt x="8708" y="2806"/>
                  <a:pt x="8386" y="2913"/>
                  <a:pt x="8119" y="3109"/>
                </a:cubicBezTo>
                <a:lnTo>
                  <a:pt x="6834" y="3823"/>
                </a:lnTo>
                <a:lnTo>
                  <a:pt x="7548" y="2539"/>
                </a:lnTo>
                <a:cubicBezTo>
                  <a:pt x="7619" y="2431"/>
                  <a:pt x="7690" y="2307"/>
                  <a:pt x="7726" y="2200"/>
                </a:cubicBezTo>
                <a:cubicBezTo>
                  <a:pt x="8065" y="1379"/>
                  <a:pt x="7673" y="451"/>
                  <a:pt x="6852" y="112"/>
                </a:cubicBezTo>
                <a:cubicBezTo>
                  <a:pt x="6662" y="36"/>
                  <a:pt x="6466" y="0"/>
                  <a:pt x="6272"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Font typeface="Arial"/>
              <a:buNone/>
            </a:pPr>
            <a:endParaRPr>
              <a:solidFill>
                <a:srgbClr val="FFFFFF"/>
              </a:solidFill>
            </a:endParaRPr>
          </a:p>
        </p:txBody>
      </p:sp>
      <p:sp>
        <p:nvSpPr>
          <p:cNvPr id="2" name="Google Shape;1051;p41">
            <a:extLst>
              <a:ext uri="{FF2B5EF4-FFF2-40B4-BE49-F238E27FC236}">
                <a16:creationId xmlns:a16="http://schemas.microsoft.com/office/drawing/2014/main" id="{3880106E-7E1E-E129-CA34-84C2294D94DF}"/>
              </a:ext>
            </a:extLst>
          </p:cNvPr>
          <p:cNvSpPr/>
          <p:nvPr/>
        </p:nvSpPr>
        <p:spPr>
          <a:xfrm>
            <a:off x="6479733" y="328226"/>
            <a:ext cx="352082" cy="363191"/>
          </a:xfrm>
          <a:custGeom>
            <a:avLst/>
            <a:gdLst/>
            <a:ahLst/>
            <a:cxnLst/>
            <a:rect l="l" t="t" r="r" b="b"/>
            <a:pathLst>
              <a:path w="10653" h="10657" extrusionOk="0">
                <a:moveTo>
                  <a:pt x="6254" y="823"/>
                </a:moveTo>
                <a:cubicBezTo>
                  <a:pt x="6352" y="823"/>
                  <a:pt x="6452" y="841"/>
                  <a:pt x="6549" y="879"/>
                </a:cubicBezTo>
                <a:cubicBezTo>
                  <a:pt x="6959" y="1040"/>
                  <a:pt x="7155" y="1504"/>
                  <a:pt x="6977" y="1914"/>
                </a:cubicBezTo>
                <a:cubicBezTo>
                  <a:pt x="6867" y="2217"/>
                  <a:pt x="6554" y="2414"/>
                  <a:pt x="6237" y="2414"/>
                </a:cubicBezTo>
                <a:cubicBezTo>
                  <a:pt x="6143" y="2414"/>
                  <a:pt x="6049" y="2397"/>
                  <a:pt x="5960" y="2360"/>
                </a:cubicBezTo>
                <a:cubicBezTo>
                  <a:pt x="5532" y="2200"/>
                  <a:pt x="5353" y="1736"/>
                  <a:pt x="5514" y="1325"/>
                </a:cubicBezTo>
                <a:cubicBezTo>
                  <a:pt x="5636" y="1012"/>
                  <a:pt x="5936" y="823"/>
                  <a:pt x="6254" y="823"/>
                </a:cubicBezTo>
                <a:close/>
                <a:moveTo>
                  <a:pt x="9047" y="3609"/>
                </a:moveTo>
                <a:cubicBezTo>
                  <a:pt x="9493" y="3609"/>
                  <a:pt x="9849" y="3966"/>
                  <a:pt x="9849" y="4394"/>
                </a:cubicBezTo>
                <a:cubicBezTo>
                  <a:pt x="9849" y="4840"/>
                  <a:pt x="9493" y="5197"/>
                  <a:pt x="9047" y="5197"/>
                </a:cubicBezTo>
                <a:cubicBezTo>
                  <a:pt x="8618" y="5197"/>
                  <a:pt x="8244" y="4840"/>
                  <a:pt x="8244" y="4394"/>
                </a:cubicBezTo>
                <a:cubicBezTo>
                  <a:pt x="8244" y="3966"/>
                  <a:pt x="8618" y="3609"/>
                  <a:pt x="9047" y="3609"/>
                </a:cubicBezTo>
                <a:close/>
                <a:moveTo>
                  <a:pt x="5585" y="4662"/>
                </a:moveTo>
                <a:cubicBezTo>
                  <a:pt x="5817" y="4662"/>
                  <a:pt x="5978" y="4840"/>
                  <a:pt x="5978" y="5072"/>
                </a:cubicBezTo>
                <a:cubicBezTo>
                  <a:pt x="5978" y="5304"/>
                  <a:pt x="5817" y="5465"/>
                  <a:pt x="5585" y="5465"/>
                </a:cubicBezTo>
                <a:cubicBezTo>
                  <a:pt x="5371" y="5465"/>
                  <a:pt x="5193" y="5304"/>
                  <a:pt x="5193" y="5072"/>
                </a:cubicBezTo>
                <a:cubicBezTo>
                  <a:pt x="5193" y="4840"/>
                  <a:pt x="5371" y="4662"/>
                  <a:pt x="5585" y="4662"/>
                </a:cubicBezTo>
                <a:close/>
                <a:moveTo>
                  <a:pt x="6272" y="0"/>
                </a:moveTo>
                <a:cubicBezTo>
                  <a:pt x="5644" y="0"/>
                  <a:pt x="5041" y="377"/>
                  <a:pt x="4782" y="1004"/>
                </a:cubicBezTo>
                <a:cubicBezTo>
                  <a:pt x="4443" y="1807"/>
                  <a:pt x="4853" y="2735"/>
                  <a:pt x="5656" y="3074"/>
                </a:cubicBezTo>
                <a:cubicBezTo>
                  <a:pt x="5817" y="3145"/>
                  <a:pt x="5978" y="3163"/>
                  <a:pt x="6138" y="3181"/>
                </a:cubicBezTo>
                <a:lnTo>
                  <a:pt x="4943" y="4376"/>
                </a:lnTo>
                <a:lnTo>
                  <a:pt x="4639" y="5036"/>
                </a:lnTo>
                <a:lnTo>
                  <a:pt x="803" y="7195"/>
                </a:lnTo>
                <a:lnTo>
                  <a:pt x="0" y="8534"/>
                </a:lnTo>
                <a:lnTo>
                  <a:pt x="3854" y="6803"/>
                </a:lnTo>
                <a:lnTo>
                  <a:pt x="2124" y="10657"/>
                </a:lnTo>
                <a:lnTo>
                  <a:pt x="2124" y="10657"/>
                </a:lnTo>
                <a:lnTo>
                  <a:pt x="3462" y="9854"/>
                </a:lnTo>
                <a:lnTo>
                  <a:pt x="5603" y="6036"/>
                </a:lnTo>
                <a:lnTo>
                  <a:pt x="6245" y="5732"/>
                </a:lnTo>
                <a:lnTo>
                  <a:pt x="7459" y="4537"/>
                </a:lnTo>
                <a:cubicBezTo>
                  <a:pt x="7512" y="5376"/>
                  <a:pt x="8208" y="6000"/>
                  <a:pt x="9047" y="6000"/>
                </a:cubicBezTo>
                <a:cubicBezTo>
                  <a:pt x="9939" y="6000"/>
                  <a:pt x="10652" y="5286"/>
                  <a:pt x="10652" y="4394"/>
                </a:cubicBezTo>
                <a:cubicBezTo>
                  <a:pt x="10652" y="3520"/>
                  <a:pt x="9939" y="2806"/>
                  <a:pt x="9047" y="2806"/>
                </a:cubicBezTo>
                <a:cubicBezTo>
                  <a:pt x="8708" y="2806"/>
                  <a:pt x="8386" y="2913"/>
                  <a:pt x="8119" y="3109"/>
                </a:cubicBezTo>
                <a:lnTo>
                  <a:pt x="6834" y="3823"/>
                </a:lnTo>
                <a:lnTo>
                  <a:pt x="7548" y="2539"/>
                </a:lnTo>
                <a:cubicBezTo>
                  <a:pt x="7619" y="2431"/>
                  <a:pt x="7690" y="2307"/>
                  <a:pt x="7726" y="2200"/>
                </a:cubicBezTo>
                <a:cubicBezTo>
                  <a:pt x="8065" y="1379"/>
                  <a:pt x="7673" y="451"/>
                  <a:pt x="6852" y="112"/>
                </a:cubicBezTo>
                <a:cubicBezTo>
                  <a:pt x="6662" y="36"/>
                  <a:pt x="6466" y="0"/>
                  <a:pt x="6272"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Font typeface="Arial"/>
              <a:buNone/>
            </a:pPr>
            <a:endParaRPr>
              <a:solidFill>
                <a:srgbClr val="FFFFFF"/>
              </a:solidFill>
            </a:endParaRPr>
          </a:p>
        </p:txBody>
      </p:sp>
    </p:spTree>
    <p:extLst>
      <p:ext uri="{BB962C8B-B14F-4D97-AF65-F5344CB8AC3E}">
        <p14:creationId xmlns:p14="http://schemas.microsoft.com/office/powerpoint/2010/main" val="3734944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69"/>
        <p:cNvGrpSpPr/>
        <p:nvPr/>
      </p:nvGrpSpPr>
      <p:grpSpPr>
        <a:xfrm>
          <a:off x="0" y="0"/>
          <a:ext cx="0" cy="0"/>
          <a:chOff x="0" y="0"/>
          <a:chExt cx="0" cy="0"/>
        </a:xfrm>
      </p:grpSpPr>
      <p:sp>
        <p:nvSpPr>
          <p:cNvPr id="671" name="Google Shape;671;p23"/>
          <p:cNvSpPr txBox="1">
            <a:spLocks noGrp="1"/>
          </p:cNvSpPr>
          <p:nvPr>
            <p:ph type="title"/>
          </p:nvPr>
        </p:nvSpPr>
        <p:spPr>
          <a:xfrm>
            <a:off x="2466337" y="91494"/>
            <a:ext cx="6408300" cy="9960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ru-RU" sz="3600" dirty="0"/>
              <a:t>3</a:t>
            </a:r>
            <a:r>
              <a:rPr lang="en-US" sz="3600" dirty="0"/>
              <a:t>D </a:t>
            </a:r>
            <a:r>
              <a:rPr lang="ru-RU" sz="3600" dirty="0"/>
              <a:t>графика</a:t>
            </a:r>
            <a:endParaRPr sz="3600" dirty="0"/>
          </a:p>
        </p:txBody>
      </p:sp>
      <p:sp>
        <p:nvSpPr>
          <p:cNvPr id="672" name="Google Shape;672;p23"/>
          <p:cNvSpPr txBox="1">
            <a:spLocks noGrp="1"/>
          </p:cNvSpPr>
          <p:nvPr>
            <p:ph type="body" idx="1"/>
          </p:nvPr>
        </p:nvSpPr>
        <p:spPr>
          <a:xfrm>
            <a:off x="1321806" y="1087494"/>
            <a:ext cx="9841117" cy="4969274"/>
          </a:xfrm>
          <a:prstGeom prst="rect">
            <a:avLst/>
          </a:prstGeom>
        </p:spPr>
        <p:txBody>
          <a:bodyPr spcFirstLastPara="1" wrap="square" lIns="121900" tIns="121900" rIns="121900" bIns="121900" anchor="t" anchorCtr="0">
            <a:noAutofit/>
          </a:bodyPr>
          <a:lstStyle/>
          <a:p>
            <a:pPr marL="0" indent="0">
              <a:buNone/>
            </a:pPr>
            <a:r>
              <a:rPr lang="en-US" sz="1400" dirty="0">
                <a:effectLst/>
                <a:latin typeface="Aldrich [RUS by Daymarius]" panose="02000000000000000000" pitchFamily="2" charset="0"/>
                <a:ea typeface="Calibri" panose="020F0502020204030204" pitchFamily="34" charset="0"/>
                <a:cs typeface="Times New Roman" panose="02020603050405020304" pitchFamily="18" charset="0"/>
              </a:rPr>
              <a:t>Insta</a:t>
            </a:r>
            <a:r>
              <a:rPr lang="ru-RU" sz="1400" dirty="0">
                <a:effectLst/>
                <a:latin typeface="Aldrich [RUS by Daymarius]" panose="02000000000000000000" pitchFamily="2" charset="0"/>
                <a:ea typeface="Calibri" panose="020F0502020204030204" pitchFamily="34" charset="0"/>
                <a:cs typeface="Times New Roman" panose="02020603050405020304" pitchFamily="18" charset="0"/>
              </a:rPr>
              <a:t>3</a:t>
            </a:r>
            <a:r>
              <a:rPr lang="en-US" sz="1400" dirty="0">
                <a:effectLst/>
                <a:latin typeface="Aldrich [RUS by Daymarius]" panose="02000000000000000000" pitchFamily="2" charset="0"/>
                <a:ea typeface="Calibri" panose="020F0502020204030204" pitchFamily="34" charset="0"/>
                <a:cs typeface="Times New Roman" panose="02020603050405020304" pitchFamily="18" charset="0"/>
              </a:rPr>
              <a:t>d</a:t>
            </a:r>
            <a:r>
              <a:rPr lang="ru-RU" sz="1400" dirty="0">
                <a:effectLst/>
                <a:latin typeface="Aldrich [RUS by Daymarius]" panose="02000000000000000000" pitchFamily="2" charset="0"/>
                <a:ea typeface="Calibri" panose="020F0502020204030204" pitchFamily="34" charset="0"/>
                <a:cs typeface="Times New Roman" panose="02020603050405020304" pitchFamily="18" charset="0"/>
              </a:rPr>
              <a:t> – преобразует фото в 3</a:t>
            </a:r>
            <a:r>
              <a:rPr lang="en-US" sz="1400" dirty="0">
                <a:effectLst/>
                <a:latin typeface="Aldrich [RUS by Daymarius]" panose="02000000000000000000" pitchFamily="2" charset="0"/>
                <a:ea typeface="Calibri" panose="020F0502020204030204" pitchFamily="34" charset="0"/>
                <a:cs typeface="Times New Roman" panose="02020603050405020304" pitchFamily="18" charset="0"/>
              </a:rPr>
              <a:t>d </a:t>
            </a:r>
            <a:r>
              <a:rPr lang="ru-RU" sz="1400" dirty="0">
                <a:effectLst/>
                <a:latin typeface="Aldrich [RUS by Daymarius]" panose="02000000000000000000" pitchFamily="2" charset="0"/>
                <a:ea typeface="Calibri" panose="020F0502020204030204" pitchFamily="34" charset="0"/>
                <a:cs typeface="Times New Roman" panose="02020603050405020304" pitchFamily="18" charset="0"/>
              </a:rPr>
              <a:t>модели</a:t>
            </a:r>
          </a:p>
          <a:p>
            <a:pPr marL="0" indent="0">
              <a:buNone/>
            </a:pPr>
            <a:r>
              <a:rPr lang="en-US" sz="1400" dirty="0">
                <a:latin typeface="Aldrich [RUS by Daymarius]" panose="02000000000000000000" pitchFamily="2" charset="0"/>
                <a:hlinkClick r:id="rId3"/>
              </a:rPr>
              <a:t>https://lumalabs.ai/</a:t>
            </a:r>
            <a:r>
              <a:rPr lang="ru-RU" sz="1400" dirty="0">
                <a:latin typeface="Aldrich [RUS by Daymarius]" panose="02000000000000000000" pitchFamily="2" charset="0"/>
              </a:rPr>
              <a:t> - делает на основе рисунков 3</a:t>
            </a:r>
            <a:r>
              <a:rPr lang="en-US" sz="1400" dirty="0">
                <a:latin typeface="Aldrich [RUS by Daymarius]" panose="02000000000000000000" pitchFamily="2" charset="0"/>
              </a:rPr>
              <a:t>d</a:t>
            </a:r>
            <a:r>
              <a:rPr lang="ru-RU" sz="1400" dirty="0">
                <a:latin typeface="Aldrich [RUS by Daymarius]" panose="02000000000000000000" pitchFamily="2" charset="0"/>
              </a:rPr>
              <a:t>-модели</a:t>
            </a:r>
          </a:p>
          <a:p>
            <a:pPr marL="0" indent="0">
              <a:buNone/>
            </a:pPr>
            <a:r>
              <a:rPr lang="ru-RU" sz="1400" dirty="0" err="1">
                <a:latin typeface="Aldrich [RUS by Daymarius]" panose="02000000000000000000" pitchFamily="2" charset="0"/>
              </a:rPr>
              <a:t>leiaPix</a:t>
            </a:r>
            <a:r>
              <a:rPr lang="ru-RU" sz="1400" dirty="0">
                <a:latin typeface="Aldrich [RUS by Daymarius]" panose="02000000000000000000" pitchFamily="2" charset="0"/>
              </a:rPr>
              <a:t> – простые анимации для фоток, переводящие их в псевдо 3</a:t>
            </a:r>
            <a:r>
              <a:rPr lang="en-US" sz="1400" dirty="0">
                <a:latin typeface="Aldrich [RUS by Daymarius]" panose="02000000000000000000" pitchFamily="2" charset="0"/>
              </a:rPr>
              <a:t>d</a:t>
            </a:r>
            <a:endParaRPr lang="ru-RU" sz="1400" dirty="0">
              <a:latin typeface="Aldrich [RUS by Daymarius]" panose="02000000000000000000" pitchFamily="2" charset="0"/>
            </a:endParaRPr>
          </a:p>
          <a:p>
            <a:pPr marL="0" indent="0">
              <a:buNone/>
            </a:pPr>
            <a:r>
              <a:rPr lang="en-US" sz="1400" kern="100" dirty="0" err="1">
                <a:effectLst/>
                <a:latin typeface="Aldrich [RUS by Daymarius]" panose="02000000000000000000" pitchFamily="2" charset="0"/>
                <a:ea typeface="Calibri" panose="020F0502020204030204" pitchFamily="34" charset="0"/>
                <a:cs typeface="Times New Roman" panose="02020603050405020304" pitchFamily="18" charset="0"/>
              </a:rPr>
              <a:t>theia</a:t>
            </a:r>
            <a:r>
              <a:rPr lang="ru-RU" sz="1400" kern="100" dirty="0">
                <a:effectLst/>
                <a:latin typeface="Aldrich [RUS by Daymarius]" panose="02000000000000000000" pitchFamily="2" charset="0"/>
                <a:ea typeface="Calibri" panose="020F0502020204030204" pitchFamily="34" charset="0"/>
                <a:cs typeface="Times New Roman" panose="02020603050405020304" pitchFamily="18" charset="0"/>
              </a:rPr>
              <a:t> – перевод чертежей в з</a:t>
            </a:r>
            <a:r>
              <a:rPr lang="en-US" sz="1400" kern="100" dirty="0">
                <a:effectLst/>
                <a:latin typeface="Aldrich [RUS by Daymarius]" panose="02000000000000000000" pitchFamily="2" charset="0"/>
                <a:ea typeface="Calibri" panose="020F0502020204030204" pitchFamily="34" charset="0"/>
                <a:cs typeface="Times New Roman" panose="02020603050405020304" pitchFamily="18" charset="0"/>
              </a:rPr>
              <a:t>d</a:t>
            </a:r>
            <a:r>
              <a:rPr lang="ru-RU" sz="1400" kern="100" dirty="0">
                <a:effectLst/>
                <a:latin typeface="Aldrich [RUS by Daymarius]" panose="02000000000000000000" pitchFamily="2" charset="0"/>
                <a:ea typeface="Calibri" panose="020F0502020204030204" pitchFamily="34" charset="0"/>
                <a:cs typeface="Times New Roman" panose="02020603050405020304" pitchFamily="18" charset="0"/>
              </a:rPr>
              <a:t> модель</a:t>
            </a:r>
          </a:p>
          <a:p>
            <a:pPr marL="0" indent="0">
              <a:buNone/>
            </a:pPr>
            <a:endParaRPr lang="ru-RU" sz="1400" dirty="0">
              <a:latin typeface="Aldrich [RUS by Daymarius]" panose="02000000000000000000" pitchFamily="2" charset="0"/>
            </a:endParaRPr>
          </a:p>
          <a:p>
            <a:pPr marL="0" indent="0">
              <a:buNone/>
            </a:pPr>
            <a:endParaRPr lang="ru-RU" sz="1400" dirty="0">
              <a:latin typeface="Aldrich [RUS by Daymarius]" panose="02000000000000000000" pitchFamily="2" charset="0"/>
            </a:endParaRPr>
          </a:p>
        </p:txBody>
      </p:sp>
      <p:sp>
        <p:nvSpPr>
          <p:cNvPr id="1210" name="Google Shape;1210;p41"/>
          <p:cNvSpPr/>
          <p:nvPr/>
        </p:nvSpPr>
        <p:spPr>
          <a:xfrm>
            <a:off x="3750787" y="270344"/>
            <a:ext cx="281917" cy="398327"/>
          </a:xfrm>
          <a:custGeom>
            <a:avLst/>
            <a:gdLst/>
            <a:ahLst/>
            <a:cxnLst/>
            <a:rect l="l" t="t" r="r" b="b"/>
            <a:pathLst>
              <a:path w="8530" h="11688" extrusionOk="0">
                <a:moveTo>
                  <a:pt x="3373" y="857"/>
                </a:moveTo>
                <a:lnTo>
                  <a:pt x="3373" y="857"/>
                </a:lnTo>
                <a:cubicBezTo>
                  <a:pt x="3159" y="1142"/>
                  <a:pt x="3052" y="1499"/>
                  <a:pt x="3052" y="1856"/>
                </a:cubicBezTo>
                <a:lnTo>
                  <a:pt x="3052" y="2659"/>
                </a:lnTo>
                <a:lnTo>
                  <a:pt x="2392" y="2659"/>
                </a:lnTo>
                <a:lnTo>
                  <a:pt x="2392" y="2124"/>
                </a:lnTo>
                <a:cubicBezTo>
                  <a:pt x="2392" y="1517"/>
                  <a:pt x="2802" y="1017"/>
                  <a:pt x="3373" y="857"/>
                </a:cubicBezTo>
                <a:close/>
                <a:moveTo>
                  <a:pt x="4069" y="839"/>
                </a:moveTo>
                <a:cubicBezTo>
                  <a:pt x="4640" y="1000"/>
                  <a:pt x="5050" y="1499"/>
                  <a:pt x="5050" y="2124"/>
                </a:cubicBezTo>
                <a:lnTo>
                  <a:pt x="5050" y="2659"/>
                </a:lnTo>
                <a:lnTo>
                  <a:pt x="3587" y="2659"/>
                </a:lnTo>
                <a:lnTo>
                  <a:pt x="3587" y="1856"/>
                </a:lnTo>
                <a:cubicBezTo>
                  <a:pt x="3587" y="1463"/>
                  <a:pt x="3784" y="1107"/>
                  <a:pt x="4069" y="839"/>
                </a:cubicBezTo>
                <a:close/>
                <a:moveTo>
                  <a:pt x="4925" y="536"/>
                </a:moveTo>
                <a:cubicBezTo>
                  <a:pt x="5657" y="536"/>
                  <a:pt x="6246" y="1124"/>
                  <a:pt x="6246" y="1856"/>
                </a:cubicBezTo>
                <a:lnTo>
                  <a:pt x="6246" y="2659"/>
                </a:lnTo>
                <a:lnTo>
                  <a:pt x="5586" y="2659"/>
                </a:lnTo>
                <a:lnTo>
                  <a:pt x="5586" y="2124"/>
                </a:lnTo>
                <a:cubicBezTo>
                  <a:pt x="5586" y="1463"/>
                  <a:pt x="5247" y="875"/>
                  <a:pt x="4711" y="554"/>
                </a:cubicBezTo>
                <a:cubicBezTo>
                  <a:pt x="4783" y="554"/>
                  <a:pt x="4854" y="536"/>
                  <a:pt x="4925" y="536"/>
                </a:cubicBezTo>
                <a:close/>
                <a:moveTo>
                  <a:pt x="7316" y="4871"/>
                </a:moveTo>
                <a:lnTo>
                  <a:pt x="7691" y="9796"/>
                </a:lnTo>
                <a:lnTo>
                  <a:pt x="6959" y="10528"/>
                </a:lnTo>
                <a:lnTo>
                  <a:pt x="7316" y="4871"/>
                </a:lnTo>
                <a:close/>
                <a:moveTo>
                  <a:pt x="6603" y="3462"/>
                </a:moveTo>
                <a:lnTo>
                  <a:pt x="6139" y="10902"/>
                </a:lnTo>
                <a:lnTo>
                  <a:pt x="804" y="10902"/>
                </a:lnTo>
                <a:lnTo>
                  <a:pt x="1286" y="3462"/>
                </a:lnTo>
                <a:lnTo>
                  <a:pt x="1857" y="3462"/>
                </a:lnTo>
                <a:lnTo>
                  <a:pt x="1857" y="4515"/>
                </a:lnTo>
                <a:cubicBezTo>
                  <a:pt x="1857" y="4675"/>
                  <a:pt x="1981" y="4782"/>
                  <a:pt x="2124" y="4782"/>
                </a:cubicBezTo>
                <a:cubicBezTo>
                  <a:pt x="2267" y="4782"/>
                  <a:pt x="2392" y="4675"/>
                  <a:pt x="2392" y="4515"/>
                </a:cubicBezTo>
                <a:lnTo>
                  <a:pt x="2392" y="3462"/>
                </a:lnTo>
                <a:lnTo>
                  <a:pt x="5050" y="3462"/>
                </a:lnTo>
                <a:lnTo>
                  <a:pt x="5050" y="4515"/>
                </a:lnTo>
                <a:cubicBezTo>
                  <a:pt x="5050" y="4675"/>
                  <a:pt x="5175" y="4782"/>
                  <a:pt x="5318" y="4782"/>
                </a:cubicBezTo>
                <a:cubicBezTo>
                  <a:pt x="5479" y="4782"/>
                  <a:pt x="5586" y="4675"/>
                  <a:pt x="5586" y="4515"/>
                </a:cubicBezTo>
                <a:lnTo>
                  <a:pt x="5586" y="3462"/>
                </a:lnTo>
                <a:close/>
                <a:moveTo>
                  <a:pt x="4925" y="0"/>
                </a:moveTo>
                <a:cubicBezTo>
                  <a:pt x="4569" y="0"/>
                  <a:pt x="4230" y="107"/>
                  <a:pt x="3962" y="286"/>
                </a:cubicBezTo>
                <a:cubicBezTo>
                  <a:pt x="3873" y="268"/>
                  <a:pt x="3801" y="268"/>
                  <a:pt x="3730" y="268"/>
                </a:cubicBezTo>
                <a:cubicBezTo>
                  <a:pt x="2695" y="268"/>
                  <a:pt x="1857" y="1107"/>
                  <a:pt x="1857" y="2124"/>
                </a:cubicBezTo>
                <a:lnTo>
                  <a:pt x="1857" y="2659"/>
                </a:lnTo>
                <a:lnTo>
                  <a:pt x="1036" y="2659"/>
                </a:lnTo>
                <a:cubicBezTo>
                  <a:pt x="768" y="2659"/>
                  <a:pt x="518" y="2873"/>
                  <a:pt x="500" y="3159"/>
                </a:cubicBezTo>
                <a:lnTo>
                  <a:pt x="19" y="11134"/>
                </a:lnTo>
                <a:cubicBezTo>
                  <a:pt x="1" y="11455"/>
                  <a:pt x="233" y="11687"/>
                  <a:pt x="536" y="11687"/>
                </a:cubicBezTo>
                <a:lnTo>
                  <a:pt x="6710" y="11687"/>
                </a:lnTo>
                <a:cubicBezTo>
                  <a:pt x="6852" y="11687"/>
                  <a:pt x="6995" y="11634"/>
                  <a:pt x="7084" y="11527"/>
                </a:cubicBezTo>
                <a:lnTo>
                  <a:pt x="8351" y="10278"/>
                </a:lnTo>
                <a:cubicBezTo>
                  <a:pt x="8458" y="10171"/>
                  <a:pt x="8530" y="10010"/>
                  <a:pt x="8512" y="9867"/>
                </a:cubicBezTo>
                <a:lnTo>
                  <a:pt x="7977" y="3159"/>
                </a:lnTo>
                <a:cubicBezTo>
                  <a:pt x="7977" y="2891"/>
                  <a:pt x="7727" y="2659"/>
                  <a:pt x="7459" y="2659"/>
                </a:cubicBezTo>
                <a:lnTo>
                  <a:pt x="6781" y="2659"/>
                </a:lnTo>
                <a:lnTo>
                  <a:pt x="6781" y="1856"/>
                </a:lnTo>
                <a:cubicBezTo>
                  <a:pt x="6781" y="839"/>
                  <a:pt x="5960" y="0"/>
                  <a:pt x="4925"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Font typeface="Arial"/>
              <a:buNone/>
            </a:pPr>
            <a:endParaRPr>
              <a:solidFill>
                <a:srgbClr val="FFFFFF"/>
              </a:solidFill>
            </a:endParaRPr>
          </a:p>
        </p:txBody>
      </p:sp>
      <p:sp>
        <p:nvSpPr>
          <p:cNvPr id="2" name="Google Shape;1210;p41">
            <a:extLst>
              <a:ext uri="{FF2B5EF4-FFF2-40B4-BE49-F238E27FC236}">
                <a16:creationId xmlns:a16="http://schemas.microsoft.com/office/drawing/2014/main" id="{07C13101-AC7B-8E76-ED6D-FE43908C6F2E}"/>
              </a:ext>
            </a:extLst>
          </p:cNvPr>
          <p:cNvSpPr/>
          <p:nvPr/>
        </p:nvSpPr>
        <p:spPr>
          <a:xfrm>
            <a:off x="7308799" y="280592"/>
            <a:ext cx="281917" cy="398327"/>
          </a:xfrm>
          <a:custGeom>
            <a:avLst/>
            <a:gdLst/>
            <a:ahLst/>
            <a:cxnLst/>
            <a:rect l="l" t="t" r="r" b="b"/>
            <a:pathLst>
              <a:path w="8530" h="11688" extrusionOk="0">
                <a:moveTo>
                  <a:pt x="3373" y="857"/>
                </a:moveTo>
                <a:lnTo>
                  <a:pt x="3373" y="857"/>
                </a:lnTo>
                <a:cubicBezTo>
                  <a:pt x="3159" y="1142"/>
                  <a:pt x="3052" y="1499"/>
                  <a:pt x="3052" y="1856"/>
                </a:cubicBezTo>
                <a:lnTo>
                  <a:pt x="3052" y="2659"/>
                </a:lnTo>
                <a:lnTo>
                  <a:pt x="2392" y="2659"/>
                </a:lnTo>
                <a:lnTo>
                  <a:pt x="2392" y="2124"/>
                </a:lnTo>
                <a:cubicBezTo>
                  <a:pt x="2392" y="1517"/>
                  <a:pt x="2802" y="1017"/>
                  <a:pt x="3373" y="857"/>
                </a:cubicBezTo>
                <a:close/>
                <a:moveTo>
                  <a:pt x="4069" y="839"/>
                </a:moveTo>
                <a:cubicBezTo>
                  <a:pt x="4640" y="1000"/>
                  <a:pt x="5050" y="1499"/>
                  <a:pt x="5050" y="2124"/>
                </a:cubicBezTo>
                <a:lnTo>
                  <a:pt x="5050" y="2659"/>
                </a:lnTo>
                <a:lnTo>
                  <a:pt x="3587" y="2659"/>
                </a:lnTo>
                <a:lnTo>
                  <a:pt x="3587" y="1856"/>
                </a:lnTo>
                <a:cubicBezTo>
                  <a:pt x="3587" y="1463"/>
                  <a:pt x="3784" y="1107"/>
                  <a:pt x="4069" y="839"/>
                </a:cubicBezTo>
                <a:close/>
                <a:moveTo>
                  <a:pt x="4925" y="536"/>
                </a:moveTo>
                <a:cubicBezTo>
                  <a:pt x="5657" y="536"/>
                  <a:pt x="6246" y="1124"/>
                  <a:pt x="6246" y="1856"/>
                </a:cubicBezTo>
                <a:lnTo>
                  <a:pt x="6246" y="2659"/>
                </a:lnTo>
                <a:lnTo>
                  <a:pt x="5586" y="2659"/>
                </a:lnTo>
                <a:lnTo>
                  <a:pt x="5586" y="2124"/>
                </a:lnTo>
                <a:cubicBezTo>
                  <a:pt x="5586" y="1463"/>
                  <a:pt x="5247" y="875"/>
                  <a:pt x="4711" y="554"/>
                </a:cubicBezTo>
                <a:cubicBezTo>
                  <a:pt x="4783" y="554"/>
                  <a:pt x="4854" y="536"/>
                  <a:pt x="4925" y="536"/>
                </a:cubicBezTo>
                <a:close/>
                <a:moveTo>
                  <a:pt x="7316" y="4871"/>
                </a:moveTo>
                <a:lnTo>
                  <a:pt x="7691" y="9796"/>
                </a:lnTo>
                <a:lnTo>
                  <a:pt x="6959" y="10528"/>
                </a:lnTo>
                <a:lnTo>
                  <a:pt x="7316" y="4871"/>
                </a:lnTo>
                <a:close/>
                <a:moveTo>
                  <a:pt x="6603" y="3462"/>
                </a:moveTo>
                <a:lnTo>
                  <a:pt x="6139" y="10902"/>
                </a:lnTo>
                <a:lnTo>
                  <a:pt x="804" y="10902"/>
                </a:lnTo>
                <a:lnTo>
                  <a:pt x="1286" y="3462"/>
                </a:lnTo>
                <a:lnTo>
                  <a:pt x="1857" y="3462"/>
                </a:lnTo>
                <a:lnTo>
                  <a:pt x="1857" y="4515"/>
                </a:lnTo>
                <a:cubicBezTo>
                  <a:pt x="1857" y="4675"/>
                  <a:pt x="1981" y="4782"/>
                  <a:pt x="2124" y="4782"/>
                </a:cubicBezTo>
                <a:cubicBezTo>
                  <a:pt x="2267" y="4782"/>
                  <a:pt x="2392" y="4675"/>
                  <a:pt x="2392" y="4515"/>
                </a:cubicBezTo>
                <a:lnTo>
                  <a:pt x="2392" y="3462"/>
                </a:lnTo>
                <a:lnTo>
                  <a:pt x="5050" y="3462"/>
                </a:lnTo>
                <a:lnTo>
                  <a:pt x="5050" y="4515"/>
                </a:lnTo>
                <a:cubicBezTo>
                  <a:pt x="5050" y="4675"/>
                  <a:pt x="5175" y="4782"/>
                  <a:pt x="5318" y="4782"/>
                </a:cubicBezTo>
                <a:cubicBezTo>
                  <a:pt x="5479" y="4782"/>
                  <a:pt x="5586" y="4675"/>
                  <a:pt x="5586" y="4515"/>
                </a:cubicBezTo>
                <a:lnTo>
                  <a:pt x="5586" y="3462"/>
                </a:lnTo>
                <a:close/>
                <a:moveTo>
                  <a:pt x="4925" y="0"/>
                </a:moveTo>
                <a:cubicBezTo>
                  <a:pt x="4569" y="0"/>
                  <a:pt x="4230" y="107"/>
                  <a:pt x="3962" y="286"/>
                </a:cubicBezTo>
                <a:cubicBezTo>
                  <a:pt x="3873" y="268"/>
                  <a:pt x="3801" y="268"/>
                  <a:pt x="3730" y="268"/>
                </a:cubicBezTo>
                <a:cubicBezTo>
                  <a:pt x="2695" y="268"/>
                  <a:pt x="1857" y="1107"/>
                  <a:pt x="1857" y="2124"/>
                </a:cubicBezTo>
                <a:lnTo>
                  <a:pt x="1857" y="2659"/>
                </a:lnTo>
                <a:lnTo>
                  <a:pt x="1036" y="2659"/>
                </a:lnTo>
                <a:cubicBezTo>
                  <a:pt x="768" y="2659"/>
                  <a:pt x="518" y="2873"/>
                  <a:pt x="500" y="3159"/>
                </a:cubicBezTo>
                <a:lnTo>
                  <a:pt x="19" y="11134"/>
                </a:lnTo>
                <a:cubicBezTo>
                  <a:pt x="1" y="11455"/>
                  <a:pt x="233" y="11687"/>
                  <a:pt x="536" y="11687"/>
                </a:cubicBezTo>
                <a:lnTo>
                  <a:pt x="6710" y="11687"/>
                </a:lnTo>
                <a:cubicBezTo>
                  <a:pt x="6852" y="11687"/>
                  <a:pt x="6995" y="11634"/>
                  <a:pt x="7084" y="11527"/>
                </a:cubicBezTo>
                <a:lnTo>
                  <a:pt x="8351" y="10278"/>
                </a:lnTo>
                <a:cubicBezTo>
                  <a:pt x="8458" y="10171"/>
                  <a:pt x="8530" y="10010"/>
                  <a:pt x="8512" y="9867"/>
                </a:cubicBezTo>
                <a:lnTo>
                  <a:pt x="7977" y="3159"/>
                </a:lnTo>
                <a:cubicBezTo>
                  <a:pt x="7977" y="2891"/>
                  <a:pt x="7727" y="2659"/>
                  <a:pt x="7459" y="2659"/>
                </a:cubicBezTo>
                <a:lnTo>
                  <a:pt x="6781" y="2659"/>
                </a:lnTo>
                <a:lnTo>
                  <a:pt x="6781" y="1856"/>
                </a:lnTo>
                <a:cubicBezTo>
                  <a:pt x="6781" y="839"/>
                  <a:pt x="5960" y="0"/>
                  <a:pt x="4925"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Font typeface="Arial"/>
              <a:buNone/>
            </a:pPr>
            <a:endParaRPr>
              <a:solidFill>
                <a:srgbClr val="FFFFFF"/>
              </a:solidFill>
            </a:endParaRPr>
          </a:p>
        </p:txBody>
      </p:sp>
    </p:spTree>
    <p:extLst>
      <p:ext uri="{BB962C8B-B14F-4D97-AF65-F5344CB8AC3E}">
        <p14:creationId xmlns:p14="http://schemas.microsoft.com/office/powerpoint/2010/main" val="4075962637"/>
      </p:ext>
    </p:extLst>
  </p:cSld>
  <p:clrMapOvr>
    <a:masterClrMapping/>
  </p:clrMapOvr>
</p:sld>
</file>

<file path=ppt/theme/theme1.xml><?xml version="1.0" encoding="utf-8"?>
<a:theme xmlns:a="http://schemas.openxmlformats.org/drawingml/2006/main" name="SlidesMania">
  <a:themeElements>
    <a:clrScheme name="Simple Light">
      <a:dk1>
        <a:srgbClr val="000000"/>
      </a:dk1>
      <a:lt1>
        <a:srgbClr val="FFFFFF"/>
      </a:lt1>
      <a:dk2>
        <a:srgbClr val="434343"/>
      </a:dk2>
      <a:lt2>
        <a:srgbClr val="EEEEEE"/>
      </a:lt2>
      <a:accent1>
        <a:srgbClr val="E653BA"/>
      </a:accent1>
      <a:accent2>
        <a:srgbClr val="15D5FA"/>
      </a:accent2>
      <a:accent3>
        <a:srgbClr val="001B65"/>
      </a:accent3>
      <a:accent4>
        <a:srgbClr val="00092D"/>
      </a:accent4>
      <a:accent5>
        <a:srgbClr val="444444"/>
      </a:accent5>
      <a:accent6>
        <a:srgbClr val="0000FF"/>
      </a:accent6>
      <a:hlink>
        <a:srgbClr val="15D5F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871</TotalTime>
  <Words>2700</Words>
  <Application>Microsoft Office PowerPoint</Application>
  <PresentationFormat>Широкоэкранный</PresentationFormat>
  <Paragraphs>187</Paragraphs>
  <Slides>22</Slides>
  <Notes>22</Notes>
  <HiddenSlides>0</HiddenSlides>
  <MMClips>0</MMClips>
  <ScaleCrop>false</ScaleCrop>
  <HeadingPairs>
    <vt:vector size="6" baseType="variant">
      <vt:variant>
        <vt:lpstr>Использованные шрифты</vt:lpstr>
      </vt:variant>
      <vt:variant>
        <vt:i4>8</vt:i4>
      </vt:variant>
      <vt:variant>
        <vt:lpstr>Тема</vt:lpstr>
      </vt:variant>
      <vt:variant>
        <vt:i4>1</vt:i4>
      </vt:variant>
      <vt:variant>
        <vt:lpstr>Заголовки слайдов</vt:lpstr>
      </vt:variant>
      <vt:variant>
        <vt:i4>22</vt:i4>
      </vt:variant>
    </vt:vector>
  </HeadingPairs>
  <TitlesOfParts>
    <vt:vector size="31" baseType="lpstr">
      <vt:lpstr>Aldrich [RUS by Daymarius]</vt:lpstr>
      <vt:lpstr>Arial</vt:lpstr>
      <vt:lpstr>IBM Plex Mono Medium</vt:lpstr>
      <vt:lpstr>Abril Fatface</vt:lpstr>
      <vt:lpstr>Barlow Condensed</vt:lpstr>
      <vt:lpstr>Aldrich</vt:lpstr>
      <vt:lpstr>Times New Roman</vt:lpstr>
      <vt:lpstr>IBM Plex Mono</vt:lpstr>
      <vt:lpstr>SlidesMania</vt:lpstr>
      <vt:lpstr>НЕЙРОСЕТИ</vt:lpstr>
      <vt:lpstr>ИСТОЧНИКИ ИНФОРМАЦИИ И ПОМОЩЬ В РАБОТЕ С НЕЙРОНКАМИ</vt:lpstr>
      <vt:lpstr>ТЕКСТОВЫЕ И «УНИВЕРСАЛЬНЫЕ» НЕЙРОСЕТИ</vt:lpstr>
      <vt:lpstr>ДОСТУП</vt:lpstr>
      <vt:lpstr>СОЗДАНИЕ ТЕКСТОВ</vt:lpstr>
      <vt:lpstr>ПЕРЕВОДЫ</vt:lpstr>
      <vt:lpstr>КАРТИНКИ</vt:lpstr>
      <vt:lpstr>ВИДЕО</vt:lpstr>
      <vt:lpstr>3D графика</vt:lpstr>
      <vt:lpstr>ЗВУК И МУЗЫКА</vt:lpstr>
      <vt:lpstr>ОБРАЗОВАНИЕ</vt:lpstr>
      <vt:lpstr>ТУРИЗМ</vt:lpstr>
      <vt:lpstr>РАБОТА В СЕТИ</vt:lpstr>
      <vt:lpstr>ПРОГРАММИРОВАНИЕ</vt:lpstr>
      <vt:lpstr>ПРОВЕРКИ НА ДИПФЕЙК</vt:lpstr>
      <vt:lpstr>СБОРНИКИ НЕЙРОНОК</vt:lpstr>
      <vt:lpstr>«СЕРЬЁЗНЫЕ» ОБЛАСТИ</vt:lpstr>
      <vt:lpstr>«НЕЗАПАДНЫЕ» НЕЙРОСЕТИ</vt:lpstr>
      <vt:lpstr>Проблемы и идеализм</vt:lpstr>
      <vt:lpstr>История с LaMDA</vt:lpstr>
      <vt:lpstr>Чат-бот Bing на основе GPT-4 отвечает про свою разумность</vt:lpstr>
      <vt:lpstr>СПАСИБО ЗА ВНИМАНИЕ</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ОБЗОР СЕТТИНГА SHADOWRUN</dc:title>
  <dc:creator>Andrey</dc:creator>
  <cp:lastModifiedBy>Andrey</cp:lastModifiedBy>
  <cp:revision>127</cp:revision>
  <dcterms:modified xsi:type="dcterms:W3CDTF">2024-05-17T17:16:37Z</dcterms:modified>
</cp:coreProperties>
</file>