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49c36f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49c36f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49c36f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49c36f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90c9d1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90c9d1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90c9d1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90c9d1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90c9d1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90c9d1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90c9d1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90c9d1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90c9d17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90c9d17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4950" y="1822825"/>
            <a:ext cx="8652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Internet, une base de données sans limite ?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318200" y="4202625"/>
            <a:ext cx="1622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 Murillo Paul Lafourcade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50" y="220750"/>
            <a:ext cx="656474" cy="953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480750" y="4437775"/>
            <a:ext cx="2182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Mercredi </a:t>
            </a:r>
            <a:r>
              <a:rPr lang="fr"/>
              <a:t>5 juin</a:t>
            </a:r>
            <a:r>
              <a:rPr lang="fr"/>
              <a:t>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36300" y="50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64950"/>
            <a:ext cx="7505700" cy="20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L’économie des 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La collecte et le stockage des 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L’aspect juridique des données d’internet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L’anonymat sur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29275" y="49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3" name="Google Shape;143;p15"/>
          <p:cNvSpPr txBox="1"/>
          <p:nvPr>
            <p:ph idx="4294967295" type="subTitle"/>
          </p:nvPr>
        </p:nvSpPr>
        <p:spPr>
          <a:xfrm>
            <a:off x="1188000" y="1767350"/>
            <a:ext cx="6768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Pouvons nous garantir notre anonymat sur internet ? Si oui, pourquoi et comment 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38" y="2289950"/>
            <a:ext cx="3551526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11050" y="48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L’économie des données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801" y="1505200"/>
            <a:ext cx="4609900" cy="26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50" y="1438528"/>
            <a:ext cx="3987750" cy="27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07550" y="49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collecte et le stockage des données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7" y="1496025"/>
            <a:ext cx="2432075" cy="30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00" y="2544200"/>
            <a:ext cx="2380825" cy="2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19225" r="18515" t="0"/>
          <a:stretch/>
        </p:blipFill>
        <p:spPr>
          <a:xfrm>
            <a:off x="3103350" y="2236925"/>
            <a:ext cx="2846950" cy="2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6">
            <a:alphaModFix/>
          </a:blip>
          <a:srcRect b="0" l="24775" r="3989" t="0"/>
          <a:stretch/>
        </p:blipFill>
        <p:spPr>
          <a:xfrm>
            <a:off x="6045900" y="2236925"/>
            <a:ext cx="2612866" cy="25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236625" y="1518000"/>
            <a:ext cx="1735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ollecte</a:t>
            </a:r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6147700" y="1518000"/>
            <a:ext cx="1892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92250" y="49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L’aspect juridique des données d’Internet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75" y="1342625"/>
            <a:ext cx="6251051" cy="31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00600" y="49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L’anonymat sur Internet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50" y="1574325"/>
            <a:ext cx="2686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020" y="1233075"/>
            <a:ext cx="5228804" cy="28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50" y="2650125"/>
            <a:ext cx="2826800" cy="17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00625" y="48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00" y="1288425"/>
            <a:ext cx="7174600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