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b3ebd9090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b3ebd9090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b3ebd9090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b3ebd9090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b3ebd9090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b3ebd9090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b3ebd9090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b3ebd9090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b3ebd9090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b3ebd9090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b3ebd9090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b3ebd9090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793800" y="1847700"/>
            <a:ext cx="75564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Around </a:t>
            </a:r>
            <a:r>
              <a:rPr lang="fr" sz="4800"/>
              <a:t>environment:</a:t>
            </a:r>
            <a:endParaRPr sz="48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8996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O</a:t>
            </a:r>
            <a:r>
              <a:rPr lang="fr" sz="2400"/>
              <a:t>il consumption and its consequences</a:t>
            </a:r>
            <a:endParaRPr sz="2400"/>
          </a:p>
        </p:txBody>
      </p:sp>
      <p:sp>
        <p:nvSpPr>
          <p:cNvPr id="130" name="Google Shape;130;p13"/>
          <p:cNvSpPr txBox="1"/>
          <p:nvPr/>
        </p:nvSpPr>
        <p:spPr>
          <a:xfrm>
            <a:off x="7527350" y="4372625"/>
            <a:ext cx="16983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Calibri"/>
                <a:ea typeface="Calibri"/>
                <a:cs typeface="Calibri"/>
                <a:sym typeface="Calibri"/>
              </a:rPr>
              <a:t>Sofian EON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Calibri"/>
                <a:ea typeface="Calibri"/>
                <a:cs typeface="Calibri"/>
                <a:sym typeface="Calibri"/>
              </a:rPr>
              <a:t>Arthur MURILLO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25" y="224825"/>
            <a:ext cx="578273" cy="83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of contents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 sz="1800">
                <a:solidFill>
                  <a:schemeClr val="lt1"/>
                </a:solidFill>
              </a:rPr>
              <a:t>What is oil production today?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 sz="1800">
                <a:solidFill>
                  <a:schemeClr val="lt1"/>
                </a:solidFill>
              </a:rPr>
              <a:t>How dangerous is it everyday?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 sz="1800">
                <a:solidFill>
                  <a:schemeClr val="lt1"/>
                </a:solidFill>
              </a:rPr>
              <a:t>What alternatives are there?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oil production today?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Numbers : </a:t>
            </a:r>
            <a:endParaRPr sz="1800">
              <a:solidFill>
                <a:schemeClr val="lt1"/>
              </a:solidFill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fr" sz="1400">
                <a:solidFill>
                  <a:schemeClr val="lt1"/>
                </a:solidFill>
              </a:rPr>
              <a:t>14.85 million barrels produced / day in 2016.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fr" sz="1400">
                <a:solidFill>
                  <a:schemeClr val="lt1"/>
                </a:solidFill>
              </a:rPr>
              <a:t>19.53 million barrels </a:t>
            </a:r>
            <a:r>
              <a:rPr lang="fr" sz="1400">
                <a:solidFill>
                  <a:schemeClr val="lt1"/>
                </a:solidFill>
              </a:rPr>
              <a:t>consumed</a:t>
            </a:r>
            <a:r>
              <a:rPr lang="fr" sz="1400">
                <a:solidFill>
                  <a:schemeClr val="lt1"/>
                </a:solidFill>
              </a:rPr>
              <a:t> / day </a:t>
            </a:r>
            <a:r>
              <a:rPr lang="fr" sz="1400">
                <a:solidFill>
                  <a:schemeClr val="lt1"/>
                </a:solidFill>
              </a:rPr>
              <a:t>in 2016</a:t>
            </a:r>
            <a:r>
              <a:rPr lang="fr" sz="1400">
                <a:solidFill>
                  <a:schemeClr val="lt1"/>
                </a:solidFill>
              </a:rPr>
              <a:t>.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fr" sz="1400">
                <a:solidFill>
                  <a:schemeClr val="lt1"/>
                </a:solidFill>
              </a:rPr>
              <a:t>In  2018:  11 204 976 tons produced.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450" y="1990725"/>
            <a:ext cx="4007025" cy="22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538" y="205175"/>
            <a:ext cx="3542924" cy="4733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dangerous is it everyday?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27" y="1901563"/>
            <a:ext cx="3943352" cy="262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576" y="1896163"/>
            <a:ext cx="3943350" cy="2637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alternatives are there?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020" y="1990725"/>
            <a:ext cx="4921904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100" y="1990725"/>
            <a:ext cx="2534325" cy="25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Thank you for listening!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If you have any questions, go for it!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