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d86501b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d86501b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d86501b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d86501b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d86501b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d86501b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d86501b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d86501b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d86501b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d86501b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d86501b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d86501b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d86501b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d86501b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d86501b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d86501b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d86501b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d86501b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" name="Google Shape;37;p2"/>
          <p:cNvSpPr txBox="1"/>
          <p:nvPr/>
        </p:nvSpPr>
        <p:spPr>
          <a:xfrm>
            <a:off x="3845550" y="4603675"/>
            <a:ext cx="1452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April, 11th,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37500" y="1976450"/>
            <a:ext cx="54690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</a:t>
            </a:r>
            <a:r>
              <a:rPr lang="fr"/>
              <a:t>The internet of things-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50" y="26444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has programming changed our lives ?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0" y="214950"/>
            <a:ext cx="664524" cy="96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7582400" y="4189975"/>
            <a:ext cx="1461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Sofian EON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Arthur MURILLO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Xabi Avellan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listening !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Feel free to ask any question</a:t>
            </a:r>
            <a:endParaRPr sz="1800"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of contents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Definition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Timeline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Present 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Future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Conclusion</a:t>
            </a:r>
            <a:endParaRPr sz="1800"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Timeline</a:t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2" y="335862"/>
            <a:ext cx="7949775" cy="4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 day</a:t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5" y="1102400"/>
            <a:ext cx="5086723" cy="3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525" y="1102399"/>
            <a:ext cx="2802874" cy="17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4525" y="2903625"/>
            <a:ext cx="2802874" cy="17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 ?</a:t>
            </a:r>
            <a:endParaRPr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75" y="1509475"/>
            <a:ext cx="4002445" cy="22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225" y="1478200"/>
            <a:ext cx="3579624" cy="22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