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xBg7nvtlE1swHAZRoWMOotsug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311700" y="587850"/>
            <a:ext cx="85206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 dirty="0"/>
              <a:t>Projet tutoré -  semestre 3</a:t>
            </a:r>
            <a:br>
              <a:rPr lang="fr-FR" dirty="0"/>
            </a:br>
            <a:r>
              <a:rPr lang="fr-FR" sz="3200" dirty="0" err="1"/>
              <a:t>Noteo</a:t>
            </a:r>
            <a:r>
              <a:rPr lang="fr-FR" sz="3200" dirty="0"/>
              <a:t> - Projet n°7</a:t>
            </a:r>
            <a:endParaRPr sz="3200" dirty="0"/>
          </a:p>
        </p:txBody>
      </p:sp>
      <p:sp>
        <p:nvSpPr>
          <p:cNvPr id="55" name="Google Shape;55;p1"/>
          <p:cNvSpPr txBox="1"/>
          <p:nvPr/>
        </p:nvSpPr>
        <p:spPr>
          <a:xfrm>
            <a:off x="1616314" y="1841102"/>
            <a:ext cx="5911371" cy="29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Groupe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Xabi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AVELLAN 			TD1 – TP2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Sofian EON 			TD1 – TP2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Dylan MENDIBOURE		TD1 – TP2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Arthur MURILLO			TD1 – TP2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Enseignant tuteur </a:t>
            </a:r>
            <a:r>
              <a:rPr lang="fr-FR" sz="1800" b="1" dirty="0"/>
              <a:t>et</a:t>
            </a:r>
            <a:r>
              <a:rPr lang="fr-F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commanditaire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Patrick ETCHEVERRY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dk2"/>
                </a:solidFill>
              </a:rPr>
              <a:t>1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2757" y="198975"/>
            <a:ext cx="699402" cy="101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Sujet</a:t>
            </a:r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dk1"/>
                </a:solidFill>
              </a:rPr>
              <a:t>Noteo est une application permettant à des </a:t>
            </a:r>
            <a:r>
              <a:rPr lang="fr-FR" b="1">
                <a:solidFill>
                  <a:schemeClr val="dk1"/>
                </a:solidFill>
              </a:rPr>
              <a:t>enseignants</a:t>
            </a:r>
            <a:r>
              <a:rPr lang="fr-FR">
                <a:solidFill>
                  <a:schemeClr val="dk1"/>
                </a:solidFill>
              </a:rPr>
              <a:t> de </a:t>
            </a:r>
            <a:r>
              <a:rPr lang="fr-FR" u="sng">
                <a:solidFill>
                  <a:schemeClr val="dk1"/>
                </a:solidFill>
              </a:rPr>
              <a:t>gérer des examens</a:t>
            </a:r>
            <a:r>
              <a:rPr lang="fr-FR">
                <a:solidFill>
                  <a:schemeClr val="dk1"/>
                </a:solidFill>
              </a:rPr>
              <a:t> sur des groupes ou des sous-groupes d’étudiants personnalisés </a:t>
            </a:r>
            <a:r>
              <a:rPr lang="fr-FR" u="sng">
                <a:solidFill>
                  <a:schemeClr val="dk1"/>
                </a:solidFill>
              </a:rPr>
              <a:t>créés par l’enseignant</a:t>
            </a:r>
            <a:r>
              <a:rPr lang="fr-FR">
                <a:solidFill>
                  <a:schemeClr val="dk1"/>
                </a:solidFill>
              </a:rPr>
              <a:t> ou par un administrateur</a:t>
            </a:r>
            <a:r>
              <a:rPr lang="fr-FR" i="1">
                <a:solidFill>
                  <a:schemeClr val="dk1"/>
                </a:solidFill>
              </a:rPr>
              <a:t>,</a:t>
            </a:r>
            <a:r>
              <a:rPr lang="fr-FR">
                <a:solidFill>
                  <a:schemeClr val="dk1"/>
                </a:solidFill>
              </a:rPr>
              <a:t> plus particulièrement de </a:t>
            </a:r>
            <a:r>
              <a:rPr lang="fr-FR" u="sng">
                <a:solidFill>
                  <a:schemeClr val="dk1"/>
                </a:solidFill>
              </a:rPr>
              <a:t>générer</a:t>
            </a:r>
            <a:r>
              <a:rPr lang="fr-FR">
                <a:solidFill>
                  <a:schemeClr val="dk1"/>
                </a:solidFill>
              </a:rPr>
              <a:t> pour ces examens, dont les notes sont saisies par l’enseignant, un ensemble de statistiques concernant les résultats des étudiants du groupe dans le but de les transmettre à ces derniers, ou pour l’usage personnel de l’enseignant. Un </a:t>
            </a:r>
            <a:r>
              <a:rPr lang="fr-FR" b="1">
                <a:solidFill>
                  <a:schemeClr val="dk1"/>
                </a:solidFill>
              </a:rPr>
              <a:t>administrateur</a:t>
            </a:r>
            <a:r>
              <a:rPr lang="fr-FR">
                <a:solidFill>
                  <a:schemeClr val="dk1"/>
                </a:solidFill>
              </a:rPr>
              <a:t> est un enseignant qui pourra </a:t>
            </a:r>
            <a:r>
              <a:rPr lang="fr-FR" u="sng">
                <a:solidFill>
                  <a:schemeClr val="dk1"/>
                </a:solidFill>
              </a:rPr>
              <a:t>gérer les profils des enseignants</a:t>
            </a:r>
            <a:r>
              <a:rPr lang="fr-FR">
                <a:solidFill>
                  <a:schemeClr val="dk1"/>
                </a:solidFill>
              </a:rPr>
              <a:t>, et actualiser les listes d’élèves chaque année en </a:t>
            </a:r>
            <a:r>
              <a:rPr lang="fr-FR" u="sng">
                <a:solidFill>
                  <a:schemeClr val="dk1"/>
                </a:solidFill>
              </a:rPr>
              <a:t>créant des groupes</a:t>
            </a:r>
            <a:r>
              <a:rPr lang="fr-FR">
                <a:solidFill>
                  <a:schemeClr val="dk1"/>
                </a:solidFill>
              </a:rPr>
              <a:t> qui serviront à créer des “sous-groupes” personnalisés ou à créer des contrôles.</a:t>
            </a:r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dk2"/>
                </a:solidFill>
              </a:rPr>
              <a:t>2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Acteurs</a:t>
            </a:r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body" idx="1"/>
          </p:nvPr>
        </p:nvSpPr>
        <p:spPr>
          <a:xfrm>
            <a:off x="311700" y="124681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-FR">
                <a:solidFill>
                  <a:srgbClr val="000000"/>
                </a:solidFill>
              </a:rPr>
              <a:t>Enseignant 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fr-FR">
                <a:solidFill>
                  <a:srgbClr val="000000"/>
                </a:solidFill>
              </a:rPr>
              <a:t>Gestion des examens et des statistiques associées.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fr-FR">
                <a:solidFill>
                  <a:srgbClr val="000000"/>
                </a:solidFill>
              </a:rPr>
              <a:t>Gestion des sous-groupes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-FR">
                <a:solidFill>
                  <a:srgbClr val="000000"/>
                </a:solidFill>
              </a:rPr>
              <a:t>Administrateur 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fr-FR">
                <a:solidFill>
                  <a:srgbClr val="000000"/>
                </a:solidFill>
              </a:rPr>
              <a:t>Gestion des profils des enseignants.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fr-FR">
                <a:solidFill>
                  <a:srgbClr val="000000"/>
                </a:solidFill>
              </a:rPr>
              <a:t>Gestion des étudiants.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fr-FR">
                <a:solidFill>
                  <a:srgbClr val="000000"/>
                </a:solidFill>
              </a:rPr>
              <a:t>Gestion des groupes et des sous-groupes.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400"/>
          </a:p>
        </p:txBody>
      </p:sp>
      <p:sp>
        <p:nvSpPr>
          <p:cNvPr id="71" name="Google Shape;7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dk2"/>
                </a:solidFill>
              </a:rPr>
              <a:t>3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311700" y="93329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200" b="1" dirty="0">
                <a:solidFill>
                  <a:schemeClr val="dk1"/>
                </a:solidFill>
              </a:rPr>
              <a:t>Nom : Visualiser les statistiques</a:t>
            </a:r>
            <a:endParaRPr sz="12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fr-FR" sz="1200" dirty="0">
                <a:solidFill>
                  <a:schemeClr val="dk1"/>
                </a:solidFill>
              </a:rPr>
            </a:br>
            <a:r>
              <a:rPr lang="fr-FR" sz="1200" dirty="0">
                <a:solidFill>
                  <a:schemeClr val="dk1"/>
                </a:solidFill>
              </a:rPr>
              <a:t>	</a:t>
            </a:r>
            <a:r>
              <a:rPr lang="fr-FR" sz="1200" b="1" dirty="0">
                <a:solidFill>
                  <a:schemeClr val="dk1"/>
                </a:solidFill>
              </a:rPr>
              <a:t>Périmètre fonctionnel :</a:t>
            </a:r>
            <a:endParaRPr sz="1200"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200" i="1" dirty="0">
                <a:solidFill>
                  <a:schemeClr val="dk1"/>
                </a:solidFill>
              </a:rPr>
              <a:t>	Acteur(s) : enseignant, administrateur</a:t>
            </a:r>
            <a:endParaRPr sz="12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200" i="1" dirty="0">
                <a:solidFill>
                  <a:schemeClr val="dk1"/>
                </a:solidFill>
              </a:rPr>
              <a:t>	But : obtenir une vue textuelle et graphique des résultats d’un contrôle 	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200" i="1" dirty="0">
                <a:solidFill>
                  <a:schemeClr val="dk1"/>
                </a:solidFill>
              </a:rPr>
              <a:t>	</a:t>
            </a:r>
            <a:r>
              <a:rPr lang="fr-FR" sz="1200" i="1" dirty="0">
                <a:solidFill>
                  <a:schemeClr val="tx1"/>
                </a:solidFill>
              </a:rPr>
              <a:t>Traverse un seul cas d’utilisation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200" i="1" dirty="0">
                <a:solidFill>
                  <a:schemeClr val="tx1"/>
                </a:solidFill>
              </a:rPr>
              <a:t>	Préconditions : un groupe a été créé, une évaluation est affectée à un groupe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fr-FR" dirty="0">
                <a:solidFill>
                  <a:schemeClr val="dk1"/>
                </a:solidFill>
              </a:rPr>
            </a:br>
            <a:r>
              <a:rPr lang="fr-FR" sz="1200" b="1" dirty="0">
                <a:solidFill>
                  <a:schemeClr val="dk1"/>
                </a:solidFill>
              </a:rPr>
              <a:t>Nom : Créer un groupe</a:t>
            </a:r>
            <a:endParaRPr sz="12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fr-FR" sz="1200" dirty="0">
                <a:solidFill>
                  <a:schemeClr val="dk1"/>
                </a:solidFill>
              </a:rPr>
            </a:br>
            <a:r>
              <a:rPr lang="fr-FR" sz="1200" dirty="0">
                <a:solidFill>
                  <a:schemeClr val="dk1"/>
                </a:solidFill>
              </a:rPr>
              <a:t>	</a:t>
            </a:r>
            <a:r>
              <a:rPr lang="fr-FR" sz="1200" b="1" dirty="0">
                <a:solidFill>
                  <a:schemeClr val="dk1"/>
                </a:solidFill>
              </a:rPr>
              <a:t>Périmètre fonctionnel :</a:t>
            </a:r>
            <a:endParaRPr sz="1200"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200" i="1" dirty="0">
                <a:solidFill>
                  <a:schemeClr val="dk1"/>
                </a:solidFill>
              </a:rPr>
              <a:t>	Acteur(s) : administrateur</a:t>
            </a:r>
            <a:endParaRPr sz="12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200" i="1" dirty="0">
                <a:solidFill>
                  <a:schemeClr val="dk1"/>
                </a:solidFill>
              </a:rPr>
              <a:t>	But : créer un groupe d’étudiants permettant de créer des sous-groupes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200" i="1" dirty="0">
                <a:solidFill>
                  <a:schemeClr val="dk1"/>
                </a:solidFill>
              </a:rPr>
              <a:t>	Traverse un seul cas d’utilisation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77" name="Google Shape;7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Processus métiers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311700" y="7891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200" b="1"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200" b="1" dirty="0">
                <a:solidFill>
                  <a:schemeClr val="dk1"/>
                </a:solidFill>
              </a:rPr>
              <a:t>Nom : Créer un sous-groupe</a:t>
            </a:r>
            <a:endParaRPr sz="12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fr-FR" sz="1200" dirty="0">
                <a:solidFill>
                  <a:schemeClr val="dk1"/>
                </a:solidFill>
              </a:rPr>
            </a:br>
            <a:r>
              <a:rPr lang="fr-FR" sz="1200" dirty="0">
                <a:solidFill>
                  <a:schemeClr val="dk1"/>
                </a:solidFill>
              </a:rPr>
              <a:t>	</a:t>
            </a:r>
            <a:r>
              <a:rPr lang="fr-FR" sz="1200" b="1" dirty="0">
                <a:solidFill>
                  <a:schemeClr val="dk1"/>
                </a:solidFill>
              </a:rPr>
              <a:t>Périmètre fonctionnel :</a:t>
            </a:r>
            <a:endParaRPr sz="1200"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200" i="1" dirty="0">
                <a:solidFill>
                  <a:schemeClr val="dk1"/>
                </a:solidFill>
              </a:rPr>
              <a:t>	Acteur(s) : enseignant ou administrateur</a:t>
            </a:r>
            <a:endParaRPr sz="1200" dirty="0"/>
          </a:p>
          <a:p>
            <a:pPr marL="114300" lvl="0" indent="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200" i="1" dirty="0">
                <a:solidFill>
                  <a:schemeClr val="dk1"/>
                </a:solidFill>
              </a:rPr>
              <a:t>          But : obtenir des groupes “personnalisés” à partir des groupes principaux pour la visualisation des statistiques</a:t>
            </a:r>
          </a:p>
          <a:p>
            <a:pPr marL="114300" lvl="0" indent="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200" i="1" dirty="0">
                <a:solidFill>
                  <a:schemeClr val="dk1"/>
                </a:solidFill>
              </a:rPr>
              <a:t>         Traverse un seul cas d’utilisation</a:t>
            </a:r>
            <a:br>
              <a:rPr lang="fr-FR" sz="1200" dirty="0">
                <a:solidFill>
                  <a:schemeClr val="dk1"/>
                </a:solidFill>
              </a:rPr>
            </a:br>
            <a:endParaRPr lang="fr-FR" sz="1200" dirty="0">
              <a:solidFill>
                <a:schemeClr val="dk1"/>
              </a:solidFill>
            </a:endParaRPr>
          </a:p>
          <a:p>
            <a:pPr marL="114300" lvl="0" indent="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fr-FR" sz="1200" dirty="0">
                <a:solidFill>
                  <a:schemeClr val="dk1"/>
                </a:solidFill>
              </a:rPr>
            </a:br>
            <a:r>
              <a:rPr lang="fr-FR" sz="1200" b="1" dirty="0">
                <a:solidFill>
                  <a:schemeClr val="dk1"/>
                </a:solidFill>
              </a:rPr>
              <a:t>Nom : Créer un contrôle</a:t>
            </a:r>
            <a:endParaRPr sz="12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200"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200" dirty="0">
                <a:solidFill>
                  <a:schemeClr val="dk1"/>
                </a:solidFill>
              </a:rPr>
              <a:t>	</a:t>
            </a:r>
            <a:r>
              <a:rPr lang="fr-FR" sz="1200" b="1" dirty="0">
                <a:solidFill>
                  <a:schemeClr val="dk1"/>
                </a:solidFill>
              </a:rPr>
              <a:t>Périmètre fonctionnel :</a:t>
            </a:r>
            <a:endParaRPr sz="1200"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200" i="1" dirty="0">
                <a:solidFill>
                  <a:schemeClr val="dk1"/>
                </a:solidFill>
              </a:rPr>
              <a:t>	Acteur(s) : enseignant</a:t>
            </a:r>
            <a:endParaRPr sz="12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200" i="1" dirty="0">
                <a:solidFill>
                  <a:schemeClr val="dk1"/>
                </a:solidFill>
              </a:rPr>
              <a:t>	But : obtenir une suite de notes pour chaque étudiant pour permettre la création des statistiques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200" i="1" dirty="0">
                <a:solidFill>
                  <a:schemeClr val="dk1"/>
                </a:solidFill>
              </a:rPr>
              <a:t>	Traverse un seul cas d’utilisation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200" i="1" dirty="0">
                <a:solidFill>
                  <a:schemeClr val="dk1"/>
                </a:solidFill>
              </a:rPr>
              <a:t>	Précondition : un groupe a été créé</a:t>
            </a:r>
            <a:endParaRPr sz="12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Processus métiers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dirty="0"/>
              <a:t>Créer un groupe</a:t>
            </a:r>
            <a:endParaRPr dirty="0"/>
          </a:p>
        </p:txBody>
      </p:sp>
      <p:pic>
        <p:nvPicPr>
          <p:cNvPr id="3" name="Image 2" descr="Une image contenant équipement électronique, écran, téléphone mobile, moniteur&#10;&#10;Description générée automatiquement">
            <a:extLst>
              <a:ext uri="{FF2B5EF4-FFF2-40B4-BE49-F238E27FC236}">
                <a16:creationId xmlns:a16="http://schemas.microsoft.com/office/drawing/2014/main" id="{103618DF-CEEA-46C5-AC9C-91BF8533B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09" y="-345607"/>
            <a:ext cx="6068291" cy="57704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175</Words>
  <Application>Microsoft Office PowerPoint</Application>
  <PresentationFormat>Affichage à l'écran 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Projet tutoré -  semestre 3 Noteo - Projet n°7</vt:lpstr>
      <vt:lpstr>Sujet</vt:lpstr>
      <vt:lpstr>Acteurs</vt:lpstr>
      <vt:lpstr>Processus métiers</vt:lpstr>
      <vt:lpstr>Processus métiers</vt:lpstr>
      <vt:lpstr>Créer un groupe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Noteo - Projet n°21</dc:title>
  <cp:lastModifiedBy>Arthur Murillo</cp:lastModifiedBy>
  <cp:revision>15</cp:revision>
  <dcterms:modified xsi:type="dcterms:W3CDTF">2019-10-24T13:31:14Z</dcterms:modified>
</cp:coreProperties>
</file>