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2" roundtripDataSignature="AMtx7mgxBg7nvtlE1swHAZRoWMOotsug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59704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55841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5816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01855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80250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title"/>
          </p:nvPr>
        </p:nvSpPr>
        <p:spPr>
          <a:xfrm>
            <a:off x="321841" y="706725"/>
            <a:ext cx="8520600" cy="1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-FR" sz="2400" dirty="0"/>
              <a:t>DUT Info 2019-20 -  semestre 3</a:t>
            </a:r>
            <a:br>
              <a:rPr lang="fr-FR" sz="2400" dirty="0"/>
            </a:br>
            <a:r>
              <a:rPr lang="fr-FR" sz="2400" dirty="0" err="1"/>
              <a:t>Noteo</a:t>
            </a:r>
            <a:r>
              <a:rPr lang="fr-FR" sz="2400" dirty="0"/>
              <a:t> - Projet n°7 (Poursuite projet n°21 S2 2018-19)</a:t>
            </a:r>
            <a:endParaRPr sz="2400" dirty="0"/>
          </a:p>
        </p:txBody>
      </p:sp>
      <p:sp>
        <p:nvSpPr>
          <p:cNvPr id="55" name="Google Shape;55;p1"/>
          <p:cNvSpPr txBox="1"/>
          <p:nvPr/>
        </p:nvSpPr>
        <p:spPr>
          <a:xfrm>
            <a:off x="1616314" y="1841102"/>
            <a:ext cx="5911371" cy="29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Groupe</a:t>
            </a:r>
            <a:r>
              <a:rPr lang="fr-F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fr-FR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Xabi</a:t>
            </a:r>
            <a:r>
              <a:rPr lang="fr-F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AVELLAN 			TD1 – TP2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Sofian EON 			TD1 – TP2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Dylan MENDIBOURE		TD1 – TP2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Arthur MURILLO			TD1 – TP2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Enseignant tuteur </a:t>
            </a:r>
            <a:r>
              <a:rPr lang="fr-FR" sz="1800" b="1" dirty="0"/>
              <a:t>et</a:t>
            </a:r>
            <a:r>
              <a:rPr lang="fr-FR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commanditaire</a:t>
            </a:r>
            <a:r>
              <a:rPr lang="fr-F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Patrick ETCHEVERRY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-FR">
                <a:solidFill>
                  <a:schemeClr val="dk2"/>
                </a:solidFill>
              </a:rPr>
              <a:t>1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2757" y="86683"/>
            <a:ext cx="699402" cy="101550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54;p1">
            <a:extLst>
              <a:ext uri="{FF2B5EF4-FFF2-40B4-BE49-F238E27FC236}">
                <a16:creationId xmlns:a16="http://schemas.microsoft.com/office/drawing/2014/main" id="{053B91BF-6117-464C-B7BC-54BB4FAC549E}"/>
              </a:ext>
            </a:extLst>
          </p:cNvPr>
          <p:cNvSpPr txBox="1">
            <a:spLocks/>
          </p:cNvSpPr>
          <p:nvPr/>
        </p:nvSpPr>
        <p:spPr>
          <a:xfrm>
            <a:off x="2606379" y="86683"/>
            <a:ext cx="3951524" cy="484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1400" dirty="0"/>
              <a:t>- Eléments de production du CDCF -</a:t>
            </a:r>
          </a:p>
        </p:txBody>
      </p:sp>
      <p:sp>
        <p:nvSpPr>
          <p:cNvPr id="10" name="Google Shape;54;p1">
            <a:extLst>
              <a:ext uri="{FF2B5EF4-FFF2-40B4-BE49-F238E27FC236}">
                <a16:creationId xmlns:a16="http://schemas.microsoft.com/office/drawing/2014/main" id="{BA9DEC71-A30C-48A9-8FFF-3B2042282ECC}"/>
              </a:ext>
            </a:extLst>
          </p:cNvPr>
          <p:cNvSpPr txBox="1">
            <a:spLocks/>
          </p:cNvSpPr>
          <p:nvPr/>
        </p:nvSpPr>
        <p:spPr>
          <a:xfrm>
            <a:off x="3992980" y="4620785"/>
            <a:ext cx="1178321" cy="484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1400" dirty="0"/>
              <a:t>- 12/11/19 -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/>
              <a:t>Sujet</a:t>
            </a:r>
            <a:endParaRPr/>
          </a:p>
        </p:txBody>
      </p:sp>
      <p:sp>
        <p:nvSpPr>
          <p:cNvPr id="63" name="Google Shape;63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 err="1">
                <a:solidFill>
                  <a:schemeClr val="dk1"/>
                </a:solidFill>
              </a:rPr>
              <a:t>Noteo</a:t>
            </a:r>
            <a:r>
              <a:rPr lang="fr-FR" dirty="0">
                <a:solidFill>
                  <a:schemeClr val="dk1"/>
                </a:solidFill>
              </a:rPr>
              <a:t> est une application web permettant à des </a:t>
            </a:r>
            <a:r>
              <a:rPr lang="fr-FR" b="1" dirty="0">
                <a:solidFill>
                  <a:schemeClr val="dk1"/>
                </a:solidFill>
              </a:rPr>
              <a:t>enseignants</a:t>
            </a:r>
            <a:r>
              <a:rPr lang="fr-FR" dirty="0">
                <a:solidFill>
                  <a:schemeClr val="dk1"/>
                </a:solidFill>
              </a:rPr>
              <a:t> de </a:t>
            </a:r>
            <a:r>
              <a:rPr lang="fr-FR" u="sng" dirty="0">
                <a:solidFill>
                  <a:schemeClr val="dk1"/>
                </a:solidFill>
              </a:rPr>
              <a:t>gérer des examens</a:t>
            </a:r>
            <a:r>
              <a:rPr lang="fr-FR" dirty="0">
                <a:solidFill>
                  <a:schemeClr val="dk1"/>
                </a:solidFill>
              </a:rPr>
              <a:t> sur des groupes ou des sous-groupes d’étudiants personnalisés </a:t>
            </a:r>
            <a:r>
              <a:rPr lang="fr-FR" u="sng" dirty="0">
                <a:solidFill>
                  <a:schemeClr val="dk1"/>
                </a:solidFill>
              </a:rPr>
              <a:t>créés par l’enseignant</a:t>
            </a:r>
            <a:r>
              <a:rPr lang="fr-FR" dirty="0">
                <a:solidFill>
                  <a:schemeClr val="dk1"/>
                </a:solidFill>
              </a:rPr>
              <a:t> ou par un administrateur</a:t>
            </a:r>
            <a:r>
              <a:rPr lang="fr-FR" i="1" dirty="0">
                <a:solidFill>
                  <a:schemeClr val="dk1"/>
                </a:solidFill>
              </a:rPr>
              <a:t>,</a:t>
            </a:r>
            <a:r>
              <a:rPr lang="fr-FR" dirty="0">
                <a:solidFill>
                  <a:schemeClr val="dk1"/>
                </a:solidFill>
              </a:rPr>
              <a:t> plus particulièrement de </a:t>
            </a:r>
            <a:r>
              <a:rPr lang="fr-FR" u="sng" dirty="0">
                <a:solidFill>
                  <a:schemeClr val="dk1"/>
                </a:solidFill>
              </a:rPr>
              <a:t>générer</a:t>
            </a:r>
            <a:r>
              <a:rPr lang="fr-FR" dirty="0">
                <a:solidFill>
                  <a:schemeClr val="dk1"/>
                </a:solidFill>
              </a:rPr>
              <a:t> pour ces examens, dont les notes sont saisies par l’enseignant, un ensemble de statistiques concernant les résultats des étudiants du groupe dans le but de les transmettre à ces derniers, ou pour l’usage personnel de l’enseignant. Un </a:t>
            </a:r>
            <a:r>
              <a:rPr lang="fr-FR" b="1" dirty="0">
                <a:solidFill>
                  <a:schemeClr val="dk1"/>
                </a:solidFill>
              </a:rPr>
              <a:t>administrateur</a:t>
            </a:r>
            <a:r>
              <a:rPr lang="fr-FR" dirty="0">
                <a:solidFill>
                  <a:schemeClr val="dk1"/>
                </a:solidFill>
              </a:rPr>
              <a:t> est un enseignant qui pourra </a:t>
            </a:r>
            <a:r>
              <a:rPr lang="fr-FR" u="sng" dirty="0">
                <a:solidFill>
                  <a:schemeClr val="dk1"/>
                </a:solidFill>
              </a:rPr>
              <a:t>gérer les profils des enseignants</a:t>
            </a:r>
            <a:r>
              <a:rPr lang="fr-FR" dirty="0">
                <a:solidFill>
                  <a:schemeClr val="dk1"/>
                </a:solidFill>
              </a:rPr>
              <a:t>, et actualiser les listes d’étudiants chaque année en </a:t>
            </a:r>
            <a:r>
              <a:rPr lang="fr-FR" u="sng" dirty="0">
                <a:solidFill>
                  <a:schemeClr val="dk1"/>
                </a:solidFill>
              </a:rPr>
              <a:t>créant des groupes</a:t>
            </a:r>
            <a:r>
              <a:rPr lang="fr-FR" dirty="0">
                <a:solidFill>
                  <a:schemeClr val="dk1"/>
                </a:solidFill>
              </a:rPr>
              <a:t> qui serviront à créer des “sous-groupes” personnalisés ou à créer des contrôles.</a:t>
            </a:r>
            <a:endParaRPr dirty="0"/>
          </a:p>
        </p:txBody>
      </p:sp>
      <p:sp>
        <p:nvSpPr>
          <p:cNvPr id="64" name="Google Shape;6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-FR">
                <a:solidFill>
                  <a:schemeClr val="dk2"/>
                </a:solidFill>
              </a:rPr>
              <a:t>2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 dirty="0"/>
              <a:t>Acteurs et services</a:t>
            </a:r>
            <a:endParaRPr dirty="0"/>
          </a:p>
        </p:txBody>
      </p:sp>
      <p:sp>
        <p:nvSpPr>
          <p:cNvPr id="70" name="Google Shape;70;p3"/>
          <p:cNvSpPr txBox="1">
            <a:spLocks noGrp="1"/>
          </p:cNvSpPr>
          <p:nvPr>
            <p:ph type="body" idx="1"/>
          </p:nvPr>
        </p:nvSpPr>
        <p:spPr>
          <a:xfrm>
            <a:off x="311700" y="1246817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fr-FR" dirty="0">
                <a:solidFill>
                  <a:srgbClr val="000000"/>
                </a:solidFill>
              </a:rPr>
              <a:t>Enseignant :</a:t>
            </a:r>
            <a:endParaRPr dirty="0"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fr-FR" dirty="0">
                <a:solidFill>
                  <a:srgbClr val="000000"/>
                </a:solidFill>
              </a:rPr>
              <a:t>Gestion des examens et des statistiques associées.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fr-FR" dirty="0">
                <a:solidFill>
                  <a:srgbClr val="000000"/>
                </a:solidFill>
              </a:rPr>
              <a:t>Gestion des sous-groupes</a:t>
            </a:r>
          </a:p>
          <a:p>
            <a:pPr marL="59690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fr-FR" dirty="0">
                <a:solidFill>
                  <a:srgbClr val="000000"/>
                </a:solidFill>
              </a:rPr>
              <a:t>Administrateur (qui est aussi un enseignant) :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fr-FR" dirty="0">
                <a:solidFill>
                  <a:srgbClr val="000000"/>
                </a:solidFill>
              </a:rPr>
              <a:t>Gestion des profils des enseignants.</a:t>
            </a:r>
            <a:endParaRPr dirty="0"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fr-FR" dirty="0">
                <a:solidFill>
                  <a:srgbClr val="000000"/>
                </a:solidFill>
              </a:rPr>
              <a:t>Gestion des étudiants.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fr-FR" dirty="0">
                <a:solidFill>
                  <a:srgbClr val="000000"/>
                </a:solidFill>
              </a:rPr>
              <a:t>Gestion des groupes et des sous-groupes.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sz="1400" dirty="0"/>
          </a:p>
        </p:txBody>
      </p:sp>
      <p:sp>
        <p:nvSpPr>
          <p:cNvPr id="71" name="Google Shape;71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-FR">
                <a:solidFill>
                  <a:schemeClr val="dk2"/>
                </a:solidFill>
              </a:rPr>
              <a:t>3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-FR"/>
              <a:t>4</a:t>
            </a:fld>
            <a:endParaRPr/>
          </a:p>
        </p:txBody>
      </p:sp>
      <p:sp>
        <p:nvSpPr>
          <p:cNvPr id="92" name="Google Shape;92;p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 dirty="0"/>
              <a:t>Cas d’utilisation (UML)</a:t>
            </a:r>
            <a:endParaRPr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D29443D-B968-46B3-92B6-C8EB1C5D38C6}"/>
              </a:ext>
            </a:extLst>
          </p:cNvPr>
          <p:cNvSpPr txBox="1"/>
          <p:nvPr/>
        </p:nvSpPr>
        <p:spPr>
          <a:xfrm>
            <a:off x="1768360" y="4803436"/>
            <a:ext cx="4260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* Gérer = consulter, modifier, créer, supprimer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964050E-2A93-43F2-9D52-CA724A620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47" y="1017314"/>
            <a:ext cx="7782506" cy="34177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-FR"/>
              <a:t>5</a:t>
            </a:fld>
            <a:endParaRPr/>
          </a:p>
        </p:txBody>
      </p:sp>
      <p:sp>
        <p:nvSpPr>
          <p:cNvPr id="92" name="Google Shape;92;p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/>
              <a:t>Cas d’utilisation (UML)</a:t>
            </a:r>
            <a:endParaRPr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3F2A8CF-739E-40A3-A785-96371146C730}"/>
              </a:ext>
            </a:extLst>
          </p:cNvPr>
          <p:cNvSpPr txBox="1"/>
          <p:nvPr/>
        </p:nvSpPr>
        <p:spPr>
          <a:xfrm>
            <a:off x="1768360" y="4803436"/>
            <a:ext cx="4260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* Gérer = consulter, modifier, créer, supprimer</a:t>
            </a:r>
          </a:p>
        </p:txBody>
      </p:sp>
      <p:pic>
        <p:nvPicPr>
          <p:cNvPr id="3" name="Image 2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BBE4E8A2-E4F4-4DF6-BD06-166A55BFE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668" y="789125"/>
            <a:ext cx="7512664" cy="394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935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-FR"/>
              <a:t>6</a:t>
            </a:fld>
            <a:endParaRPr/>
          </a:p>
        </p:txBody>
      </p:sp>
      <p:sp>
        <p:nvSpPr>
          <p:cNvPr id="92" name="Google Shape;92;p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/>
              <a:t>Scénario : Créer un </a:t>
            </a:r>
            <a:br>
              <a:rPr lang="fr-FR" dirty="0"/>
            </a:br>
            <a:r>
              <a:rPr lang="fr-FR" dirty="0"/>
              <a:t>sous-groupe</a:t>
            </a:r>
            <a:endParaRPr dirty="0"/>
          </a:p>
        </p:txBody>
      </p:sp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1DC7B495-CCDB-42A1-97EA-239C01ADA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679" y="-21791"/>
            <a:ext cx="5290781" cy="5165291"/>
          </a:xfrm>
          <a:prstGeom prst="rect">
            <a:avLst/>
          </a:prstGeom>
        </p:spPr>
      </p:pic>
      <p:pic>
        <p:nvPicPr>
          <p:cNvPr id="7" name="Image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A51D9383-25CE-4F84-AE5C-CE4FA56E61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03160"/>
            <a:ext cx="4384548" cy="213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607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-FR"/>
              <a:t>7</a:t>
            </a:fld>
            <a:endParaRPr/>
          </a:p>
        </p:txBody>
      </p:sp>
      <p:sp>
        <p:nvSpPr>
          <p:cNvPr id="92" name="Google Shape;92;p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/>
              <a:t>Maquette 1</a:t>
            </a:r>
            <a:endParaRPr dirty="0"/>
          </a:p>
        </p:txBody>
      </p:sp>
      <p:pic>
        <p:nvPicPr>
          <p:cNvPr id="3" name="Image 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CB9FEB20-A634-4B46-8870-671E5791D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3997" y="0"/>
            <a:ext cx="513770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971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-FR"/>
              <a:t>8</a:t>
            </a:fld>
            <a:endParaRPr/>
          </a:p>
        </p:txBody>
      </p:sp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ACFBD29-64F0-4698-90DF-D693ACA9B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967" y="0"/>
            <a:ext cx="5149312" cy="5143500"/>
          </a:xfrm>
          <a:prstGeom prst="rect">
            <a:avLst/>
          </a:prstGeom>
        </p:spPr>
      </p:pic>
      <p:sp>
        <p:nvSpPr>
          <p:cNvPr id="4" name="Google Shape;92;p6">
            <a:extLst>
              <a:ext uri="{FF2B5EF4-FFF2-40B4-BE49-F238E27FC236}">
                <a16:creationId xmlns:a16="http://schemas.microsoft.com/office/drawing/2014/main" id="{4358B944-38F6-4E13-873F-E8CBF19D76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/>
              <a:t>Maquette 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9963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-FR"/>
              <a:t>9</a:t>
            </a:fld>
            <a:endParaRPr/>
          </a:p>
        </p:txBody>
      </p:sp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1F919AF-F98A-4156-8E19-DFDB81CB2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804" y="0"/>
            <a:ext cx="5149312" cy="5143500"/>
          </a:xfrm>
          <a:prstGeom prst="rect">
            <a:avLst/>
          </a:prstGeom>
        </p:spPr>
      </p:pic>
      <p:sp>
        <p:nvSpPr>
          <p:cNvPr id="4" name="Google Shape;92;p6">
            <a:extLst>
              <a:ext uri="{FF2B5EF4-FFF2-40B4-BE49-F238E27FC236}">
                <a16:creationId xmlns:a16="http://schemas.microsoft.com/office/drawing/2014/main" id="{A1E78520-C362-4F8A-9890-FA1CE5AE0F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/>
              <a:t>Maquette 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341055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283</Words>
  <Application>Microsoft Office PowerPoint</Application>
  <PresentationFormat>Affichage à l'écran (16:9)</PresentationFormat>
  <Paragraphs>42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1" baseType="lpstr">
      <vt:lpstr>Arial</vt:lpstr>
      <vt:lpstr>Simple Light</vt:lpstr>
      <vt:lpstr>DUT Info 2019-20 -  semestre 3 Noteo - Projet n°7 (Poursuite projet n°21 S2 2018-19)</vt:lpstr>
      <vt:lpstr>Sujet</vt:lpstr>
      <vt:lpstr>Acteurs et services</vt:lpstr>
      <vt:lpstr>Cas d’utilisation (UML)</vt:lpstr>
      <vt:lpstr>Cas d’utilisation (UML)</vt:lpstr>
      <vt:lpstr>Scénario : Créer un  sous-groupe</vt:lpstr>
      <vt:lpstr>Maquette 1</vt:lpstr>
      <vt:lpstr>Maquette 2</vt:lpstr>
      <vt:lpstr>Maquette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Noteo - Projet n°21</dc:title>
  <cp:lastModifiedBy>amurillo@iutbayonne.univ-pau.fr</cp:lastModifiedBy>
  <cp:revision>64</cp:revision>
  <dcterms:modified xsi:type="dcterms:W3CDTF">2019-11-20T09:25:24Z</dcterms:modified>
</cp:coreProperties>
</file>