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gDUpyYKsrDC7kIusNPY3bmE0BZ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21841" y="706725"/>
            <a:ext cx="85206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2400"/>
              <a:t>DUT Info 2019-20 -  semestre 3</a:t>
            </a:r>
            <a:br>
              <a:rPr lang="fr-FR" sz="2400"/>
            </a:br>
            <a:r>
              <a:rPr lang="fr-FR" sz="2400"/>
              <a:t>Noteo - Projet n°7 (Poursuite projet n°21 S2 2018-19)</a:t>
            </a:r>
            <a:endParaRPr sz="2400"/>
          </a:p>
        </p:txBody>
      </p:sp>
      <p:sp>
        <p:nvSpPr>
          <p:cNvPr id="55" name="Google Shape;55;p1"/>
          <p:cNvSpPr txBox="1"/>
          <p:nvPr/>
        </p:nvSpPr>
        <p:spPr>
          <a:xfrm>
            <a:off x="1616314" y="1841102"/>
            <a:ext cx="5911371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Xabi AVELLAN 			TD1 – TP2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Sofian EON 			TD1 – TP2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Dylan MENDIBOURE		TD1 – TP2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Arthur MURILLO			TD1 – TP2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 tuteur et commanditaire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Patrick ETCHEVERRY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1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2757" y="86683"/>
            <a:ext cx="699402" cy="10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606379" y="86683"/>
            <a:ext cx="3951524" cy="4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Gestion des risques -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3992980" y="4620785"/>
            <a:ext cx="1178321" cy="4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- 03/12/19 -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Sujet</a:t>
            </a:r>
            <a:endParaRPr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fr-FR" dirty="0">
                <a:solidFill>
                  <a:schemeClr val="dk1"/>
                </a:solidFill>
              </a:rPr>
              <a:t>Application web.</a:t>
            </a:r>
          </a:p>
          <a:p>
            <a:pPr marL="285750" indent="-285750" algn="just">
              <a:lnSpc>
                <a:spcPct val="150000"/>
              </a:lnSpc>
            </a:pPr>
            <a:r>
              <a:rPr lang="fr-FR" dirty="0">
                <a:solidFill>
                  <a:schemeClr val="dk1"/>
                </a:solidFill>
              </a:rPr>
              <a:t>Gestion d’examens sur des groupes ou des sous-groupes d’étudiants personnalisés créés par l’enseignant ou par un administrateur.</a:t>
            </a:r>
          </a:p>
          <a:p>
            <a:pPr marL="285750" indent="-285750" algn="just">
              <a:lnSpc>
                <a:spcPct val="150000"/>
              </a:lnSpc>
            </a:pPr>
            <a:r>
              <a:rPr lang="fr-FR" dirty="0">
                <a:solidFill>
                  <a:schemeClr val="dk1"/>
                </a:solidFill>
              </a:rPr>
              <a:t>Génération pour ces examens d’un ensemble de statistiques concernant les résultats des étudiants.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fr-FR" dirty="0">
                <a:solidFill>
                  <a:schemeClr val="dk1"/>
                </a:solidFill>
              </a:rPr>
              <a:t>Transmission à ces derniers par mail.</a:t>
            </a:r>
          </a:p>
          <a:p>
            <a:pPr marL="285750" indent="-285750" algn="just">
              <a:lnSpc>
                <a:spcPct val="150000"/>
              </a:lnSpc>
            </a:pPr>
            <a:r>
              <a:rPr lang="fr-FR" dirty="0">
                <a:solidFill>
                  <a:schemeClr val="dk1"/>
                </a:solidFill>
              </a:rPr>
              <a:t>Actualisation des listes d’étudiants chaque année en créant des groupes qui serviront à créer des “sous-groupes” personnalisés ou à créer des contrôles.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Risques en fonction des phases du projet</a:t>
            </a:r>
            <a:br>
              <a:rPr lang="fr-FR"/>
            </a:b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1"/>
                </a:solidFill>
              </a:rPr>
              <a:t>Analyse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1"/>
                </a:solidFill>
              </a:rPr>
              <a:t>Conception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1"/>
                </a:solidFill>
              </a:rPr>
              <a:t>Développement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1"/>
                </a:solidFill>
              </a:rPr>
              <a:t>Exploitation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solidFill>
                  <a:schemeClr val="dk1"/>
                </a:solidFill>
              </a:rPr>
              <a:t>Risques globaux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Analyse</a:t>
            </a:r>
            <a:br>
              <a:rPr lang="fr-FR"/>
            </a:b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</a:rPr>
              <a:t>Risques identifiés :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Mauvaise analyse des tâches à réaliser : réaliser durant le projet qu’il en manque et / ou que l’on a mal estimé les durées.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Sous estimation de la complexité du projet.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 dirty="0"/>
          </a:p>
        </p:txBody>
      </p:sp>
      <p:sp>
        <p:nvSpPr>
          <p:cNvPr id="80" name="Google Shape;8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4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Conception</a:t>
            </a:r>
            <a:br>
              <a:rPr lang="fr-FR"/>
            </a:b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</a:rPr>
              <a:t>Risques identifiés :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Conception d’une solution irréalisable selon les moyens technologiques choisis.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Conception d'une solution ne correspondant pas aux besoins du commanditaire précédemment analysés.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5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Développement</a:t>
            </a:r>
            <a:br>
              <a:rPr lang="fr-FR"/>
            </a:b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</a:rPr>
              <a:t>Risques identifiés :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Réaliser que l’on ne peut pas développer une fonctionnalité cruciale de l'application.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Auto-formation : perte de temps pour l’apprentissage des technologies non utilisées à l’IUT.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6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Exploitation</a:t>
            </a:r>
            <a:br>
              <a:rPr lang="fr-FR"/>
            </a:b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</a:rPr>
              <a:t>Risques identifiés :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Application complexe : risque d'incompréhension pour les utilisateurs lors de la sortie finale.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Utilisation pour le développement de nombreuses ressources en ligne : projet non fonctionnel si perte de ces ressources.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7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Risques globaux</a:t>
            </a:r>
            <a:br>
              <a:rPr lang="fr-FR"/>
            </a:b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solidFill>
                  <a:schemeClr val="dk1"/>
                </a:solidFill>
              </a:rPr>
              <a:t>Risques identifiés :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Ressources centralisées sur Google Drive : perte de nos ressources les plus récentes si mise hors service.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FR" dirty="0">
                <a:solidFill>
                  <a:schemeClr val="dk1"/>
                </a:solidFill>
              </a:rPr>
              <a:t>Perte d’un membre opérationnel par mise hors service d’un poste </a:t>
            </a:r>
            <a:r>
              <a:rPr lang="fr-FR">
                <a:solidFill>
                  <a:schemeClr val="dk1"/>
                </a:solidFill>
              </a:rPr>
              <a:t>de travail.</a:t>
            </a:r>
            <a:endParaRPr lang="fr-FR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>
                <a:solidFill>
                  <a:schemeClr val="dk2"/>
                </a:solidFill>
              </a:rPr>
              <a:t>8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67470-56DA-4AB6-B1F1-B4EDDF89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685" y="2173067"/>
            <a:ext cx="3226630" cy="797366"/>
          </a:xfrm>
        </p:spPr>
        <p:txBody>
          <a:bodyPr/>
          <a:lstStyle/>
          <a:p>
            <a:r>
              <a:rPr lang="fr-FR" sz="4800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06EF4-42DE-449E-B42C-AF8C37FE1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2773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341</Words>
  <Application>Microsoft Office PowerPoint</Application>
  <PresentationFormat>Affichage à l'écran (16:9)</PresentationFormat>
  <Paragraphs>55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DUT Info 2019-20 -  semestre 3 Noteo - Projet n°7 (Poursuite projet n°21 S2 2018-19)</vt:lpstr>
      <vt:lpstr>Sujet</vt:lpstr>
      <vt:lpstr>Risques en fonction des phases du projet </vt:lpstr>
      <vt:lpstr>Analyse </vt:lpstr>
      <vt:lpstr>Conception </vt:lpstr>
      <vt:lpstr>Développement </vt:lpstr>
      <vt:lpstr>Exploitation </vt:lpstr>
      <vt:lpstr>Risques globaux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 Info 2019-20 -  semestre 3 Noteo - Projet n°7 (Poursuite projet n°21 S2 2018-19)</dc:title>
  <cp:lastModifiedBy>Arthur Murillo</cp:lastModifiedBy>
  <cp:revision>15</cp:revision>
  <dcterms:modified xsi:type="dcterms:W3CDTF">2019-12-03T09:48:28Z</dcterms:modified>
</cp:coreProperties>
</file>