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71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3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42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6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4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7299" y="-982133"/>
            <a:ext cx="7553325" cy="2421464"/>
          </a:xfrm>
        </p:spPr>
        <p:txBody>
          <a:bodyPr>
            <a:normAutofit/>
          </a:bodyPr>
          <a:lstStyle/>
          <a:p>
            <a:pPr algn="ctr"/>
            <a:r>
              <a:rPr lang="fr-FR" sz="6600" dirty="0" err="1">
                <a:latin typeface="+mn-lt"/>
              </a:rPr>
              <a:t>Holography</a:t>
            </a:r>
            <a:endParaRPr lang="fr-FR" sz="6600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6198" y="1296168"/>
            <a:ext cx="7375526" cy="1548630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An </a:t>
            </a:r>
            <a:r>
              <a:rPr lang="fr-FR" sz="2400" dirty="0" err="1">
                <a:solidFill>
                  <a:schemeClr val="tx1"/>
                </a:solidFill>
              </a:rPr>
              <a:t>emerging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technology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0" y="0"/>
            <a:ext cx="892705" cy="12961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28" y="2359502"/>
            <a:ext cx="6663266" cy="40368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350500" y="5934670"/>
            <a:ext cx="407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Arthur MURILLO</a:t>
            </a:r>
          </a:p>
          <a:p>
            <a:r>
              <a:rPr lang="fr-FR" dirty="0" err="1"/>
              <a:t>Xabi</a:t>
            </a:r>
            <a:r>
              <a:rPr lang="fr-FR" dirty="0"/>
              <a:t> AVELLAN</a:t>
            </a:r>
          </a:p>
          <a:p>
            <a:r>
              <a:rPr lang="fr-FR" dirty="0" err="1"/>
              <a:t>Sofian</a:t>
            </a:r>
            <a:r>
              <a:rPr lang="fr-FR" dirty="0"/>
              <a:t> EON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63961" y="1772732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Semester</a:t>
            </a:r>
            <a:r>
              <a:rPr lang="fr-FR" dirty="0"/>
              <a:t>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47B0E9-DCEB-45C3-883E-E905FDA5546B}"/>
              </a:ext>
            </a:extLst>
          </p:cNvPr>
          <p:cNvSpPr txBox="1"/>
          <p:nvPr/>
        </p:nvSpPr>
        <p:spPr>
          <a:xfrm>
            <a:off x="9883925" y="1296168"/>
            <a:ext cx="348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September</a:t>
            </a:r>
            <a:r>
              <a:rPr lang="fr-FR" sz="2000" dirty="0"/>
              <a:t>, 25th</a:t>
            </a:r>
          </a:p>
        </p:txBody>
      </p:sp>
    </p:spTree>
    <p:extLst>
      <p:ext uri="{BB962C8B-B14F-4D97-AF65-F5344CB8AC3E}">
        <p14:creationId xmlns:p14="http://schemas.microsoft.com/office/powerpoint/2010/main" val="5475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HOLOGRAPHY : PLAN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11050588" cy="3878358"/>
          </a:xfrm>
        </p:spPr>
        <p:txBody>
          <a:bodyPr>
            <a:normAutofit/>
          </a:bodyPr>
          <a:lstStyle/>
          <a:p>
            <a:r>
              <a:rPr lang="fr-FR" sz="3600" dirty="0"/>
              <a:t>Background : </a:t>
            </a:r>
            <a:r>
              <a:rPr lang="fr-FR" sz="3600" dirty="0" err="1"/>
              <a:t>When</a:t>
            </a:r>
            <a:r>
              <a:rPr lang="fr-FR" sz="3600" dirty="0"/>
              <a:t> </a:t>
            </a:r>
            <a:r>
              <a:rPr lang="fr-FR" sz="3600" dirty="0" err="1"/>
              <a:t>did</a:t>
            </a:r>
            <a:r>
              <a:rPr lang="fr-FR" sz="3600" dirty="0"/>
              <a:t> </a:t>
            </a:r>
            <a:r>
              <a:rPr lang="fr-FR" sz="3600" dirty="0" err="1"/>
              <a:t>it</a:t>
            </a:r>
            <a:r>
              <a:rPr lang="fr-FR" sz="3600" dirty="0"/>
              <a:t> </a:t>
            </a:r>
            <a:r>
              <a:rPr lang="fr-FR" sz="3600" dirty="0" err="1"/>
              <a:t>appear</a:t>
            </a:r>
            <a:r>
              <a:rPr lang="fr-FR" sz="3600" dirty="0"/>
              <a:t>?</a:t>
            </a:r>
          </a:p>
          <a:p>
            <a:r>
              <a:rPr lang="fr-FR" sz="3600" dirty="0" err="1"/>
              <a:t>Present</a:t>
            </a:r>
            <a:r>
              <a:rPr lang="fr-FR" sz="3600" dirty="0"/>
              <a:t> </a:t>
            </a:r>
            <a:r>
              <a:rPr lang="fr-FR" sz="3600" dirty="0" err="1"/>
              <a:t>day</a:t>
            </a:r>
            <a:r>
              <a:rPr lang="fr-FR" sz="3600" dirty="0"/>
              <a:t> : </a:t>
            </a:r>
            <a:r>
              <a:rPr lang="fr-FR" sz="3600" dirty="0" err="1"/>
              <a:t>What</a:t>
            </a:r>
            <a:r>
              <a:rPr lang="fr-FR" sz="3600" dirty="0"/>
              <a:t> </a:t>
            </a:r>
            <a:r>
              <a:rPr lang="fr-FR" sz="3600" dirty="0" err="1"/>
              <a:t>does</a:t>
            </a:r>
            <a:r>
              <a:rPr lang="fr-FR" sz="3600" dirty="0"/>
              <a:t> </a:t>
            </a:r>
            <a:r>
              <a:rPr lang="fr-FR" sz="3600" dirty="0" err="1"/>
              <a:t>it</a:t>
            </a:r>
            <a:r>
              <a:rPr lang="fr-FR" sz="3600" dirty="0"/>
              <a:t> look like?</a:t>
            </a:r>
          </a:p>
          <a:p>
            <a:r>
              <a:rPr lang="fr-FR" sz="3600" dirty="0"/>
              <a:t>Future : How </a:t>
            </a:r>
            <a:r>
              <a:rPr lang="fr-FR" sz="3600" dirty="0" err="1"/>
              <a:t>could</a:t>
            </a:r>
            <a:r>
              <a:rPr lang="fr-FR" sz="3600" dirty="0"/>
              <a:t> </a:t>
            </a:r>
            <a:r>
              <a:rPr lang="fr-FR" sz="3600" dirty="0" err="1"/>
              <a:t>it</a:t>
            </a:r>
            <a:r>
              <a:rPr lang="fr-FR" sz="3600" dirty="0"/>
              <a:t> look like? </a:t>
            </a:r>
            <a:r>
              <a:rPr lang="fr-FR" sz="3600" dirty="0" err="1"/>
              <a:t>What</a:t>
            </a:r>
            <a:r>
              <a:rPr lang="fr-FR" sz="3600" dirty="0"/>
              <a:t> </a:t>
            </a:r>
            <a:r>
              <a:rPr lang="fr-FR" sz="3600" dirty="0" err="1"/>
              <a:t>could</a:t>
            </a:r>
            <a:r>
              <a:rPr lang="fr-FR" sz="3600" dirty="0"/>
              <a:t> </a:t>
            </a:r>
            <a:r>
              <a:rPr lang="fr-FR" sz="3600" dirty="0" err="1"/>
              <a:t>it</a:t>
            </a:r>
            <a:r>
              <a:rPr lang="fr-FR" sz="3600" dirty="0"/>
              <a:t> </a:t>
            </a:r>
            <a:r>
              <a:rPr lang="fr-FR" sz="3600" dirty="0" err="1"/>
              <a:t>become</a:t>
            </a:r>
            <a:r>
              <a:rPr lang="fr-FR" sz="3600" dirty="0"/>
              <a:t>?</a:t>
            </a:r>
          </a:p>
          <a:p>
            <a:r>
              <a:rPr lang="fr-FR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70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HOLOGRAPHY : BACKGROUND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26" y="1755625"/>
            <a:ext cx="3522632" cy="2176403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8" y="1763303"/>
            <a:ext cx="3412502" cy="4518981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26" y="3932028"/>
            <a:ext cx="3522632" cy="23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HOLOGRAPHY : PRESENT DAY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C92810-3F46-460B-BC03-C9BF4791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87" y="2097087"/>
            <a:ext cx="4532207" cy="2760015"/>
          </a:xfrm>
        </p:spPr>
      </p:pic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1A06BD-6AC6-4BF3-A3AC-8475BA38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341" y="2097088"/>
            <a:ext cx="4140022" cy="27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2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HOLOGRAPHY : FUTURE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9ACEF573-A296-4855-8FC2-5C98A6B2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05" y="2097088"/>
            <a:ext cx="5484169" cy="354171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B68954-8B75-4DA1-973E-F022B728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650" y="2097088"/>
            <a:ext cx="5607762" cy="3541712"/>
          </a:xfrm>
        </p:spPr>
      </p:pic>
    </p:spTree>
    <p:extLst>
      <p:ext uri="{BB962C8B-B14F-4D97-AF65-F5344CB8AC3E}">
        <p14:creationId xmlns:p14="http://schemas.microsoft.com/office/powerpoint/2010/main" val="250537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56744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HOLOGRAPHY : 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522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61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Holography</vt:lpstr>
      <vt:lpstr>HOLOGRAPHY : PLAN </vt:lpstr>
      <vt:lpstr>HOLOGRAPHY : BACKGROUND</vt:lpstr>
      <vt:lpstr>HOLOGRAPHY : PRESENT DAY</vt:lpstr>
      <vt:lpstr>HOLOGRAPHY : FUTURE</vt:lpstr>
      <vt:lpstr>HOLOGRAPHY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Holography</dc:title>
  <dc:creator>Arthur Murillo</dc:creator>
  <cp:lastModifiedBy>Jodo Kast</cp:lastModifiedBy>
  <cp:revision>17</cp:revision>
  <dcterms:created xsi:type="dcterms:W3CDTF">2018-10-18T09:54:25Z</dcterms:created>
  <dcterms:modified xsi:type="dcterms:W3CDTF">2018-10-23T14:20:50Z</dcterms:modified>
</cp:coreProperties>
</file>