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4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324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5516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993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05949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0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681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193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607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0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841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851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6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7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369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5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F01C7-0053-47EE-A118-E414C1F97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A70F95-AB6F-45DB-8E61-3E9DC53B1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A2CC8E-D850-492C-8774-DE9DCD943F0A}"/>
              </a:ext>
            </a:extLst>
          </p:cNvPr>
          <p:cNvSpPr txBox="1"/>
          <p:nvPr/>
        </p:nvSpPr>
        <p:spPr>
          <a:xfrm>
            <a:off x="172278" y="132522"/>
            <a:ext cx="319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ARTHUR MURILLO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CCFF5C1-73FB-4370-9F23-38062439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104" y="0"/>
            <a:ext cx="1036320" cy="15046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AF58F80-8546-4B06-B92E-AE4A67270476}"/>
              </a:ext>
            </a:extLst>
          </p:cNvPr>
          <p:cNvSpPr txBox="1"/>
          <p:nvPr/>
        </p:nvSpPr>
        <p:spPr>
          <a:xfrm>
            <a:off x="0" y="6414052"/>
            <a:ext cx="400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Friday, the 21st of </a:t>
            </a:r>
            <a:r>
              <a:rPr lang="fr-FR" dirty="0" err="1"/>
              <a:t>September</a:t>
            </a:r>
            <a:r>
              <a:rPr lang="fr-FR" dirty="0"/>
              <a:t> 2018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C0C55C-2795-4627-99ED-9CA30C8F37AD}"/>
              </a:ext>
            </a:extLst>
          </p:cNvPr>
          <p:cNvSpPr txBox="1"/>
          <p:nvPr/>
        </p:nvSpPr>
        <p:spPr>
          <a:xfrm>
            <a:off x="10708547" y="6405663"/>
            <a:ext cx="277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SEMESTER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F029F6-32C6-4824-8A0B-5453767180BD}"/>
              </a:ext>
            </a:extLst>
          </p:cNvPr>
          <p:cNvSpPr txBox="1"/>
          <p:nvPr/>
        </p:nvSpPr>
        <p:spPr>
          <a:xfrm>
            <a:off x="2690064" y="132522"/>
            <a:ext cx="540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Agency FB" panose="020B0503020202020204" pitchFamily="34" charset="0"/>
              </a:rPr>
              <a:t>SIRI- A </a:t>
            </a:r>
            <a:r>
              <a:rPr lang="en-US" sz="3600" dirty="0">
                <a:latin typeface="Agency FB" panose="020B0503020202020204" pitchFamily="34" charset="0"/>
              </a:rPr>
              <a:t>personal</a:t>
            </a:r>
            <a:r>
              <a:rPr lang="fr-FR" sz="3600" dirty="0">
                <a:latin typeface="Agency FB" panose="020B0503020202020204" pitchFamily="34" charset="0"/>
              </a:rPr>
              <a:t> digital assistant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5E51198-E5D8-470F-BB1F-6FB0D84E3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5919"/>
            <a:ext cx="4494869" cy="243846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569CD25-2774-4427-8D88-5502580D7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742015"/>
            <a:ext cx="4494869" cy="235980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55FFB74-AE41-48EE-9BEF-A2638484F461}"/>
              </a:ext>
            </a:extLst>
          </p:cNvPr>
          <p:cNvSpPr txBox="1"/>
          <p:nvPr/>
        </p:nvSpPr>
        <p:spPr>
          <a:xfrm>
            <a:off x="753376" y="2490223"/>
            <a:ext cx="5050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is it, exactly?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can it be used for?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Why is it important today?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did we manage before it was released ?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80956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44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Agency FB</vt:lpstr>
      <vt:lpstr>Arial</vt:lpstr>
      <vt:lpstr>Trebuchet MS</vt:lpstr>
      <vt:lpstr>Wingdings 3</vt:lpstr>
      <vt:lpstr>Facette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Jodo Kast</dc:creator>
  <cp:lastModifiedBy>Jodo Kast</cp:lastModifiedBy>
  <cp:revision>11</cp:revision>
  <dcterms:created xsi:type="dcterms:W3CDTF">2018-09-15T17:26:04Z</dcterms:created>
  <dcterms:modified xsi:type="dcterms:W3CDTF">2018-09-17T19:24:02Z</dcterms:modified>
</cp:coreProperties>
</file>