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38200" y="1825625"/>
            <a:ext cx="10515600" cy="3845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838200" y="63551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</a:rPr>
              <a:t>Présentation PPP S1 - Janvier 2019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825" y="5555848"/>
            <a:ext cx="3029975" cy="116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