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Kreon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Kreon-regular.fntdata"/><Relationship Id="rId7" Type="http://schemas.openxmlformats.org/officeDocument/2006/relationships/font" Target="fonts/Kreo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92250"/>
            <a:ext cx="8520600" cy="9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Kreon"/>
                <a:ea typeface="Kreon"/>
                <a:cs typeface="Kreon"/>
                <a:sym typeface="Kreon"/>
              </a:rPr>
              <a:t>Administrateur réseaux</a:t>
            </a:r>
            <a:endParaRPr b="1">
              <a:latin typeface="Kreon"/>
              <a:ea typeface="Kreon"/>
              <a:cs typeface="Kreon"/>
              <a:sym typeface="Kre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3900" y="36350"/>
            <a:ext cx="17121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Kreon"/>
                <a:ea typeface="Kreon"/>
                <a:cs typeface="Kreon"/>
                <a:sym typeface="Kreon"/>
              </a:rPr>
              <a:t>Arthur MURILLO</a:t>
            </a:r>
            <a:endParaRPr>
              <a:latin typeface="Kreon"/>
              <a:ea typeface="Kreon"/>
              <a:cs typeface="Kreon"/>
              <a:sym typeface="Kr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Kreon"/>
                <a:ea typeface="Kreon"/>
                <a:cs typeface="Kreon"/>
                <a:sym typeface="Kreon"/>
              </a:rPr>
              <a:t>Louison VINCENT</a:t>
            </a:r>
            <a:endParaRPr>
              <a:latin typeface="Kreon"/>
              <a:ea typeface="Kreon"/>
              <a:cs typeface="Kreon"/>
              <a:sym typeface="Kreo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043425" y="2188750"/>
            <a:ext cx="26565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Kreon"/>
                <a:ea typeface="Kreon"/>
                <a:cs typeface="Kreon"/>
                <a:sym typeface="Kreon"/>
              </a:rPr>
              <a:t>Professionnel</a:t>
            </a:r>
            <a:r>
              <a:rPr b="1" lang="fr" sz="1800">
                <a:latin typeface="Kreon"/>
                <a:ea typeface="Kreon"/>
                <a:cs typeface="Kreon"/>
                <a:sym typeface="Kreon"/>
              </a:rPr>
              <a:t> interviewé</a:t>
            </a:r>
            <a:endParaRPr b="1" sz="1800">
              <a:latin typeface="Kreon"/>
              <a:ea typeface="Kreon"/>
              <a:cs typeface="Kreon"/>
              <a:sym typeface="Kr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Kreon"/>
                <a:ea typeface="Kreon"/>
                <a:cs typeface="Kreon"/>
                <a:sym typeface="Kreon"/>
              </a:rPr>
              <a:t>Julien CHASSAIGNE</a:t>
            </a:r>
            <a:endParaRPr>
              <a:latin typeface="Kreon"/>
              <a:ea typeface="Kreon"/>
              <a:cs typeface="Kreon"/>
              <a:sym typeface="Kr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Kreon"/>
                <a:ea typeface="Kreon"/>
                <a:cs typeface="Kreon"/>
                <a:sym typeface="Kreon"/>
              </a:rPr>
              <a:t>Responsable informatique chez AUDECA Invest</a:t>
            </a:r>
            <a:endParaRPr>
              <a:latin typeface="Kreon"/>
              <a:ea typeface="Kreon"/>
              <a:cs typeface="Kreon"/>
              <a:sym typeface="Kr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Kreon"/>
                <a:ea typeface="Kreon"/>
                <a:cs typeface="Kreon"/>
                <a:sym typeface="Kreon"/>
              </a:rPr>
              <a:t>Niveau d’étude : BAC +5</a:t>
            </a:r>
            <a:endParaRPr>
              <a:latin typeface="Kreon"/>
              <a:ea typeface="Kreon"/>
              <a:cs typeface="Kreon"/>
              <a:sym typeface="Kreo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093900" y="2188750"/>
            <a:ext cx="28908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Kreon"/>
                <a:ea typeface="Kreon"/>
                <a:cs typeface="Kreon"/>
                <a:sym typeface="Kreon"/>
              </a:rPr>
              <a:t>Etudes possibles :</a:t>
            </a:r>
            <a:endParaRPr b="1" sz="1800">
              <a:latin typeface="Kreon"/>
              <a:ea typeface="Kreon"/>
              <a:cs typeface="Kreon"/>
              <a:sym typeface="Kreo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reon"/>
              <a:buChar char="-"/>
            </a:pPr>
            <a:r>
              <a:rPr lang="fr">
                <a:latin typeface="Kreon"/>
                <a:ea typeface="Kreon"/>
                <a:cs typeface="Kreon"/>
                <a:sym typeface="Kreon"/>
              </a:rPr>
              <a:t>DUT ou BTS puis License</a:t>
            </a:r>
            <a:endParaRPr>
              <a:latin typeface="Kreon"/>
              <a:ea typeface="Kreon"/>
              <a:cs typeface="Kreon"/>
              <a:sym typeface="Kreo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reon"/>
              <a:buChar char="-"/>
            </a:pPr>
            <a:r>
              <a:rPr lang="fr">
                <a:latin typeface="Kreon"/>
                <a:ea typeface="Kreon"/>
                <a:cs typeface="Kreon"/>
                <a:sym typeface="Kreon"/>
              </a:rPr>
              <a:t>Ecole d’ingénieur</a:t>
            </a:r>
            <a:endParaRPr>
              <a:latin typeface="Kreon"/>
              <a:ea typeface="Kreon"/>
              <a:cs typeface="Kreon"/>
              <a:sym typeface="Kreo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44250" y="4591875"/>
            <a:ext cx="2712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Kreon"/>
                <a:ea typeface="Kreon"/>
                <a:cs typeface="Kreon"/>
                <a:sym typeface="Kreon"/>
              </a:rPr>
              <a:t>Présentation PPP S1 - Janvier 2019</a:t>
            </a:r>
            <a:endParaRPr>
              <a:latin typeface="Kreon"/>
              <a:ea typeface="Kreon"/>
              <a:cs typeface="Kreon"/>
              <a:sym typeface="Kreon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1625" y="3769748"/>
            <a:ext cx="3029975" cy="1164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450" y="1907400"/>
            <a:ext cx="1712100" cy="1712100"/>
          </a:xfrm>
          <a:prstGeom prst="roundRect">
            <a:avLst>
              <a:gd fmla="val 27126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