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359" r:id="rId3"/>
    <p:sldId id="438" r:id="rId5"/>
    <p:sldId id="402" r:id="rId6"/>
    <p:sldId id="322" r:id="rId7"/>
    <p:sldId id="421" r:id="rId8"/>
    <p:sldId id="321" r:id="rId9"/>
    <p:sldId id="422" r:id="rId10"/>
    <p:sldId id="436" r:id="rId11"/>
    <p:sldId id="437" r:id="rId12"/>
    <p:sldId id="408" r:id="rId13"/>
    <p:sldId id="357" r:id="rId14"/>
    <p:sldId id="411" r:id="rId15"/>
    <p:sldId id="320" r:id="rId16"/>
    <p:sldId id="415" r:id="rId17"/>
    <p:sldId id="434" r:id="rId18"/>
    <p:sldId id="318" r:id="rId19"/>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6AB"/>
    <a:srgbClr val="369ACC"/>
    <a:srgbClr val="5880B4"/>
    <a:srgbClr val="ACC0D9"/>
    <a:srgbClr val="0071C1"/>
    <a:srgbClr val="F4FAF7"/>
    <a:srgbClr val="5A895C"/>
    <a:srgbClr val="9CCBBB"/>
    <a:srgbClr val="7EBA88"/>
    <a:srgbClr val="427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p:scale>
          <a:sx n="39" d="100"/>
          <a:sy n="39" d="100"/>
        </p:scale>
        <p:origin x="1752" y="1362"/>
      </p:cViewPr>
      <p:guideLst>
        <p:guide orient="horz" pos="152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715"/>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11" name="矩形 10"/>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themeOverride" Target="../theme/themeOverride9.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5.xml"/><Relationship Id="rId3" Type="http://schemas.openxmlformats.org/officeDocument/2006/relationships/themeOverride" Target="../theme/themeOverride2.xml"/><Relationship Id="rId2" Type="http://schemas.openxmlformats.org/officeDocument/2006/relationships/image" Target="../media/image4.emf"/><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5.xml"/><Relationship Id="rId3" Type="http://schemas.openxmlformats.org/officeDocument/2006/relationships/themeOverride" Target="../theme/themeOverride4.xml"/><Relationship Id="rId2" Type="http://schemas.openxmlformats.org/officeDocument/2006/relationships/tags" Target="../tags/tag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5.xml"/><Relationship Id="rId6" Type="http://schemas.openxmlformats.org/officeDocument/2006/relationships/themeOverride" Target="../theme/themeOverride6.xml"/><Relationship Id="rId5" Type="http://schemas.openxmlformats.org/officeDocument/2006/relationships/tags" Target="../tags/tag2.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000" b="-3000"/>
          </a:stretch>
        </a:blipFill>
        <a:effectLst/>
      </p:bgPr>
    </p:bg>
    <p:spTree>
      <p:nvGrpSpPr>
        <p:cNvPr id="1" name=""/>
        <p:cNvGrpSpPr/>
        <p:nvPr/>
      </p:nvGrpSpPr>
      <p:grpSpPr>
        <a:xfrm>
          <a:off x="0" y="0"/>
          <a:ext cx="0" cy="0"/>
          <a:chOff x="0" y="0"/>
          <a:chExt cx="0" cy="0"/>
        </a:xfrm>
      </p:grpSpPr>
      <p:sp>
        <p:nvSpPr>
          <p:cNvPr id="32" name="Rectangle 26"/>
          <p:cNvSpPr>
            <a:spLocks noChangeArrowheads="1"/>
          </p:cNvSpPr>
          <p:nvPr/>
        </p:nvSpPr>
        <p:spPr bwMode="auto">
          <a:xfrm rot="16200000">
            <a:off x="1981525" y="-1999357"/>
            <a:ext cx="5175250" cy="9132888"/>
          </a:xfrm>
          <a:prstGeom prst="rect">
            <a:avLst/>
          </a:prstGeom>
          <a:solidFill>
            <a:srgbClr val="3238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Freeform 5"/>
          <p:cNvSpPr/>
          <p:nvPr/>
        </p:nvSpPr>
        <p:spPr bwMode="auto">
          <a:xfrm>
            <a:off x="3366617" y="4820790"/>
            <a:ext cx="2393950" cy="346075"/>
          </a:xfrm>
          <a:custGeom>
            <a:avLst/>
            <a:gdLst>
              <a:gd name="T0" fmla="*/ 0 w 1508"/>
              <a:gd name="T1" fmla="*/ 218 h 218"/>
              <a:gd name="T2" fmla="*/ 1082 w 1508"/>
              <a:gd name="T3" fmla="*/ 218 h 218"/>
              <a:gd name="T4" fmla="*/ 1508 w 1508"/>
              <a:gd name="T5" fmla="*/ 0 h 218"/>
              <a:gd name="T6" fmla="*/ 459 w 1508"/>
              <a:gd name="T7" fmla="*/ 0 h 218"/>
              <a:gd name="T8" fmla="*/ 0 w 1508"/>
              <a:gd name="T9" fmla="*/ 218 h 218"/>
            </a:gdLst>
            <a:ahLst/>
            <a:cxnLst>
              <a:cxn ang="0">
                <a:pos x="T0" y="T1"/>
              </a:cxn>
              <a:cxn ang="0">
                <a:pos x="T2" y="T3"/>
              </a:cxn>
              <a:cxn ang="0">
                <a:pos x="T4" y="T5"/>
              </a:cxn>
              <a:cxn ang="0">
                <a:pos x="T6" y="T7"/>
              </a:cxn>
              <a:cxn ang="0">
                <a:pos x="T8" y="T9"/>
              </a:cxn>
            </a:cxnLst>
            <a:rect l="0" t="0" r="r" b="b"/>
            <a:pathLst>
              <a:path w="1508" h="218">
                <a:moveTo>
                  <a:pt x="0" y="218"/>
                </a:moveTo>
                <a:lnTo>
                  <a:pt x="1082" y="218"/>
                </a:lnTo>
                <a:lnTo>
                  <a:pt x="1508" y="0"/>
                </a:lnTo>
                <a:lnTo>
                  <a:pt x="459"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1907704" y="4820790"/>
            <a:ext cx="1579563" cy="346075"/>
          </a:xfrm>
          <a:custGeom>
            <a:avLst/>
            <a:gdLst>
              <a:gd name="T0" fmla="*/ 0 w 995"/>
              <a:gd name="T1" fmla="*/ 218 h 218"/>
              <a:gd name="T2" fmla="*/ 541 w 995"/>
              <a:gd name="T3" fmla="*/ 218 h 218"/>
              <a:gd name="T4" fmla="*/ 995 w 995"/>
              <a:gd name="T5" fmla="*/ 0 h 218"/>
              <a:gd name="T6" fmla="*/ 487 w 995"/>
              <a:gd name="T7" fmla="*/ 0 h 218"/>
              <a:gd name="T8" fmla="*/ 0 w 995"/>
              <a:gd name="T9" fmla="*/ 218 h 218"/>
            </a:gdLst>
            <a:ahLst/>
            <a:cxnLst>
              <a:cxn ang="0">
                <a:pos x="T0" y="T1"/>
              </a:cxn>
              <a:cxn ang="0">
                <a:pos x="T2" y="T3"/>
              </a:cxn>
              <a:cxn ang="0">
                <a:pos x="T4" y="T5"/>
              </a:cxn>
              <a:cxn ang="0">
                <a:pos x="T6" y="T7"/>
              </a:cxn>
              <a:cxn ang="0">
                <a:pos x="T8" y="T9"/>
              </a:cxn>
            </a:cxnLst>
            <a:rect l="0" t="0" r="r" b="b"/>
            <a:pathLst>
              <a:path w="995" h="218">
                <a:moveTo>
                  <a:pt x="0" y="218"/>
                </a:moveTo>
                <a:lnTo>
                  <a:pt x="541" y="218"/>
                </a:lnTo>
                <a:lnTo>
                  <a:pt x="995" y="0"/>
                </a:lnTo>
                <a:lnTo>
                  <a:pt x="487"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8268817" y="2404615"/>
            <a:ext cx="866775" cy="1090613"/>
          </a:xfrm>
          <a:custGeom>
            <a:avLst/>
            <a:gdLst>
              <a:gd name="T0" fmla="*/ 546 w 546"/>
              <a:gd name="T1" fmla="*/ 0 h 687"/>
              <a:gd name="T2" fmla="*/ 546 w 546"/>
              <a:gd name="T3" fmla="*/ 433 h 687"/>
              <a:gd name="T4" fmla="*/ 0 w 546"/>
              <a:gd name="T5" fmla="*/ 687 h 687"/>
              <a:gd name="T6" fmla="*/ 0 w 546"/>
              <a:gd name="T7" fmla="*/ 279 h 687"/>
              <a:gd name="T8" fmla="*/ 546 w 546"/>
              <a:gd name="T9" fmla="*/ 0 h 687"/>
            </a:gdLst>
            <a:ahLst/>
            <a:cxnLst>
              <a:cxn ang="0">
                <a:pos x="T0" y="T1"/>
              </a:cxn>
              <a:cxn ang="0">
                <a:pos x="T2" y="T3"/>
              </a:cxn>
              <a:cxn ang="0">
                <a:pos x="T4" y="T5"/>
              </a:cxn>
              <a:cxn ang="0">
                <a:pos x="T6" y="T7"/>
              </a:cxn>
              <a:cxn ang="0">
                <a:pos x="T8" y="T9"/>
              </a:cxn>
            </a:cxnLst>
            <a:rect l="0" t="0" r="r" b="b"/>
            <a:pathLst>
              <a:path w="546" h="687">
                <a:moveTo>
                  <a:pt x="546" y="0"/>
                </a:moveTo>
                <a:lnTo>
                  <a:pt x="546" y="433"/>
                </a:lnTo>
                <a:lnTo>
                  <a:pt x="0" y="687"/>
                </a:lnTo>
                <a:lnTo>
                  <a:pt x="0" y="279"/>
                </a:lnTo>
                <a:lnTo>
                  <a:pt x="546"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
          <p:cNvSpPr/>
          <p:nvPr/>
        </p:nvSpPr>
        <p:spPr bwMode="auto">
          <a:xfrm>
            <a:off x="8702205" y="1709915"/>
            <a:ext cx="433388" cy="647700"/>
          </a:xfrm>
          <a:custGeom>
            <a:avLst/>
            <a:gdLst>
              <a:gd name="T0" fmla="*/ 273 w 273"/>
              <a:gd name="T1" fmla="*/ 268 h 408"/>
              <a:gd name="T2" fmla="*/ 273 w 273"/>
              <a:gd name="T3" fmla="*/ 0 h 408"/>
              <a:gd name="T4" fmla="*/ 0 w 273"/>
              <a:gd name="T5" fmla="*/ 140 h 408"/>
              <a:gd name="T6" fmla="*/ 0 w 273"/>
              <a:gd name="T7" fmla="*/ 408 h 408"/>
              <a:gd name="T8" fmla="*/ 273 w 273"/>
              <a:gd name="T9" fmla="*/ 268 h 408"/>
            </a:gdLst>
            <a:ahLst/>
            <a:cxnLst>
              <a:cxn ang="0">
                <a:pos x="T0" y="T1"/>
              </a:cxn>
              <a:cxn ang="0">
                <a:pos x="T2" y="T3"/>
              </a:cxn>
              <a:cxn ang="0">
                <a:pos x="T4" y="T5"/>
              </a:cxn>
              <a:cxn ang="0">
                <a:pos x="T6" y="T7"/>
              </a:cxn>
              <a:cxn ang="0">
                <a:pos x="T8" y="T9"/>
              </a:cxn>
            </a:cxnLst>
            <a:rect l="0" t="0" r="r" b="b"/>
            <a:pathLst>
              <a:path w="273" h="408">
                <a:moveTo>
                  <a:pt x="273" y="268"/>
                </a:moveTo>
                <a:lnTo>
                  <a:pt x="273" y="0"/>
                </a:lnTo>
                <a:lnTo>
                  <a:pt x="0" y="140"/>
                </a:lnTo>
                <a:lnTo>
                  <a:pt x="0" y="408"/>
                </a:lnTo>
                <a:lnTo>
                  <a:pt x="273" y="26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
          <p:cNvSpPr/>
          <p:nvPr/>
        </p:nvSpPr>
        <p:spPr bwMode="auto">
          <a:xfrm>
            <a:off x="4892205" y="2993578"/>
            <a:ext cx="4243388" cy="2173288"/>
          </a:xfrm>
          <a:custGeom>
            <a:avLst/>
            <a:gdLst>
              <a:gd name="T0" fmla="*/ 0 w 2673"/>
              <a:gd name="T1" fmla="*/ 1369 h 1369"/>
              <a:gd name="T2" fmla="*/ 2673 w 2673"/>
              <a:gd name="T3" fmla="*/ 0 h 1369"/>
              <a:gd name="T4" fmla="*/ 2673 w 2673"/>
              <a:gd name="T5" fmla="*/ 1369 h 1369"/>
              <a:gd name="T6" fmla="*/ 0 w 2673"/>
              <a:gd name="T7" fmla="*/ 1369 h 1369"/>
            </a:gdLst>
            <a:ahLst/>
            <a:cxnLst>
              <a:cxn ang="0">
                <a:pos x="T0" y="T1"/>
              </a:cxn>
              <a:cxn ang="0">
                <a:pos x="T2" y="T3"/>
              </a:cxn>
              <a:cxn ang="0">
                <a:pos x="T4" y="T5"/>
              </a:cxn>
              <a:cxn ang="0">
                <a:pos x="T6" y="T7"/>
              </a:cxn>
            </a:cxnLst>
            <a:rect l="0" t="0" r="r" b="b"/>
            <a:pathLst>
              <a:path w="2673" h="1369">
                <a:moveTo>
                  <a:pt x="0" y="1369"/>
                </a:moveTo>
                <a:lnTo>
                  <a:pt x="2673" y="0"/>
                </a:lnTo>
                <a:lnTo>
                  <a:pt x="2673" y="1369"/>
                </a:lnTo>
                <a:lnTo>
                  <a:pt x="0" y="1369"/>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
          <p:cNvSpPr/>
          <p:nvPr/>
        </p:nvSpPr>
        <p:spPr bwMode="auto">
          <a:xfrm>
            <a:off x="5933605" y="3526978"/>
            <a:ext cx="3201988" cy="1639888"/>
          </a:xfrm>
          <a:custGeom>
            <a:avLst/>
            <a:gdLst>
              <a:gd name="T0" fmla="*/ 0 w 2017"/>
              <a:gd name="T1" fmla="*/ 1033 h 1033"/>
              <a:gd name="T2" fmla="*/ 2017 w 2017"/>
              <a:gd name="T3" fmla="*/ 0 h 1033"/>
              <a:gd name="T4" fmla="*/ 2017 w 2017"/>
              <a:gd name="T5" fmla="*/ 1033 h 1033"/>
              <a:gd name="T6" fmla="*/ 0 w 2017"/>
              <a:gd name="T7" fmla="*/ 1033 h 1033"/>
            </a:gdLst>
            <a:ahLst/>
            <a:cxnLst>
              <a:cxn ang="0">
                <a:pos x="T0" y="T1"/>
              </a:cxn>
              <a:cxn ang="0">
                <a:pos x="T2" y="T3"/>
              </a:cxn>
              <a:cxn ang="0">
                <a:pos x="T4" y="T5"/>
              </a:cxn>
              <a:cxn ang="0">
                <a:pos x="T6" y="T7"/>
              </a:cxn>
            </a:cxnLst>
            <a:rect l="0" t="0" r="r" b="b"/>
            <a:pathLst>
              <a:path w="2017" h="1033">
                <a:moveTo>
                  <a:pt x="0" y="1033"/>
                </a:moveTo>
                <a:lnTo>
                  <a:pt x="2017" y="0"/>
                </a:lnTo>
                <a:lnTo>
                  <a:pt x="2017" y="1033"/>
                </a:lnTo>
                <a:lnTo>
                  <a:pt x="0" y="1033"/>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1"/>
          <p:cNvSpPr/>
          <p:nvPr/>
        </p:nvSpPr>
        <p:spPr bwMode="auto">
          <a:xfrm>
            <a:off x="8268817" y="3526978"/>
            <a:ext cx="866775" cy="1639888"/>
          </a:xfrm>
          <a:custGeom>
            <a:avLst/>
            <a:gdLst>
              <a:gd name="T0" fmla="*/ 546 w 546"/>
              <a:gd name="T1" fmla="*/ 0 h 1033"/>
              <a:gd name="T2" fmla="*/ 546 w 546"/>
              <a:gd name="T3" fmla="*/ 1033 h 1033"/>
              <a:gd name="T4" fmla="*/ 0 w 546"/>
              <a:gd name="T5" fmla="*/ 790 h 1033"/>
              <a:gd name="T6" fmla="*/ 0 w 546"/>
              <a:gd name="T7" fmla="*/ 279 h 1033"/>
              <a:gd name="T8" fmla="*/ 546 w 546"/>
              <a:gd name="T9" fmla="*/ 0 h 1033"/>
            </a:gdLst>
            <a:ahLst/>
            <a:cxnLst>
              <a:cxn ang="0">
                <a:pos x="T0" y="T1"/>
              </a:cxn>
              <a:cxn ang="0">
                <a:pos x="T2" y="T3"/>
              </a:cxn>
              <a:cxn ang="0">
                <a:pos x="T4" y="T5"/>
              </a:cxn>
              <a:cxn ang="0">
                <a:pos x="T6" y="T7"/>
              </a:cxn>
              <a:cxn ang="0">
                <a:pos x="T8" y="T9"/>
              </a:cxn>
            </a:cxnLst>
            <a:rect l="0" t="0" r="r" b="b"/>
            <a:pathLst>
              <a:path w="546" h="1033">
                <a:moveTo>
                  <a:pt x="546" y="0"/>
                </a:moveTo>
                <a:lnTo>
                  <a:pt x="546" y="1033"/>
                </a:lnTo>
                <a:lnTo>
                  <a:pt x="0" y="790"/>
                </a:lnTo>
                <a:lnTo>
                  <a:pt x="0" y="279"/>
                </a:lnTo>
                <a:lnTo>
                  <a:pt x="546" y="0"/>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
          <p:cNvSpPr/>
          <p:nvPr/>
        </p:nvSpPr>
        <p:spPr bwMode="auto">
          <a:xfrm>
            <a:off x="7513167" y="4781103"/>
            <a:ext cx="1622425" cy="385763"/>
          </a:xfrm>
          <a:custGeom>
            <a:avLst/>
            <a:gdLst>
              <a:gd name="T0" fmla="*/ 476 w 1022"/>
              <a:gd name="T1" fmla="*/ 0 h 243"/>
              <a:gd name="T2" fmla="*/ 0 w 1022"/>
              <a:gd name="T3" fmla="*/ 243 h 243"/>
              <a:gd name="T4" fmla="*/ 1022 w 1022"/>
              <a:gd name="T5" fmla="*/ 243 h 243"/>
              <a:gd name="T6" fmla="*/ 476 w 1022"/>
              <a:gd name="T7" fmla="*/ 0 h 243"/>
            </a:gdLst>
            <a:ahLst/>
            <a:cxnLst>
              <a:cxn ang="0">
                <a:pos x="T0" y="T1"/>
              </a:cxn>
              <a:cxn ang="0">
                <a:pos x="T2" y="T3"/>
              </a:cxn>
              <a:cxn ang="0">
                <a:pos x="T4" y="T5"/>
              </a:cxn>
              <a:cxn ang="0">
                <a:pos x="T6" y="T7"/>
              </a:cxn>
            </a:cxnLst>
            <a:rect l="0" t="0" r="r" b="b"/>
            <a:pathLst>
              <a:path w="1022" h="243">
                <a:moveTo>
                  <a:pt x="476" y="0"/>
                </a:moveTo>
                <a:lnTo>
                  <a:pt x="0" y="243"/>
                </a:lnTo>
                <a:lnTo>
                  <a:pt x="1022" y="243"/>
                </a:lnTo>
                <a:lnTo>
                  <a:pt x="476"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3"/>
          <p:cNvSpPr/>
          <p:nvPr/>
        </p:nvSpPr>
        <p:spPr bwMode="auto">
          <a:xfrm>
            <a:off x="2636367" y="4657278"/>
            <a:ext cx="1927225" cy="509588"/>
          </a:xfrm>
          <a:custGeom>
            <a:avLst/>
            <a:gdLst>
              <a:gd name="T0" fmla="*/ 0 w 1214"/>
              <a:gd name="T1" fmla="*/ 321 h 321"/>
              <a:gd name="T2" fmla="*/ 542 w 1214"/>
              <a:gd name="T3" fmla="*/ 321 h 321"/>
              <a:gd name="T4" fmla="*/ 1214 w 1214"/>
              <a:gd name="T5" fmla="*/ 0 h 321"/>
              <a:gd name="T6" fmla="*/ 700 w 1214"/>
              <a:gd name="T7" fmla="*/ 0 h 321"/>
              <a:gd name="T8" fmla="*/ 0 w 1214"/>
              <a:gd name="T9" fmla="*/ 321 h 321"/>
            </a:gdLst>
            <a:ahLst/>
            <a:cxnLst>
              <a:cxn ang="0">
                <a:pos x="T0" y="T1"/>
              </a:cxn>
              <a:cxn ang="0">
                <a:pos x="T2" y="T3"/>
              </a:cxn>
              <a:cxn ang="0">
                <a:pos x="T4" y="T5"/>
              </a:cxn>
              <a:cxn ang="0">
                <a:pos x="T6" y="T7"/>
              </a:cxn>
              <a:cxn ang="0">
                <a:pos x="T8" y="T9"/>
              </a:cxn>
            </a:cxnLst>
            <a:rect l="0" t="0" r="r" b="b"/>
            <a:pathLst>
              <a:path w="1214" h="321">
                <a:moveTo>
                  <a:pt x="0" y="321"/>
                </a:moveTo>
                <a:lnTo>
                  <a:pt x="542" y="321"/>
                </a:lnTo>
                <a:lnTo>
                  <a:pt x="1214" y="0"/>
                </a:lnTo>
                <a:lnTo>
                  <a:pt x="700" y="0"/>
                </a:lnTo>
                <a:lnTo>
                  <a:pt x="0" y="321"/>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4"/>
          <p:cNvSpPr/>
          <p:nvPr/>
        </p:nvSpPr>
        <p:spPr bwMode="auto">
          <a:xfrm>
            <a:off x="2508250" y="-4763"/>
            <a:ext cx="1779588" cy="257175"/>
          </a:xfrm>
          <a:custGeom>
            <a:avLst/>
            <a:gdLst>
              <a:gd name="T0" fmla="*/ 1121 w 1121"/>
              <a:gd name="T1" fmla="*/ 0 h 162"/>
              <a:gd name="T2" fmla="*/ 317 w 1121"/>
              <a:gd name="T3" fmla="*/ 0 h 162"/>
              <a:gd name="T4" fmla="*/ 0 w 1121"/>
              <a:gd name="T5" fmla="*/ 162 h 162"/>
              <a:gd name="T6" fmla="*/ 782 w 1121"/>
              <a:gd name="T7" fmla="*/ 162 h 162"/>
              <a:gd name="T8" fmla="*/ 1121 w 1121"/>
              <a:gd name="T9" fmla="*/ 0 h 162"/>
            </a:gdLst>
            <a:ahLst/>
            <a:cxnLst>
              <a:cxn ang="0">
                <a:pos x="T0" y="T1"/>
              </a:cxn>
              <a:cxn ang="0">
                <a:pos x="T2" y="T3"/>
              </a:cxn>
              <a:cxn ang="0">
                <a:pos x="T4" y="T5"/>
              </a:cxn>
              <a:cxn ang="0">
                <a:pos x="T6" y="T7"/>
              </a:cxn>
              <a:cxn ang="0">
                <a:pos x="T8" y="T9"/>
              </a:cxn>
            </a:cxnLst>
            <a:rect l="0" t="0" r="r" b="b"/>
            <a:pathLst>
              <a:path w="1121" h="162">
                <a:moveTo>
                  <a:pt x="1121" y="0"/>
                </a:moveTo>
                <a:lnTo>
                  <a:pt x="317" y="0"/>
                </a:lnTo>
                <a:lnTo>
                  <a:pt x="0" y="162"/>
                </a:lnTo>
                <a:lnTo>
                  <a:pt x="782" y="162"/>
                </a:lnTo>
                <a:lnTo>
                  <a:pt x="1121"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p:nvPr/>
        </p:nvSpPr>
        <p:spPr bwMode="auto">
          <a:xfrm>
            <a:off x="4192588" y="-4763"/>
            <a:ext cx="1169988" cy="257175"/>
          </a:xfrm>
          <a:custGeom>
            <a:avLst/>
            <a:gdLst>
              <a:gd name="T0" fmla="*/ 737 w 737"/>
              <a:gd name="T1" fmla="*/ 0 h 162"/>
              <a:gd name="T2" fmla="*/ 339 w 737"/>
              <a:gd name="T3" fmla="*/ 0 h 162"/>
              <a:gd name="T4" fmla="*/ 0 w 737"/>
              <a:gd name="T5" fmla="*/ 162 h 162"/>
              <a:gd name="T6" fmla="*/ 382 w 737"/>
              <a:gd name="T7" fmla="*/ 162 h 162"/>
              <a:gd name="T8" fmla="*/ 737 w 737"/>
              <a:gd name="T9" fmla="*/ 0 h 162"/>
            </a:gdLst>
            <a:ahLst/>
            <a:cxnLst>
              <a:cxn ang="0">
                <a:pos x="T0" y="T1"/>
              </a:cxn>
              <a:cxn ang="0">
                <a:pos x="T2" y="T3"/>
              </a:cxn>
              <a:cxn ang="0">
                <a:pos x="T4" y="T5"/>
              </a:cxn>
              <a:cxn ang="0">
                <a:pos x="T6" y="T7"/>
              </a:cxn>
              <a:cxn ang="0">
                <a:pos x="T8" y="T9"/>
              </a:cxn>
            </a:cxnLst>
            <a:rect l="0" t="0" r="r" b="b"/>
            <a:pathLst>
              <a:path w="737" h="162">
                <a:moveTo>
                  <a:pt x="737" y="0"/>
                </a:moveTo>
                <a:lnTo>
                  <a:pt x="339" y="0"/>
                </a:lnTo>
                <a:lnTo>
                  <a:pt x="0" y="162"/>
                </a:lnTo>
                <a:lnTo>
                  <a:pt x="382" y="162"/>
                </a:lnTo>
                <a:lnTo>
                  <a:pt x="737"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7938" y="1241425"/>
            <a:ext cx="650875" cy="806450"/>
          </a:xfrm>
          <a:custGeom>
            <a:avLst/>
            <a:gdLst>
              <a:gd name="T0" fmla="*/ 0 w 410"/>
              <a:gd name="T1" fmla="*/ 508 h 508"/>
              <a:gd name="T2" fmla="*/ 0 w 410"/>
              <a:gd name="T3" fmla="*/ 187 h 508"/>
              <a:gd name="T4" fmla="*/ 410 w 410"/>
              <a:gd name="T5" fmla="*/ 0 h 508"/>
              <a:gd name="T6" fmla="*/ 410 w 410"/>
              <a:gd name="T7" fmla="*/ 302 h 508"/>
              <a:gd name="T8" fmla="*/ 0 w 410"/>
              <a:gd name="T9" fmla="*/ 508 h 508"/>
            </a:gdLst>
            <a:ahLst/>
            <a:cxnLst>
              <a:cxn ang="0">
                <a:pos x="T0" y="T1"/>
              </a:cxn>
              <a:cxn ang="0">
                <a:pos x="T2" y="T3"/>
              </a:cxn>
              <a:cxn ang="0">
                <a:pos x="T4" y="T5"/>
              </a:cxn>
              <a:cxn ang="0">
                <a:pos x="T6" y="T7"/>
              </a:cxn>
              <a:cxn ang="0">
                <a:pos x="T8" y="T9"/>
              </a:cxn>
            </a:cxnLst>
            <a:rect l="0" t="0" r="r" b="b"/>
            <a:pathLst>
              <a:path w="410" h="508">
                <a:moveTo>
                  <a:pt x="0" y="508"/>
                </a:moveTo>
                <a:lnTo>
                  <a:pt x="0" y="187"/>
                </a:lnTo>
                <a:lnTo>
                  <a:pt x="410" y="0"/>
                </a:lnTo>
                <a:lnTo>
                  <a:pt x="410" y="302"/>
                </a:lnTo>
                <a:lnTo>
                  <a:pt x="0" y="50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7938" y="2169150"/>
            <a:ext cx="322263" cy="482600"/>
          </a:xfrm>
          <a:custGeom>
            <a:avLst/>
            <a:gdLst>
              <a:gd name="T0" fmla="*/ 0 w 203"/>
              <a:gd name="T1" fmla="*/ 106 h 304"/>
              <a:gd name="T2" fmla="*/ 0 w 203"/>
              <a:gd name="T3" fmla="*/ 304 h 304"/>
              <a:gd name="T4" fmla="*/ 203 w 203"/>
              <a:gd name="T5" fmla="*/ 201 h 304"/>
              <a:gd name="T6" fmla="*/ 203 w 203"/>
              <a:gd name="T7" fmla="*/ 0 h 304"/>
              <a:gd name="T8" fmla="*/ 0 w 203"/>
              <a:gd name="T9" fmla="*/ 106 h 304"/>
            </a:gdLst>
            <a:ahLst/>
            <a:cxnLst>
              <a:cxn ang="0">
                <a:pos x="T0" y="T1"/>
              </a:cxn>
              <a:cxn ang="0">
                <a:pos x="T2" y="T3"/>
              </a:cxn>
              <a:cxn ang="0">
                <a:pos x="T4" y="T5"/>
              </a:cxn>
              <a:cxn ang="0">
                <a:pos x="T6" y="T7"/>
              </a:cxn>
              <a:cxn ang="0">
                <a:pos x="T8" y="T9"/>
              </a:cxn>
            </a:cxnLst>
            <a:rect l="0" t="0" r="r" b="b"/>
            <a:pathLst>
              <a:path w="203" h="304">
                <a:moveTo>
                  <a:pt x="0" y="106"/>
                </a:moveTo>
                <a:lnTo>
                  <a:pt x="0" y="304"/>
                </a:lnTo>
                <a:lnTo>
                  <a:pt x="203" y="201"/>
                </a:lnTo>
                <a:lnTo>
                  <a:pt x="203" y="0"/>
                </a:lnTo>
                <a:lnTo>
                  <a:pt x="0" y="106"/>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7938" y="-4763"/>
            <a:ext cx="3159125" cy="1614488"/>
          </a:xfrm>
          <a:custGeom>
            <a:avLst/>
            <a:gdLst>
              <a:gd name="T0" fmla="*/ 1990 w 1990"/>
              <a:gd name="T1" fmla="*/ 0 h 1017"/>
              <a:gd name="T2" fmla="*/ 0 w 1990"/>
              <a:gd name="T3" fmla="*/ 1017 h 1017"/>
              <a:gd name="T4" fmla="*/ 0 w 1990"/>
              <a:gd name="T5" fmla="*/ 3 h 1017"/>
              <a:gd name="T6" fmla="*/ 1990 w 1990"/>
              <a:gd name="T7" fmla="*/ 0 h 1017"/>
            </a:gdLst>
            <a:ahLst/>
            <a:cxnLst>
              <a:cxn ang="0">
                <a:pos x="T0" y="T1"/>
              </a:cxn>
              <a:cxn ang="0">
                <a:pos x="T2" y="T3"/>
              </a:cxn>
              <a:cxn ang="0">
                <a:pos x="T4" y="T5"/>
              </a:cxn>
              <a:cxn ang="0">
                <a:pos x="T6" y="T7"/>
              </a:cxn>
            </a:cxnLst>
            <a:rect l="0" t="0" r="r" b="b"/>
            <a:pathLst>
              <a:path w="1990" h="1017">
                <a:moveTo>
                  <a:pt x="1990" y="0"/>
                </a:moveTo>
                <a:lnTo>
                  <a:pt x="0" y="1017"/>
                </a:lnTo>
                <a:lnTo>
                  <a:pt x="0" y="3"/>
                </a:lnTo>
                <a:lnTo>
                  <a:pt x="1990"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7938" y="-4763"/>
            <a:ext cx="2386013" cy="1219200"/>
          </a:xfrm>
          <a:custGeom>
            <a:avLst/>
            <a:gdLst>
              <a:gd name="T0" fmla="*/ 1503 w 1503"/>
              <a:gd name="T1" fmla="*/ 0 h 768"/>
              <a:gd name="T2" fmla="*/ 0 w 1503"/>
              <a:gd name="T3" fmla="*/ 768 h 768"/>
              <a:gd name="T4" fmla="*/ 0 w 1503"/>
              <a:gd name="T5" fmla="*/ 0 h 768"/>
              <a:gd name="T6" fmla="*/ 1503 w 1503"/>
              <a:gd name="T7" fmla="*/ 0 h 768"/>
            </a:gdLst>
            <a:ahLst/>
            <a:cxnLst>
              <a:cxn ang="0">
                <a:pos x="T0" y="T1"/>
              </a:cxn>
              <a:cxn ang="0">
                <a:pos x="T2" y="T3"/>
              </a:cxn>
              <a:cxn ang="0">
                <a:pos x="T4" y="T5"/>
              </a:cxn>
              <a:cxn ang="0">
                <a:pos x="T6" y="T7"/>
              </a:cxn>
            </a:cxnLst>
            <a:rect l="0" t="0" r="r" b="b"/>
            <a:pathLst>
              <a:path w="1503" h="768">
                <a:moveTo>
                  <a:pt x="1503" y="0"/>
                </a:moveTo>
                <a:lnTo>
                  <a:pt x="0" y="768"/>
                </a:lnTo>
                <a:lnTo>
                  <a:pt x="0" y="0"/>
                </a:lnTo>
                <a:lnTo>
                  <a:pt x="1503"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7938" y="-4763"/>
            <a:ext cx="650875" cy="1219200"/>
          </a:xfrm>
          <a:custGeom>
            <a:avLst/>
            <a:gdLst>
              <a:gd name="T0" fmla="*/ 0 w 410"/>
              <a:gd name="T1" fmla="*/ 768 h 768"/>
              <a:gd name="T2" fmla="*/ 0 w 410"/>
              <a:gd name="T3" fmla="*/ 0 h 768"/>
              <a:gd name="T4" fmla="*/ 410 w 410"/>
              <a:gd name="T5" fmla="*/ 182 h 768"/>
              <a:gd name="T6" fmla="*/ 410 w 410"/>
              <a:gd name="T7" fmla="*/ 562 h 768"/>
              <a:gd name="T8" fmla="*/ 0 w 410"/>
              <a:gd name="T9" fmla="*/ 768 h 768"/>
            </a:gdLst>
            <a:ahLst/>
            <a:cxnLst>
              <a:cxn ang="0">
                <a:pos x="T0" y="T1"/>
              </a:cxn>
              <a:cxn ang="0">
                <a:pos x="T2" y="T3"/>
              </a:cxn>
              <a:cxn ang="0">
                <a:pos x="T4" y="T5"/>
              </a:cxn>
              <a:cxn ang="0">
                <a:pos x="T6" y="T7"/>
              </a:cxn>
              <a:cxn ang="0">
                <a:pos x="T8" y="T9"/>
              </a:cxn>
            </a:cxnLst>
            <a:rect l="0" t="0" r="r" b="b"/>
            <a:pathLst>
              <a:path w="410" h="768">
                <a:moveTo>
                  <a:pt x="0" y="768"/>
                </a:moveTo>
                <a:lnTo>
                  <a:pt x="0" y="0"/>
                </a:lnTo>
                <a:lnTo>
                  <a:pt x="410" y="182"/>
                </a:lnTo>
                <a:lnTo>
                  <a:pt x="410" y="562"/>
                </a:lnTo>
                <a:lnTo>
                  <a:pt x="0" y="768"/>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938" y="-4763"/>
            <a:ext cx="1206500" cy="288925"/>
          </a:xfrm>
          <a:custGeom>
            <a:avLst/>
            <a:gdLst>
              <a:gd name="T0" fmla="*/ 410 w 760"/>
              <a:gd name="T1" fmla="*/ 182 h 182"/>
              <a:gd name="T2" fmla="*/ 760 w 760"/>
              <a:gd name="T3" fmla="*/ 0 h 182"/>
              <a:gd name="T4" fmla="*/ 0 w 760"/>
              <a:gd name="T5" fmla="*/ 0 h 182"/>
              <a:gd name="T6" fmla="*/ 410 w 760"/>
              <a:gd name="T7" fmla="*/ 182 h 182"/>
            </a:gdLst>
            <a:ahLst/>
            <a:cxnLst>
              <a:cxn ang="0">
                <a:pos x="T0" y="T1"/>
              </a:cxn>
              <a:cxn ang="0">
                <a:pos x="T2" y="T3"/>
              </a:cxn>
              <a:cxn ang="0">
                <a:pos x="T4" y="T5"/>
              </a:cxn>
              <a:cxn ang="0">
                <a:pos x="T6" y="T7"/>
              </a:cxn>
            </a:cxnLst>
            <a:rect l="0" t="0" r="r" b="b"/>
            <a:pathLst>
              <a:path w="760" h="182">
                <a:moveTo>
                  <a:pt x="410" y="182"/>
                </a:moveTo>
                <a:lnTo>
                  <a:pt x="760" y="0"/>
                </a:lnTo>
                <a:lnTo>
                  <a:pt x="0" y="0"/>
                </a:lnTo>
                <a:lnTo>
                  <a:pt x="410" y="182"/>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394075" y="-4763"/>
            <a:ext cx="1431925" cy="381000"/>
          </a:xfrm>
          <a:custGeom>
            <a:avLst/>
            <a:gdLst>
              <a:gd name="T0" fmla="*/ 902 w 902"/>
              <a:gd name="T1" fmla="*/ 0 h 240"/>
              <a:gd name="T2" fmla="*/ 503 w 902"/>
              <a:gd name="T3" fmla="*/ 0 h 240"/>
              <a:gd name="T4" fmla="*/ 0 w 902"/>
              <a:gd name="T5" fmla="*/ 240 h 240"/>
              <a:gd name="T6" fmla="*/ 382 w 902"/>
              <a:gd name="T7" fmla="*/ 240 h 240"/>
              <a:gd name="T8" fmla="*/ 902 w 902"/>
              <a:gd name="T9" fmla="*/ 0 h 240"/>
            </a:gdLst>
            <a:ahLst/>
            <a:cxnLst>
              <a:cxn ang="0">
                <a:pos x="T0" y="T1"/>
              </a:cxn>
              <a:cxn ang="0">
                <a:pos x="T2" y="T3"/>
              </a:cxn>
              <a:cxn ang="0">
                <a:pos x="T4" y="T5"/>
              </a:cxn>
              <a:cxn ang="0">
                <a:pos x="T6" y="T7"/>
              </a:cxn>
              <a:cxn ang="0">
                <a:pos x="T8" y="T9"/>
              </a:cxn>
            </a:cxnLst>
            <a:rect l="0" t="0" r="r" b="b"/>
            <a:pathLst>
              <a:path w="902" h="240">
                <a:moveTo>
                  <a:pt x="902" y="0"/>
                </a:moveTo>
                <a:lnTo>
                  <a:pt x="503" y="0"/>
                </a:lnTo>
                <a:lnTo>
                  <a:pt x="0" y="240"/>
                </a:lnTo>
                <a:lnTo>
                  <a:pt x="382" y="240"/>
                </a:lnTo>
                <a:lnTo>
                  <a:pt x="902"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文本占位符 10"/>
          <p:cNvSpPr txBox="1"/>
          <p:nvPr/>
        </p:nvSpPr>
        <p:spPr>
          <a:xfrm>
            <a:off x="365760" y="2223822"/>
            <a:ext cx="8412480" cy="677545"/>
          </a:xfrm>
          <a:prstGeom prst="rect">
            <a:avLst/>
          </a:prstGeom>
        </p:spPr>
        <p:txBody>
          <a:bodyPr vert="horz" wrap="square" lIns="68580" tIns="34290" rIns="68580" bIns="34290" rtlCol="0" anchor="ctr">
            <a:spAutoFit/>
          </a:bodyPr>
          <a:lstStyle>
            <a:defPPr>
              <a:defRPr lang="zh-CN"/>
            </a:defPPr>
            <a:lvl1pPr marL="0" indent="0" algn="ctr" defTabSz="914400" rtl="0" eaLnBrk="1" latinLnBrk="0" hangingPunct="1">
              <a:lnSpc>
                <a:spcPct val="90000"/>
              </a:lnSpc>
              <a:spcBef>
                <a:spcPct val="0"/>
              </a:spcBef>
              <a:buNone/>
              <a:defRPr lang="zh-CN" altLang="en-US" sz="2800" kern="1200" dirty="0">
                <a:solidFill>
                  <a:srgbClr val="FBFBFC"/>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选题与需求分析</a:t>
            </a:r>
            <a:r>
              <a:rPr lang="zh-CN" altLang="en-US" sz="44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答辩</a:t>
            </a:r>
            <a:endParaRPr lang="zh-CN" altLang="en-US" sz="44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endParaRPr>
          </a:p>
        </p:txBody>
      </p:sp>
      <p:sp>
        <p:nvSpPr>
          <p:cNvPr id="35" name="矩形 34"/>
          <p:cNvSpPr/>
          <p:nvPr/>
        </p:nvSpPr>
        <p:spPr>
          <a:xfrm>
            <a:off x="3576958" y="1640344"/>
            <a:ext cx="2011680" cy="645160"/>
          </a:xfrm>
          <a:prstGeom prst="rect">
            <a:avLst/>
          </a:prstGeom>
        </p:spPr>
        <p:txBody>
          <a:bodyPr wrap="none">
            <a:spAutoFit/>
          </a:bodyPr>
          <a:lstStyle/>
          <a:p>
            <a:pPr algn="ctr"/>
            <a:r>
              <a:rPr lang="zh-CN" altLang="en-US" sz="3600" dirty="0">
                <a:solidFill>
                  <a:schemeClr val="bg1"/>
                </a:solidFill>
                <a:latin typeface="微软雅黑 Light" panose="020B0502040204020203" pitchFamily="34" charset="-122"/>
                <a:ea typeface="微软雅黑 Light" panose="020B0502040204020203" pitchFamily="34" charset="-122"/>
              </a:rPr>
              <a:t>步学英语</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a:off x="2620467" y="3037615"/>
            <a:ext cx="3829050" cy="331844"/>
            <a:chOff x="3543300" y="4018051"/>
            <a:chExt cx="5105400" cy="442458"/>
          </a:xfrm>
        </p:grpSpPr>
        <p:sp>
          <p:nvSpPr>
            <p:cNvPr id="37" name="文本占位符 10"/>
            <p:cNvSpPr txBox="1"/>
            <p:nvPr/>
          </p:nvSpPr>
          <p:spPr>
            <a:xfrm>
              <a:off x="3920705" y="4083070"/>
              <a:ext cx="4350591" cy="312420"/>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lnSpc>
                  <a:spcPct val="90000"/>
                </a:lnSpc>
                <a:spcBef>
                  <a:spcPct val="0"/>
                </a:spcBef>
                <a:buNone/>
                <a:defRPr lang="zh-CN" altLang="en-US" sz="2800" kern="1200" dirty="0">
                  <a:solidFill>
                    <a:srgbClr val="FBFBFC"/>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微软雅黑 Light" panose="020B0502040204020203" pitchFamily="34" charset="-122"/>
                  <a:ea typeface="微软雅黑 Light" panose="020B0502040204020203" pitchFamily="34" charset="-122"/>
                </a:rPr>
                <a:t>汇报人：汪艺钦</a:t>
              </a:r>
              <a:r>
                <a:rPr lang="en-US" altLang="zh-CN" sz="1200" dirty="0">
                  <a:solidFill>
                    <a:schemeClr val="bg1"/>
                  </a:solidFill>
                  <a:latin typeface="微软雅黑 Light" panose="020B0502040204020203" pitchFamily="34" charset="-122"/>
                  <a:ea typeface="微软雅黑 Light" panose="020B0502040204020203" pitchFamily="34" charset="-122"/>
                </a:rPr>
                <a:t>        </a:t>
              </a:r>
              <a:r>
                <a:rPr sz="1200" dirty="0">
                  <a:solidFill>
                    <a:schemeClr val="bg1"/>
                  </a:solidFill>
                  <a:latin typeface="微软雅黑 Light" panose="020B0502040204020203" pitchFamily="34" charset="-122"/>
                  <a:ea typeface="微软雅黑 Light" panose="020B0502040204020203" pitchFamily="34" charset="-122"/>
                </a:rPr>
                <a:t>汇报小组：坦然面</a:t>
              </a:r>
              <a:r>
                <a:rPr sz="1200" dirty="0">
                  <a:solidFill>
                    <a:schemeClr val="bg1"/>
                  </a:solidFill>
                  <a:latin typeface="微软雅黑 Light" panose="020B0502040204020203" pitchFamily="34" charset="-122"/>
                  <a:ea typeface="微软雅黑 Light" panose="020B0502040204020203" pitchFamily="34" charset="-122"/>
                </a:rPr>
                <a:t>队</a:t>
              </a:r>
              <a:endParaRPr sz="1200" dirty="0">
                <a:solidFill>
                  <a:schemeClr val="bg1"/>
                </a:solidFill>
                <a:latin typeface="微软雅黑 Light" panose="020B0502040204020203" pitchFamily="34" charset="-122"/>
                <a:ea typeface="微软雅黑 Light" panose="020B0502040204020203" pitchFamily="34" charset="-122"/>
              </a:endParaRPr>
            </a:p>
          </p:txBody>
        </p:sp>
        <p:sp>
          <p:nvSpPr>
            <p:cNvPr id="38" name="矩形: 圆角 37"/>
            <p:cNvSpPr/>
            <p:nvPr/>
          </p:nvSpPr>
          <p:spPr>
            <a:xfrm>
              <a:off x="3543300" y="4018051"/>
              <a:ext cx="5105400" cy="442458"/>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微软雅黑 Light" panose="020B0502040204020203" pitchFamily="34" charset="-122"/>
                <a:ea typeface="微软雅黑 Light" panose="020B0502040204020203" pitchFamily="34" charset="-122"/>
              </a:endParaRPr>
            </a:p>
          </p:txBody>
        </p:sp>
      </p:grpSp>
      <p:sp>
        <p:nvSpPr>
          <p:cNvPr id="39" name="矩形 38"/>
          <p:cNvSpPr/>
          <p:nvPr/>
        </p:nvSpPr>
        <p:spPr>
          <a:xfrm>
            <a:off x="1331640" y="1506537"/>
            <a:ext cx="6480720" cy="20204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par>
                                <p:cTn id="12" presetID="64" presetClass="path" presetSubtype="0" decel="100000" fill="hold" grpId="1" nodeType="withEffect">
                                  <p:stCondLst>
                                    <p:cond delay="0"/>
                                  </p:stCondLst>
                                  <p:childTnLst>
                                    <p:animMotion origin="layout" path="M 0 -2.59259E-6 L 0 0.05 " pathEditMode="relative" rAng="0" ptsTypes="AA">
                                      <p:cBhvr>
                                        <p:cTn id="13" dur="1000" spd="-100000" fill="hold"/>
                                        <p:tgtEl>
                                          <p:spTgt spid="35"/>
                                        </p:tgtEl>
                                        <p:attrNameLst>
                                          <p:attrName>ppt_x</p:attrName>
                                          <p:attrName>ppt_y</p:attrName>
                                        </p:attrNameLst>
                                      </p:cBhvr>
                                      <p:rCtr x="0" y="2500"/>
                                    </p:animMotion>
                                  </p:childTnLst>
                                </p:cTn>
                              </p:par>
                            </p:childTnLst>
                          </p:cTn>
                        </p:par>
                        <p:par>
                          <p:cTn id="14" fill="hold">
                            <p:stCondLst>
                              <p:cond delay="1500"/>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899"/>
                            </p:stCondLst>
                            <p:childTnLst>
                              <p:par>
                                <p:cTn id="21" presetID="10" presetClass="entr" presetSubtype="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1000"/>
                                        <p:tgtEl>
                                          <p:spTgt spid="36"/>
                                        </p:tgtEl>
                                      </p:cBhvr>
                                    </p:animEffect>
                                  </p:childTnLst>
                                </p:cTn>
                              </p:par>
                              <p:par>
                                <p:cTn id="24" presetID="64" presetClass="path" presetSubtype="0" decel="100000" fill="hold" nodeType="withEffect">
                                  <p:stCondLst>
                                    <p:cond delay="0"/>
                                  </p:stCondLst>
                                  <p:childTnLst>
                                    <p:animMotion origin="layout" path="M 0 4.07407E-6 L 0 0.05 " pathEditMode="relative" rAng="0" ptsTypes="AA">
                                      <p:cBhvr>
                                        <p:cTn id="25" dur="1000" spd="-100000" fill="hold"/>
                                        <p:tgtEl>
                                          <p:spTgt spid="36"/>
                                        </p:tgtEl>
                                        <p:attrNameLst>
                                          <p:attrName>ppt_x</p:attrName>
                                          <p:attrName>ppt_y</p:attrName>
                                        </p:attrNameLst>
                                      </p:cBhvr>
                                      <p:rCtr x="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5" grpId="1"/>
      <p:bldP spid="3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buClrTx/>
              <a:buSzTx/>
              <a:buFontTx/>
            </a:pPr>
            <a:r>
              <a:rPr lang="zh-CN" altLang="en-GB" sz="1800" dirty="0">
                <a:solidFill>
                  <a:schemeClr val="tx1">
                    <a:lumMod val="65000"/>
                    <a:lumOff val="35000"/>
                  </a:schemeClr>
                </a:solidFill>
                <a:latin typeface="+mn-lt"/>
                <a:ea typeface="+mn-ea"/>
                <a:cs typeface="+mn-ea"/>
                <a:sym typeface="+mn-lt"/>
              </a:rPr>
              <a:t>主要功能</a:t>
            </a:r>
            <a:endParaRPr lang="zh-CN" altLang="en-GB" sz="1800" dirty="0">
              <a:solidFill>
                <a:schemeClr val="tx1">
                  <a:lumMod val="65000"/>
                  <a:lumOff val="35000"/>
                </a:schemeClr>
              </a:solidFill>
              <a:latin typeface="+mn-lt"/>
              <a:ea typeface="+mn-ea"/>
              <a:cs typeface="+mn-ea"/>
              <a:sym typeface="+mn-lt"/>
            </a:endParaRPr>
          </a:p>
        </p:txBody>
      </p:sp>
      <p:grpSp>
        <p:nvGrpSpPr>
          <p:cNvPr id="4" name="Group 3"/>
          <p:cNvGrpSpPr/>
          <p:nvPr/>
        </p:nvGrpSpPr>
        <p:grpSpPr>
          <a:xfrm>
            <a:off x="3526336" y="2060796"/>
            <a:ext cx="2091326" cy="1257473"/>
            <a:chOff x="8399463" y="4694238"/>
            <a:chExt cx="1489075" cy="895351"/>
          </a:xfrm>
        </p:grpSpPr>
        <p:sp>
          <p:nvSpPr>
            <p:cNvPr id="29" name="Freeform: Shape 4"/>
            <p:cNvSpPr/>
            <p:nvPr/>
          </p:nvSpPr>
          <p:spPr bwMode="auto">
            <a:xfrm>
              <a:off x="8399463" y="4694238"/>
              <a:ext cx="596900" cy="300038"/>
            </a:xfrm>
            <a:custGeom>
              <a:avLst/>
              <a:gdLst>
                <a:gd name="T0" fmla="*/ 188 w 376"/>
                <a:gd name="T1" fmla="*/ 189 h 189"/>
                <a:gd name="T2" fmla="*/ 0 w 376"/>
                <a:gd name="T3" fmla="*/ 189 h 189"/>
                <a:gd name="T4" fmla="*/ 188 w 376"/>
                <a:gd name="T5" fmla="*/ 0 h 189"/>
                <a:gd name="T6" fmla="*/ 376 w 376"/>
                <a:gd name="T7" fmla="*/ 0 h 189"/>
                <a:gd name="T8" fmla="*/ 188 w 376"/>
                <a:gd name="T9" fmla="*/ 189 h 189"/>
              </a:gdLst>
              <a:ahLst/>
              <a:cxnLst>
                <a:cxn ang="0">
                  <a:pos x="T0" y="T1"/>
                </a:cxn>
                <a:cxn ang="0">
                  <a:pos x="T2" y="T3"/>
                </a:cxn>
                <a:cxn ang="0">
                  <a:pos x="T4" y="T5"/>
                </a:cxn>
                <a:cxn ang="0">
                  <a:pos x="T6" y="T7"/>
                </a:cxn>
                <a:cxn ang="0">
                  <a:pos x="T8" y="T9"/>
                </a:cxn>
              </a:cxnLst>
              <a:rect l="0" t="0" r="r" b="b"/>
              <a:pathLst>
                <a:path w="376" h="189">
                  <a:moveTo>
                    <a:pt x="188" y="189"/>
                  </a:moveTo>
                  <a:lnTo>
                    <a:pt x="0" y="189"/>
                  </a:lnTo>
                  <a:lnTo>
                    <a:pt x="188" y="0"/>
                  </a:lnTo>
                  <a:lnTo>
                    <a:pt x="376" y="0"/>
                  </a:lnTo>
                  <a:lnTo>
                    <a:pt x="188" y="189"/>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0" name="Freeform: Shape 5"/>
            <p:cNvSpPr/>
            <p:nvPr/>
          </p:nvSpPr>
          <p:spPr bwMode="auto">
            <a:xfrm>
              <a:off x="8697913" y="4694238"/>
              <a:ext cx="596900" cy="300038"/>
            </a:xfrm>
            <a:custGeom>
              <a:avLst/>
              <a:gdLst>
                <a:gd name="T0" fmla="*/ 188 w 376"/>
                <a:gd name="T1" fmla="*/ 0 h 189"/>
                <a:gd name="T2" fmla="*/ 0 w 376"/>
                <a:gd name="T3" fmla="*/ 0 h 189"/>
                <a:gd name="T4" fmla="*/ 188 w 376"/>
                <a:gd name="T5" fmla="*/ 189 h 189"/>
                <a:gd name="T6" fmla="*/ 376 w 376"/>
                <a:gd name="T7" fmla="*/ 189 h 189"/>
                <a:gd name="T8" fmla="*/ 188 w 376"/>
                <a:gd name="T9" fmla="*/ 0 h 189"/>
              </a:gdLst>
              <a:ahLst/>
              <a:cxnLst>
                <a:cxn ang="0">
                  <a:pos x="T0" y="T1"/>
                </a:cxn>
                <a:cxn ang="0">
                  <a:pos x="T2" y="T3"/>
                </a:cxn>
                <a:cxn ang="0">
                  <a:pos x="T4" y="T5"/>
                </a:cxn>
                <a:cxn ang="0">
                  <a:pos x="T6" y="T7"/>
                </a:cxn>
                <a:cxn ang="0">
                  <a:pos x="T8" y="T9"/>
                </a:cxn>
              </a:cxnLst>
              <a:rect l="0" t="0" r="r" b="b"/>
              <a:pathLst>
                <a:path w="376" h="189">
                  <a:moveTo>
                    <a:pt x="188" y="0"/>
                  </a:moveTo>
                  <a:lnTo>
                    <a:pt x="0" y="0"/>
                  </a:lnTo>
                  <a:lnTo>
                    <a:pt x="188" y="189"/>
                  </a:lnTo>
                  <a:lnTo>
                    <a:pt x="376" y="189"/>
                  </a:lnTo>
                  <a:lnTo>
                    <a:pt x="188"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1" name="Freeform: Shape 6"/>
            <p:cNvSpPr/>
            <p:nvPr/>
          </p:nvSpPr>
          <p:spPr bwMode="auto">
            <a:xfrm>
              <a:off x="8996363" y="4694238"/>
              <a:ext cx="593725" cy="300038"/>
            </a:xfrm>
            <a:custGeom>
              <a:avLst/>
              <a:gdLst>
                <a:gd name="T0" fmla="*/ 188 w 374"/>
                <a:gd name="T1" fmla="*/ 189 h 189"/>
                <a:gd name="T2" fmla="*/ 0 w 374"/>
                <a:gd name="T3" fmla="*/ 189 h 189"/>
                <a:gd name="T4" fmla="*/ 188 w 374"/>
                <a:gd name="T5" fmla="*/ 0 h 189"/>
                <a:gd name="T6" fmla="*/ 374 w 374"/>
                <a:gd name="T7" fmla="*/ 0 h 189"/>
                <a:gd name="T8" fmla="*/ 188 w 374"/>
                <a:gd name="T9" fmla="*/ 189 h 189"/>
              </a:gdLst>
              <a:ahLst/>
              <a:cxnLst>
                <a:cxn ang="0">
                  <a:pos x="T0" y="T1"/>
                </a:cxn>
                <a:cxn ang="0">
                  <a:pos x="T2" y="T3"/>
                </a:cxn>
                <a:cxn ang="0">
                  <a:pos x="T4" y="T5"/>
                </a:cxn>
                <a:cxn ang="0">
                  <a:pos x="T6" y="T7"/>
                </a:cxn>
                <a:cxn ang="0">
                  <a:pos x="T8" y="T9"/>
                </a:cxn>
              </a:cxnLst>
              <a:rect l="0" t="0" r="r" b="b"/>
              <a:pathLst>
                <a:path w="374" h="189">
                  <a:moveTo>
                    <a:pt x="188" y="189"/>
                  </a:moveTo>
                  <a:lnTo>
                    <a:pt x="0" y="189"/>
                  </a:lnTo>
                  <a:lnTo>
                    <a:pt x="188" y="0"/>
                  </a:lnTo>
                  <a:lnTo>
                    <a:pt x="374" y="0"/>
                  </a:lnTo>
                  <a:lnTo>
                    <a:pt x="188" y="189"/>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2" name="Freeform: Shape 7"/>
            <p:cNvSpPr/>
            <p:nvPr/>
          </p:nvSpPr>
          <p:spPr bwMode="auto">
            <a:xfrm>
              <a:off x="9294813" y="4694238"/>
              <a:ext cx="593725" cy="300038"/>
            </a:xfrm>
            <a:custGeom>
              <a:avLst/>
              <a:gdLst>
                <a:gd name="T0" fmla="*/ 186 w 374"/>
                <a:gd name="T1" fmla="*/ 0 h 189"/>
                <a:gd name="T2" fmla="*/ 0 w 374"/>
                <a:gd name="T3" fmla="*/ 0 h 189"/>
                <a:gd name="T4" fmla="*/ 186 w 374"/>
                <a:gd name="T5" fmla="*/ 189 h 189"/>
                <a:gd name="T6" fmla="*/ 374 w 374"/>
                <a:gd name="T7" fmla="*/ 189 h 189"/>
                <a:gd name="T8" fmla="*/ 186 w 374"/>
                <a:gd name="T9" fmla="*/ 0 h 189"/>
              </a:gdLst>
              <a:ahLst/>
              <a:cxnLst>
                <a:cxn ang="0">
                  <a:pos x="T0" y="T1"/>
                </a:cxn>
                <a:cxn ang="0">
                  <a:pos x="T2" y="T3"/>
                </a:cxn>
                <a:cxn ang="0">
                  <a:pos x="T4" y="T5"/>
                </a:cxn>
                <a:cxn ang="0">
                  <a:pos x="T6" y="T7"/>
                </a:cxn>
                <a:cxn ang="0">
                  <a:pos x="T8" y="T9"/>
                </a:cxn>
              </a:cxnLst>
              <a:rect l="0" t="0" r="r" b="b"/>
              <a:pathLst>
                <a:path w="374" h="189">
                  <a:moveTo>
                    <a:pt x="186" y="0"/>
                  </a:moveTo>
                  <a:lnTo>
                    <a:pt x="0" y="0"/>
                  </a:lnTo>
                  <a:lnTo>
                    <a:pt x="186" y="189"/>
                  </a:lnTo>
                  <a:lnTo>
                    <a:pt x="374" y="189"/>
                  </a:lnTo>
                  <a:lnTo>
                    <a:pt x="186"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3" name="Freeform: Shape 8"/>
            <p:cNvSpPr/>
            <p:nvPr/>
          </p:nvSpPr>
          <p:spPr bwMode="auto">
            <a:xfrm>
              <a:off x="8399463" y="4994276"/>
              <a:ext cx="895350" cy="595313"/>
            </a:xfrm>
            <a:custGeom>
              <a:avLst/>
              <a:gdLst>
                <a:gd name="T0" fmla="*/ 564 w 564"/>
                <a:gd name="T1" fmla="*/ 375 h 375"/>
                <a:gd name="T2" fmla="*/ 188 w 564"/>
                <a:gd name="T3" fmla="*/ 0 h 375"/>
                <a:gd name="T4" fmla="*/ 0 w 564"/>
                <a:gd name="T5" fmla="*/ 0 h 375"/>
                <a:gd name="T6" fmla="*/ 376 w 564"/>
                <a:gd name="T7" fmla="*/ 375 h 375"/>
                <a:gd name="T8" fmla="*/ 564 w 564"/>
                <a:gd name="T9" fmla="*/ 375 h 375"/>
              </a:gdLst>
              <a:ahLst/>
              <a:cxnLst>
                <a:cxn ang="0">
                  <a:pos x="T0" y="T1"/>
                </a:cxn>
                <a:cxn ang="0">
                  <a:pos x="T2" y="T3"/>
                </a:cxn>
                <a:cxn ang="0">
                  <a:pos x="T4" y="T5"/>
                </a:cxn>
                <a:cxn ang="0">
                  <a:pos x="T6" y="T7"/>
                </a:cxn>
                <a:cxn ang="0">
                  <a:pos x="T8" y="T9"/>
                </a:cxn>
              </a:cxnLst>
              <a:rect l="0" t="0" r="r" b="b"/>
              <a:pathLst>
                <a:path w="564" h="375">
                  <a:moveTo>
                    <a:pt x="564" y="375"/>
                  </a:moveTo>
                  <a:lnTo>
                    <a:pt x="188" y="0"/>
                  </a:lnTo>
                  <a:lnTo>
                    <a:pt x="0" y="0"/>
                  </a:lnTo>
                  <a:lnTo>
                    <a:pt x="376" y="375"/>
                  </a:lnTo>
                  <a:lnTo>
                    <a:pt x="564" y="375"/>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4" name="Freeform: Shape 9"/>
            <p:cNvSpPr/>
            <p:nvPr/>
          </p:nvSpPr>
          <p:spPr bwMode="auto">
            <a:xfrm>
              <a:off x="8996363" y="4994276"/>
              <a:ext cx="892175" cy="595313"/>
            </a:xfrm>
            <a:custGeom>
              <a:avLst/>
              <a:gdLst>
                <a:gd name="T0" fmla="*/ 0 w 562"/>
                <a:gd name="T1" fmla="*/ 375 h 375"/>
                <a:gd name="T2" fmla="*/ 188 w 562"/>
                <a:gd name="T3" fmla="*/ 375 h 375"/>
                <a:gd name="T4" fmla="*/ 562 w 562"/>
                <a:gd name="T5" fmla="*/ 0 h 375"/>
                <a:gd name="T6" fmla="*/ 374 w 562"/>
                <a:gd name="T7" fmla="*/ 0 h 375"/>
                <a:gd name="T8" fmla="*/ 0 w 562"/>
                <a:gd name="T9" fmla="*/ 375 h 375"/>
              </a:gdLst>
              <a:ahLst/>
              <a:cxnLst>
                <a:cxn ang="0">
                  <a:pos x="T0" y="T1"/>
                </a:cxn>
                <a:cxn ang="0">
                  <a:pos x="T2" y="T3"/>
                </a:cxn>
                <a:cxn ang="0">
                  <a:pos x="T4" y="T5"/>
                </a:cxn>
                <a:cxn ang="0">
                  <a:pos x="T6" y="T7"/>
                </a:cxn>
                <a:cxn ang="0">
                  <a:pos x="T8" y="T9"/>
                </a:cxn>
              </a:cxnLst>
              <a:rect l="0" t="0" r="r" b="b"/>
              <a:pathLst>
                <a:path w="562" h="375">
                  <a:moveTo>
                    <a:pt x="0" y="375"/>
                  </a:moveTo>
                  <a:lnTo>
                    <a:pt x="188" y="375"/>
                  </a:lnTo>
                  <a:lnTo>
                    <a:pt x="562" y="0"/>
                  </a:lnTo>
                  <a:lnTo>
                    <a:pt x="374" y="0"/>
                  </a:lnTo>
                  <a:lnTo>
                    <a:pt x="0" y="37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sp>
        <p:nvSpPr>
          <p:cNvPr id="5" name="Oval 13"/>
          <p:cNvSpPr/>
          <p:nvPr/>
        </p:nvSpPr>
        <p:spPr>
          <a:xfrm>
            <a:off x="3246896" y="1401833"/>
            <a:ext cx="233741" cy="233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Oval 15"/>
          <p:cNvSpPr/>
          <p:nvPr/>
        </p:nvSpPr>
        <p:spPr>
          <a:xfrm>
            <a:off x="5586715" y="1411383"/>
            <a:ext cx="233741" cy="233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Oval 21"/>
          <p:cNvSpPr/>
          <p:nvPr/>
        </p:nvSpPr>
        <p:spPr>
          <a:xfrm>
            <a:off x="2645723" y="2455792"/>
            <a:ext cx="233741" cy="2337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Oval 23"/>
          <p:cNvSpPr/>
          <p:nvPr/>
        </p:nvSpPr>
        <p:spPr>
          <a:xfrm>
            <a:off x="6187888" y="2467535"/>
            <a:ext cx="233741" cy="2337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Oval 29"/>
          <p:cNvSpPr/>
          <p:nvPr/>
        </p:nvSpPr>
        <p:spPr>
          <a:xfrm>
            <a:off x="3246896" y="3509752"/>
            <a:ext cx="233741" cy="2337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Oval 31"/>
          <p:cNvSpPr/>
          <p:nvPr/>
        </p:nvSpPr>
        <p:spPr>
          <a:xfrm>
            <a:off x="5586715" y="3523687"/>
            <a:ext cx="233741" cy="2337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TextBox 35"/>
          <p:cNvSpPr txBox="1"/>
          <p:nvPr/>
        </p:nvSpPr>
        <p:spPr>
          <a:xfrm>
            <a:off x="5868035" y="1361440"/>
            <a:ext cx="3208020" cy="417195"/>
          </a:xfrm>
          <a:prstGeom prst="rect">
            <a:avLst/>
          </a:prstGeom>
        </p:spPr>
        <p:txBody>
          <a:bodyPr vert="horz" wrap="square" lIns="288000" tIns="72000" rIns="0" bIns="0" anchor="t" anchorCtr="0">
            <a:noAutofit/>
          </a:bodyPr>
          <a:lstStyle/>
          <a:p>
            <a:pPr>
              <a:lnSpc>
                <a:spcPct val="120000"/>
              </a:lnSpc>
            </a:pPr>
            <a:r>
              <a:rPr lang="zh-CN" altLang="en-US" sz="1200" dirty="0">
                <a:solidFill>
                  <a:schemeClr val="dk1">
                    <a:lumMod val="100000"/>
                  </a:schemeClr>
                </a:solidFill>
                <a:cs typeface="+mn-ea"/>
                <a:sym typeface="+mn-lt"/>
              </a:rPr>
              <a:t>对前一天背诵的单词进行词义和拼写练习</a:t>
            </a:r>
            <a:endParaRPr lang="zh-CN" altLang="en-US" sz="1200" dirty="0">
              <a:solidFill>
                <a:schemeClr val="dk1">
                  <a:lumMod val="100000"/>
                </a:schemeClr>
              </a:solidFill>
              <a:cs typeface="+mn-ea"/>
              <a:sym typeface="+mn-lt"/>
            </a:endParaRPr>
          </a:p>
        </p:txBody>
      </p:sp>
      <p:sp>
        <p:nvSpPr>
          <p:cNvPr id="26" name="TextBox 38"/>
          <p:cNvSpPr txBox="1"/>
          <p:nvPr/>
        </p:nvSpPr>
        <p:spPr>
          <a:xfrm>
            <a:off x="6421755" y="2376170"/>
            <a:ext cx="1972310" cy="417195"/>
          </a:xfrm>
          <a:prstGeom prst="rect">
            <a:avLst/>
          </a:prstGeom>
        </p:spPr>
        <p:txBody>
          <a:bodyPr vert="horz" wrap="square" lIns="288000" tIns="72000" rIns="0" bIns="0" anchor="t" anchorCtr="0">
            <a:normAutofit/>
          </a:bodyPr>
          <a:lstStyle/>
          <a:p>
            <a:pPr>
              <a:lnSpc>
                <a:spcPct val="120000"/>
              </a:lnSpc>
            </a:pPr>
            <a:r>
              <a:rPr lang="zh-CN" altLang="en-US" sz="1200" dirty="0">
                <a:solidFill>
                  <a:schemeClr val="dk1">
                    <a:lumMod val="100000"/>
                  </a:schemeClr>
                </a:solidFill>
                <a:cs typeface="+mn-ea"/>
                <a:sym typeface="+mn-lt"/>
              </a:rPr>
              <a:t>提供听力音频和阅读素材</a:t>
            </a:r>
            <a:endParaRPr lang="zh-CN" altLang="en-US" sz="1200" dirty="0">
              <a:solidFill>
                <a:schemeClr val="dk1">
                  <a:lumMod val="100000"/>
                </a:schemeClr>
              </a:solidFill>
              <a:cs typeface="+mn-ea"/>
              <a:sym typeface="+mn-lt"/>
            </a:endParaRPr>
          </a:p>
        </p:txBody>
      </p:sp>
      <p:sp>
        <p:nvSpPr>
          <p:cNvPr id="24" name="TextBox 41"/>
          <p:cNvSpPr txBox="1"/>
          <p:nvPr/>
        </p:nvSpPr>
        <p:spPr>
          <a:xfrm>
            <a:off x="5796280" y="3507740"/>
            <a:ext cx="2503170" cy="417195"/>
          </a:xfrm>
          <a:prstGeom prst="rect">
            <a:avLst/>
          </a:prstGeom>
        </p:spPr>
        <p:txBody>
          <a:bodyPr vert="horz" wrap="square" lIns="288000" tIns="72000" rIns="0" bIns="0" anchor="t" anchorCtr="0">
            <a:noAutofit/>
          </a:bodyPr>
          <a:lstStyle/>
          <a:p>
            <a:pPr>
              <a:lnSpc>
                <a:spcPct val="120000"/>
              </a:lnSpc>
            </a:pPr>
            <a:r>
              <a:rPr lang="zh-CN" altLang="en-US" sz="1200" dirty="0">
                <a:solidFill>
                  <a:schemeClr val="dk1">
                    <a:lumMod val="100000"/>
                  </a:schemeClr>
                </a:solidFill>
                <a:cs typeface="+mn-ea"/>
                <a:sym typeface="+mn-lt"/>
              </a:rPr>
              <a:t>微信好友排行榜和签到功能</a:t>
            </a:r>
            <a:r>
              <a:rPr lang="zh-CN" altLang="en-US" sz="1200" dirty="0">
                <a:solidFill>
                  <a:schemeClr val="dk1">
                    <a:lumMod val="100000"/>
                  </a:schemeClr>
                </a:solidFill>
                <a:cs typeface="+mn-ea"/>
                <a:sym typeface="+mn-lt"/>
              </a:rPr>
              <a:t>等</a:t>
            </a:r>
            <a:endParaRPr lang="zh-CN" altLang="en-US" sz="1200" dirty="0">
              <a:solidFill>
                <a:schemeClr val="dk1">
                  <a:lumMod val="100000"/>
                </a:schemeClr>
              </a:solidFill>
              <a:cs typeface="+mn-ea"/>
              <a:sym typeface="+mn-lt"/>
            </a:endParaRPr>
          </a:p>
        </p:txBody>
      </p:sp>
      <p:sp>
        <p:nvSpPr>
          <p:cNvPr id="22" name="TextBox 44"/>
          <p:cNvSpPr txBox="1"/>
          <p:nvPr/>
        </p:nvSpPr>
        <p:spPr>
          <a:xfrm>
            <a:off x="1403350" y="1319530"/>
            <a:ext cx="1697355" cy="500380"/>
          </a:xfrm>
          <a:prstGeom prst="rect">
            <a:avLst/>
          </a:prstGeom>
        </p:spPr>
        <p:txBody>
          <a:bodyPr vert="horz" wrap="square" lIns="0" tIns="0" rIns="288000" bIns="0" anchor="ctr" anchorCtr="0">
            <a:normAutofit/>
          </a:bodyPr>
          <a:lstStyle/>
          <a:p>
            <a:pPr algn="r">
              <a:lnSpc>
                <a:spcPct val="120000"/>
              </a:lnSpc>
            </a:pPr>
            <a:r>
              <a:rPr lang="zh-CN" altLang="en-US" sz="1200" dirty="0">
                <a:solidFill>
                  <a:schemeClr val="dk1">
                    <a:lumMod val="100000"/>
                  </a:schemeClr>
                </a:solidFill>
                <a:cs typeface="+mn-ea"/>
                <a:sym typeface="+mn-lt"/>
              </a:rPr>
              <a:t>记忆单词</a:t>
            </a:r>
            <a:endParaRPr lang="zh-CN" altLang="en-US" sz="1200" dirty="0">
              <a:solidFill>
                <a:schemeClr val="dk1">
                  <a:lumMod val="100000"/>
                </a:schemeClr>
              </a:solidFill>
              <a:cs typeface="+mn-ea"/>
              <a:sym typeface="+mn-lt"/>
            </a:endParaRPr>
          </a:p>
        </p:txBody>
      </p:sp>
      <p:sp>
        <p:nvSpPr>
          <p:cNvPr id="20" name="TextBox 47"/>
          <p:cNvSpPr txBox="1"/>
          <p:nvPr/>
        </p:nvSpPr>
        <p:spPr>
          <a:xfrm>
            <a:off x="971550" y="2427605"/>
            <a:ext cx="1697355" cy="417195"/>
          </a:xfrm>
          <a:prstGeom prst="rect">
            <a:avLst/>
          </a:prstGeom>
        </p:spPr>
        <p:txBody>
          <a:bodyPr vert="horz" wrap="square" lIns="0" tIns="0" rIns="288000" bIns="0" anchor="ctr" anchorCtr="0">
            <a:normAutofit/>
          </a:bodyPr>
          <a:lstStyle/>
          <a:p>
            <a:pPr algn="r">
              <a:lnSpc>
                <a:spcPct val="120000"/>
              </a:lnSpc>
            </a:pPr>
            <a:r>
              <a:rPr lang="zh-CN" altLang="en-US" sz="1200" dirty="0">
                <a:solidFill>
                  <a:schemeClr val="dk1">
                    <a:lumMod val="100000"/>
                  </a:schemeClr>
                </a:solidFill>
                <a:cs typeface="+mn-ea"/>
                <a:sym typeface="+mn-lt"/>
              </a:rPr>
              <a:t>单词拼写练习</a:t>
            </a:r>
            <a:endParaRPr lang="zh-CN" altLang="en-US" sz="1050" dirty="0">
              <a:solidFill>
                <a:schemeClr val="dk1">
                  <a:lumMod val="100000"/>
                </a:schemeClr>
              </a:solidFill>
              <a:cs typeface="+mn-ea"/>
              <a:sym typeface="+mn-lt"/>
            </a:endParaRPr>
          </a:p>
        </p:txBody>
      </p:sp>
      <p:sp>
        <p:nvSpPr>
          <p:cNvPr id="18" name="TextBox 50"/>
          <p:cNvSpPr txBox="1"/>
          <p:nvPr/>
        </p:nvSpPr>
        <p:spPr>
          <a:xfrm>
            <a:off x="1259205" y="3523615"/>
            <a:ext cx="1988185" cy="417195"/>
          </a:xfrm>
          <a:prstGeom prst="rect">
            <a:avLst/>
          </a:prstGeom>
        </p:spPr>
        <p:txBody>
          <a:bodyPr vert="horz" wrap="square" lIns="0" tIns="0" rIns="288000" bIns="0" anchor="ctr" anchorCtr="0">
            <a:normAutofit lnSpcReduction="10000"/>
          </a:bodyPr>
          <a:lstStyle/>
          <a:p>
            <a:pPr algn="r">
              <a:lnSpc>
                <a:spcPct val="120000"/>
              </a:lnSpc>
            </a:pPr>
            <a:r>
              <a:rPr lang="zh-CN" altLang="en-US" sz="1200" dirty="0">
                <a:solidFill>
                  <a:schemeClr val="dk1">
                    <a:lumMod val="100000"/>
                  </a:schemeClr>
                </a:solidFill>
                <a:cs typeface="+mn-ea"/>
                <a:sym typeface="+mn-lt"/>
              </a:rPr>
              <a:t>难记</a:t>
            </a:r>
            <a:r>
              <a:rPr lang="zh-CN" altLang="en-US" sz="1200" dirty="0">
                <a:solidFill>
                  <a:schemeClr val="dk1">
                    <a:lumMod val="100000"/>
                  </a:schemeClr>
                </a:solidFill>
                <a:cs typeface="+mn-ea"/>
                <a:sym typeface="+mn-lt"/>
              </a:rPr>
              <a:t>的单词可加入生词本</a:t>
            </a:r>
            <a:endParaRPr lang="zh-CN" altLang="en-US" sz="1200" dirty="0">
              <a:solidFill>
                <a:schemeClr val="dk1">
                  <a:lumMod val="100000"/>
                </a:schemeClr>
              </a:solidFill>
              <a:cs typeface="+mn-ea"/>
              <a:sym typeface="+mn-lt"/>
            </a:endParaRPr>
          </a:p>
        </p:txBody>
      </p:sp>
      <p:sp>
        <p:nvSpPr>
          <p:cNvPr id="2" name="文本框 1"/>
          <p:cNvSpPr txBox="1"/>
          <p:nvPr/>
        </p:nvSpPr>
        <p:spPr>
          <a:xfrm>
            <a:off x="925830" y="614045"/>
            <a:ext cx="3338195" cy="306705"/>
          </a:xfrm>
          <a:prstGeom prst="rect">
            <a:avLst/>
          </a:prstGeom>
          <a:noFill/>
        </p:spPr>
        <p:txBody>
          <a:bodyPr wrap="square" rtlCol="0">
            <a:spAutoFit/>
          </a:bodyPr>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产品风格：操作便捷，页面</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整洁</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6"/>
          <p:cNvSpPr>
            <a:spLocks noChangeArrowheads="1"/>
          </p:cNvSpPr>
          <p:nvPr/>
        </p:nvSpPr>
        <p:spPr bwMode="auto">
          <a:xfrm rot="16200000">
            <a:off x="1981525" y="-1999357"/>
            <a:ext cx="5175250" cy="9132888"/>
          </a:xfrm>
          <a:prstGeom prst="rect">
            <a:avLst/>
          </a:prstGeom>
          <a:solidFill>
            <a:srgbClr val="3238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Freeform 5"/>
          <p:cNvSpPr/>
          <p:nvPr/>
        </p:nvSpPr>
        <p:spPr bwMode="auto">
          <a:xfrm>
            <a:off x="3366617" y="4820790"/>
            <a:ext cx="2393950" cy="346075"/>
          </a:xfrm>
          <a:custGeom>
            <a:avLst/>
            <a:gdLst>
              <a:gd name="T0" fmla="*/ 0 w 1508"/>
              <a:gd name="T1" fmla="*/ 218 h 218"/>
              <a:gd name="T2" fmla="*/ 1082 w 1508"/>
              <a:gd name="T3" fmla="*/ 218 h 218"/>
              <a:gd name="T4" fmla="*/ 1508 w 1508"/>
              <a:gd name="T5" fmla="*/ 0 h 218"/>
              <a:gd name="T6" fmla="*/ 459 w 1508"/>
              <a:gd name="T7" fmla="*/ 0 h 218"/>
              <a:gd name="T8" fmla="*/ 0 w 1508"/>
              <a:gd name="T9" fmla="*/ 218 h 218"/>
            </a:gdLst>
            <a:ahLst/>
            <a:cxnLst>
              <a:cxn ang="0">
                <a:pos x="T0" y="T1"/>
              </a:cxn>
              <a:cxn ang="0">
                <a:pos x="T2" y="T3"/>
              </a:cxn>
              <a:cxn ang="0">
                <a:pos x="T4" y="T5"/>
              </a:cxn>
              <a:cxn ang="0">
                <a:pos x="T6" y="T7"/>
              </a:cxn>
              <a:cxn ang="0">
                <a:pos x="T8" y="T9"/>
              </a:cxn>
            </a:cxnLst>
            <a:rect l="0" t="0" r="r" b="b"/>
            <a:pathLst>
              <a:path w="1508" h="218">
                <a:moveTo>
                  <a:pt x="0" y="218"/>
                </a:moveTo>
                <a:lnTo>
                  <a:pt x="1082" y="218"/>
                </a:lnTo>
                <a:lnTo>
                  <a:pt x="1508" y="0"/>
                </a:lnTo>
                <a:lnTo>
                  <a:pt x="459"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907704" y="4820790"/>
            <a:ext cx="1579563" cy="346075"/>
          </a:xfrm>
          <a:custGeom>
            <a:avLst/>
            <a:gdLst>
              <a:gd name="T0" fmla="*/ 0 w 995"/>
              <a:gd name="T1" fmla="*/ 218 h 218"/>
              <a:gd name="T2" fmla="*/ 541 w 995"/>
              <a:gd name="T3" fmla="*/ 218 h 218"/>
              <a:gd name="T4" fmla="*/ 995 w 995"/>
              <a:gd name="T5" fmla="*/ 0 h 218"/>
              <a:gd name="T6" fmla="*/ 487 w 995"/>
              <a:gd name="T7" fmla="*/ 0 h 218"/>
              <a:gd name="T8" fmla="*/ 0 w 995"/>
              <a:gd name="T9" fmla="*/ 218 h 218"/>
            </a:gdLst>
            <a:ahLst/>
            <a:cxnLst>
              <a:cxn ang="0">
                <a:pos x="T0" y="T1"/>
              </a:cxn>
              <a:cxn ang="0">
                <a:pos x="T2" y="T3"/>
              </a:cxn>
              <a:cxn ang="0">
                <a:pos x="T4" y="T5"/>
              </a:cxn>
              <a:cxn ang="0">
                <a:pos x="T6" y="T7"/>
              </a:cxn>
              <a:cxn ang="0">
                <a:pos x="T8" y="T9"/>
              </a:cxn>
            </a:cxnLst>
            <a:rect l="0" t="0" r="r" b="b"/>
            <a:pathLst>
              <a:path w="995" h="218">
                <a:moveTo>
                  <a:pt x="0" y="218"/>
                </a:moveTo>
                <a:lnTo>
                  <a:pt x="541" y="218"/>
                </a:lnTo>
                <a:lnTo>
                  <a:pt x="995" y="0"/>
                </a:lnTo>
                <a:lnTo>
                  <a:pt x="487"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8268817" y="2404615"/>
            <a:ext cx="866775" cy="1090613"/>
          </a:xfrm>
          <a:custGeom>
            <a:avLst/>
            <a:gdLst>
              <a:gd name="T0" fmla="*/ 546 w 546"/>
              <a:gd name="T1" fmla="*/ 0 h 687"/>
              <a:gd name="T2" fmla="*/ 546 w 546"/>
              <a:gd name="T3" fmla="*/ 433 h 687"/>
              <a:gd name="T4" fmla="*/ 0 w 546"/>
              <a:gd name="T5" fmla="*/ 687 h 687"/>
              <a:gd name="T6" fmla="*/ 0 w 546"/>
              <a:gd name="T7" fmla="*/ 279 h 687"/>
              <a:gd name="T8" fmla="*/ 546 w 546"/>
              <a:gd name="T9" fmla="*/ 0 h 687"/>
            </a:gdLst>
            <a:ahLst/>
            <a:cxnLst>
              <a:cxn ang="0">
                <a:pos x="T0" y="T1"/>
              </a:cxn>
              <a:cxn ang="0">
                <a:pos x="T2" y="T3"/>
              </a:cxn>
              <a:cxn ang="0">
                <a:pos x="T4" y="T5"/>
              </a:cxn>
              <a:cxn ang="0">
                <a:pos x="T6" y="T7"/>
              </a:cxn>
              <a:cxn ang="0">
                <a:pos x="T8" y="T9"/>
              </a:cxn>
            </a:cxnLst>
            <a:rect l="0" t="0" r="r" b="b"/>
            <a:pathLst>
              <a:path w="546" h="687">
                <a:moveTo>
                  <a:pt x="546" y="0"/>
                </a:moveTo>
                <a:lnTo>
                  <a:pt x="546" y="433"/>
                </a:lnTo>
                <a:lnTo>
                  <a:pt x="0" y="687"/>
                </a:lnTo>
                <a:lnTo>
                  <a:pt x="0" y="279"/>
                </a:lnTo>
                <a:lnTo>
                  <a:pt x="546"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8702205" y="1709915"/>
            <a:ext cx="433388" cy="647700"/>
          </a:xfrm>
          <a:custGeom>
            <a:avLst/>
            <a:gdLst>
              <a:gd name="T0" fmla="*/ 273 w 273"/>
              <a:gd name="T1" fmla="*/ 268 h 408"/>
              <a:gd name="T2" fmla="*/ 273 w 273"/>
              <a:gd name="T3" fmla="*/ 0 h 408"/>
              <a:gd name="T4" fmla="*/ 0 w 273"/>
              <a:gd name="T5" fmla="*/ 140 h 408"/>
              <a:gd name="T6" fmla="*/ 0 w 273"/>
              <a:gd name="T7" fmla="*/ 408 h 408"/>
              <a:gd name="T8" fmla="*/ 273 w 273"/>
              <a:gd name="T9" fmla="*/ 268 h 408"/>
            </a:gdLst>
            <a:ahLst/>
            <a:cxnLst>
              <a:cxn ang="0">
                <a:pos x="T0" y="T1"/>
              </a:cxn>
              <a:cxn ang="0">
                <a:pos x="T2" y="T3"/>
              </a:cxn>
              <a:cxn ang="0">
                <a:pos x="T4" y="T5"/>
              </a:cxn>
              <a:cxn ang="0">
                <a:pos x="T6" y="T7"/>
              </a:cxn>
              <a:cxn ang="0">
                <a:pos x="T8" y="T9"/>
              </a:cxn>
            </a:cxnLst>
            <a:rect l="0" t="0" r="r" b="b"/>
            <a:pathLst>
              <a:path w="273" h="408">
                <a:moveTo>
                  <a:pt x="273" y="268"/>
                </a:moveTo>
                <a:lnTo>
                  <a:pt x="273" y="0"/>
                </a:lnTo>
                <a:lnTo>
                  <a:pt x="0" y="140"/>
                </a:lnTo>
                <a:lnTo>
                  <a:pt x="0" y="408"/>
                </a:lnTo>
                <a:lnTo>
                  <a:pt x="273" y="26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4892205" y="2993578"/>
            <a:ext cx="4243388" cy="2173288"/>
          </a:xfrm>
          <a:custGeom>
            <a:avLst/>
            <a:gdLst>
              <a:gd name="T0" fmla="*/ 0 w 2673"/>
              <a:gd name="T1" fmla="*/ 1369 h 1369"/>
              <a:gd name="T2" fmla="*/ 2673 w 2673"/>
              <a:gd name="T3" fmla="*/ 0 h 1369"/>
              <a:gd name="T4" fmla="*/ 2673 w 2673"/>
              <a:gd name="T5" fmla="*/ 1369 h 1369"/>
              <a:gd name="T6" fmla="*/ 0 w 2673"/>
              <a:gd name="T7" fmla="*/ 1369 h 1369"/>
            </a:gdLst>
            <a:ahLst/>
            <a:cxnLst>
              <a:cxn ang="0">
                <a:pos x="T0" y="T1"/>
              </a:cxn>
              <a:cxn ang="0">
                <a:pos x="T2" y="T3"/>
              </a:cxn>
              <a:cxn ang="0">
                <a:pos x="T4" y="T5"/>
              </a:cxn>
              <a:cxn ang="0">
                <a:pos x="T6" y="T7"/>
              </a:cxn>
            </a:cxnLst>
            <a:rect l="0" t="0" r="r" b="b"/>
            <a:pathLst>
              <a:path w="2673" h="1369">
                <a:moveTo>
                  <a:pt x="0" y="1369"/>
                </a:moveTo>
                <a:lnTo>
                  <a:pt x="2673" y="0"/>
                </a:lnTo>
                <a:lnTo>
                  <a:pt x="2673" y="1369"/>
                </a:lnTo>
                <a:lnTo>
                  <a:pt x="0" y="1369"/>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5933605" y="3526978"/>
            <a:ext cx="3201988" cy="1639888"/>
          </a:xfrm>
          <a:custGeom>
            <a:avLst/>
            <a:gdLst>
              <a:gd name="T0" fmla="*/ 0 w 2017"/>
              <a:gd name="T1" fmla="*/ 1033 h 1033"/>
              <a:gd name="T2" fmla="*/ 2017 w 2017"/>
              <a:gd name="T3" fmla="*/ 0 h 1033"/>
              <a:gd name="T4" fmla="*/ 2017 w 2017"/>
              <a:gd name="T5" fmla="*/ 1033 h 1033"/>
              <a:gd name="T6" fmla="*/ 0 w 2017"/>
              <a:gd name="T7" fmla="*/ 1033 h 1033"/>
            </a:gdLst>
            <a:ahLst/>
            <a:cxnLst>
              <a:cxn ang="0">
                <a:pos x="T0" y="T1"/>
              </a:cxn>
              <a:cxn ang="0">
                <a:pos x="T2" y="T3"/>
              </a:cxn>
              <a:cxn ang="0">
                <a:pos x="T4" y="T5"/>
              </a:cxn>
              <a:cxn ang="0">
                <a:pos x="T6" y="T7"/>
              </a:cxn>
            </a:cxnLst>
            <a:rect l="0" t="0" r="r" b="b"/>
            <a:pathLst>
              <a:path w="2017" h="1033">
                <a:moveTo>
                  <a:pt x="0" y="1033"/>
                </a:moveTo>
                <a:lnTo>
                  <a:pt x="2017" y="0"/>
                </a:lnTo>
                <a:lnTo>
                  <a:pt x="2017" y="1033"/>
                </a:lnTo>
                <a:lnTo>
                  <a:pt x="0" y="1033"/>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8268817" y="3526978"/>
            <a:ext cx="866775" cy="1639888"/>
          </a:xfrm>
          <a:custGeom>
            <a:avLst/>
            <a:gdLst>
              <a:gd name="T0" fmla="*/ 546 w 546"/>
              <a:gd name="T1" fmla="*/ 0 h 1033"/>
              <a:gd name="T2" fmla="*/ 546 w 546"/>
              <a:gd name="T3" fmla="*/ 1033 h 1033"/>
              <a:gd name="T4" fmla="*/ 0 w 546"/>
              <a:gd name="T5" fmla="*/ 790 h 1033"/>
              <a:gd name="T6" fmla="*/ 0 w 546"/>
              <a:gd name="T7" fmla="*/ 279 h 1033"/>
              <a:gd name="T8" fmla="*/ 546 w 546"/>
              <a:gd name="T9" fmla="*/ 0 h 1033"/>
            </a:gdLst>
            <a:ahLst/>
            <a:cxnLst>
              <a:cxn ang="0">
                <a:pos x="T0" y="T1"/>
              </a:cxn>
              <a:cxn ang="0">
                <a:pos x="T2" y="T3"/>
              </a:cxn>
              <a:cxn ang="0">
                <a:pos x="T4" y="T5"/>
              </a:cxn>
              <a:cxn ang="0">
                <a:pos x="T6" y="T7"/>
              </a:cxn>
              <a:cxn ang="0">
                <a:pos x="T8" y="T9"/>
              </a:cxn>
            </a:cxnLst>
            <a:rect l="0" t="0" r="r" b="b"/>
            <a:pathLst>
              <a:path w="546" h="1033">
                <a:moveTo>
                  <a:pt x="546" y="0"/>
                </a:moveTo>
                <a:lnTo>
                  <a:pt x="546" y="1033"/>
                </a:lnTo>
                <a:lnTo>
                  <a:pt x="0" y="790"/>
                </a:lnTo>
                <a:lnTo>
                  <a:pt x="0" y="279"/>
                </a:lnTo>
                <a:lnTo>
                  <a:pt x="546" y="0"/>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7513167" y="4781103"/>
            <a:ext cx="1622425" cy="385763"/>
          </a:xfrm>
          <a:custGeom>
            <a:avLst/>
            <a:gdLst>
              <a:gd name="T0" fmla="*/ 476 w 1022"/>
              <a:gd name="T1" fmla="*/ 0 h 243"/>
              <a:gd name="T2" fmla="*/ 0 w 1022"/>
              <a:gd name="T3" fmla="*/ 243 h 243"/>
              <a:gd name="T4" fmla="*/ 1022 w 1022"/>
              <a:gd name="T5" fmla="*/ 243 h 243"/>
              <a:gd name="T6" fmla="*/ 476 w 1022"/>
              <a:gd name="T7" fmla="*/ 0 h 243"/>
            </a:gdLst>
            <a:ahLst/>
            <a:cxnLst>
              <a:cxn ang="0">
                <a:pos x="T0" y="T1"/>
              </a:cxn>
              <a:cxn ang="0">
                <a:pos x="T2" y="T3"/>
              </a:cxn>
              <a:cxn ang="0">
                <a:pos x="T4" y="T5"/>
              </a:cxn>
              <a:cxn ang="0">
                <a:pos x="T6" y="T7"/>
              </a:cxn>
            </a:cxnLst>
            <a:rect l="0" t="0" r="r" b="b"/>
            <a:pathLst>
              <a:path w="1022" h="243">
                <a:moveTo>
                  <a:pt x="476" y="0"/>
                </a:moveTo>
                <a:lnTo>
                  <a:pt x="0" y="243"/>
                </a:lnTo>
                <a:lnTo>
                  <a:pt x="1022" y="243"/>
                </a:lnTo>
                <a:lnTo>
                  <a:pt x="476"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636367" y="4657278"/>
            <a:ext cx="1927225" cy="509588"/>
          </a:xfrm>
          <a:custGeom>
            <a:avLst/>
            <a:gdLst>
              <a:gd name="T0" fmla="*/ 0 w 1214"/>
              <a:gd name="T1" fmla="*/ 321 h 321"/>
              <a:gd name="T2" fmla="*/ 542 w 1214"/>
              <a:gd name="T3" fmla="*/ 321 h 321"/>
              <a:gd name="T4" fmla="*/ 1214 w 1214"/>
              <a:gd name="T5" fmla="*/ 0 h 321"/>
              <a:gd name="T6" fmla="*/ 700 w 1214"/>
              <a:gd name="T7" fmla="*/ 0 h 321"/>
              <a:gd name="T8" fmla="*/ 0 w 1214"/>
              <a:gd name="T9" fmla="*/ 321 h 321"/>
            </a:gdLst>
            <a:ahLst/>
            <a:cxnLst>
              <a:cxn ang="0">
                <a:pos x="T0" y="T1"/>
              </a:cxn>
              <a:cxn ang="0">
                <a:pos x="T2" y="T3"/>
              </a:cxn>
              <a:cxn ang="0">
                <a:pos x="T4" y="T5"/>
              </a:cxn>
              <a:cxn ang="0">
                <a:pos x="T6" y="T7"/>
              </a:cxn>
              <a:cxn ang="0">
                <a:pos x="T8" y="T9"/>
              </a:cxn>
            </a:cxnLst>
            <a:rect l="0" t="0" r="r" b="b"/>
            <a:pathLst>
              <a:path w="1214" h="321">
                <a:moveTo>
                  <a:pt x="0" y="321"/>
                </a:moveTo>
                <a:lnTo>
                  <a:pt x="542" y="321"/>
                </a:lnTo>
                <a:lnTo>
                  <a:pt x="1214" y="0"/>
                </a:lnTo>
                <a:lnTo>
                  <a:pt x="700" y="0"/>
                </a:lnTo>
                <a:lnTo>
                  <a:pt x="0" y="321"/>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508250" y="-4763"/>
            <a:ext cx="1779588" cy="257175"/>
          </a:xfrm>
          <a:custGeom>
            <a:avLst/>
            <a:gdLst>
              <a:gd name="T0" fmla="*/ 1121 w 1121"/>
              <a:gd name="T1" fmla="*/ 0 h 162"/>
              <a:gd name="T2" fmla="*/ 317 w 1121"/>
              <a:gd name="T3" fmla="*/ 0 h 162"/>
              <a:gd name="T4" fmla="*/ 0 w 1121"/>
              <a:gd name="T5" fmla="*/ 162 h 162"/>
              <a:gd name="T6" fmla="*/ 782 w 1121"/>
              <a:gd name="T7" fmla="*/ 162 h 162"/>
              <a:gd name="T8" fmla="*/ 1121 w 1121"/>
              <a:gd name="T9" fmla="*/ 0 h 162"/>
            </a:gdLst>
            <a:ahLst/>
            <a:cxnLst>
              <a:cxn ang="0">
                <a:pos x="T0" y="T1"/>
              </a:cxn>
              <a:cxn ang="0">
                <a:pos x="T2" y="T3"/>
              </a:cxn>
              <a:cxn ang="0">
                <a:pos x="T4" y="T5"/>
              </a:cxn>
              <a:cxn ang="0">
                <a:pos x="T6" y="T7"/>
              </a:cxn>
              <a:cxn ang="0">
                <a:pos x="T8" y="T9"/>
              </a:cxn>
            </a:cxnLst>
            <a:rect l="0" t="0" r="r" b="b"/>
            <a:pathLst>
              <a:path w="1121" h="162">
                <a:moveTo>
                  <a:pt x="1121" y="0"/>
                </a:moveTo>
                <a:lnTo>
                  <a:pt x="317" y="0"/>
                </a:lnTo>
                <a:lnTo>
                  <a:pt x="0" y="162"/>
                </a:lnTo>
                <a:lnTo>
                  <a:pt x="782" y="162"/>
                </a:lnTo>
                <a:lnTo>
                  <a:pt x="1121"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4192588" y="-4763"/>
            <a:ext cx="1169988" cy="257175"/>
          </a:xfrm>
          <a:custGeom>
            <a:avLst/>
            <a:gdLst>
              <a:gd name="T0" fmla="*/ 737 w 737"/>
              <a:gd name="T1" fmla="*/ 0 h 162"/>
              <a:gd name="T2" fmla="*/ 339 w 737"/>
              <a:gd name="T3" fmla="*/ 0 h 162"/>
              <a:gd name="T4" fmla="*/ 0 w 737"/>
              <a:gd name="T5" fmla="*/ 162 h 162"/>
              <a:gd name="T6" fmla="*/ 382 w 737"/>
              <a:gd name="T7" fmla="*/ 162 h 162"/>
              <a:gd name="T8" fmla="*/ 737 w 737"/>
              <a:gd name="T9" fmla="*/ 0 h 162"/>
            </a:gdLst>
            <a:ahLst/>
            <a:cxnLst>
              <a:cxn ang="0">
                <a:pos x="T0" y="T1"/>
              </a:cxn>
              <a:cxn ang="0">
                <a:pos x="T2" y="T3"/>
              </a:cxn>
              <a:cxn ang="0">
                <a:pos x="T4" y="T5"/>
              </a:cxn>
              <a:cxn ang="0">
                <a:pos x="T6" y="T7"/>
              </a:cxn>
              <a:cxn ang="0">
                <a:pos x="T8" y="T9"/>
              </a:cxn>
            </a:cxnLst>
            <a:rect l="0" t="0" r="r" b="b"/>
            <a:pathLst>
              <a:path w="737" h="162">
                <a:moveTo>
                  <a:pt x="737" y="0"/>
                </a:moveTo>
                <a:lnTo>
                  <a:pt x="339" y="0"/>
                </a:lnTo>
                <a:lnTo>
                  <a:pt x="0" y="162"/>
                </a:lnTo>
                <a:lnTo>
                  <a:pt x="382" y="162"/>
                </a:lnTo>
                <a:lnTo>
                  <a:pt x="737"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7938" y="1241425"/>
            <a:ext cx="650875" cy="806450"/>
          </a:xfrm>
          <a:custGeom>
            <a:avLst/>
            <a:gdLst>
              <a:gd name="T0" fmla="*/ 0 w 410"/>
              <a:gd name="T1" fmla="*/ 508 h 508"/>
              <a:gd name="T2" fmla="*/ 0 w 410"/>
              <a:gd name="T3" fmla="*/ 187 h 508"/>
              <a:gd name="T4" fmla="*/ 410 w 410"/>
              <a:gd name="T5" fmla="*/ 0 h 508"/>
              <a:gd name="T6" fmla="*/ 410 w 410"/>
              <a:gd name="T7" fmla="*/ 302 h 508"/>
              <a:gd name="T8" fmla="*/ 0 w 410"/>
              <a:gd name="T9" fmla="*/ 508 h 508"/>
            </a:gdLst>
            <a:ahLst/>
            <a:cxnLst>
              <a:cxn ang="0">
                <a:pos x="T0" y="T1"/>
              </a:cxn>
              <a:cxn ang="0">
                <a:pos x="T2" y="T3"/>
              </a:cxn>
              <a:cxn ang="0">
                <a:pos x="T4" y="T5"/>
              </a:cxn>
              <a:cxn ang="0">
                <a:pos x="T6" y="T7"/>
              </a:cxn>
              <a:cxn ang="0">
                <a:pos x="T8" y="T9"/>
              </a:cxn>
            </a:cxnLst>
            <a:rect l="0" t="0" r="r" b="b"/>
            <a:pathLst>
              <a:path w="410" h="508">
                <a:moveTo>
                  <a:pt x="0" y="508"/>
                </a:moveTo>
                <a:lnTo>
                  <a:pt x="0" y="187"/>
                </a:lnTo>
                <a:lnTo>
                  <a:pt x="410" y="0"/>
                </a:lnTo>
                <a:lnTo>
                  <a:pt x="410" y="302"/>
                </a:lnTo>
                <a:lnTo>
                  <a:pt x="0" y="50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7938" y="2169150"/>
            <a:ext cx="322263" cy="482600"/>
          </a:xfrm>
          <a:custGeom>
            <a:avLst/>
            <a:gdLst>
              <a:gd name="T0" fmla="*/ 0 w 203"/>
              <a:gd name="T1" fmla="*/ 106 h 304"/>
              <a:gd name="T2" fmla="*/ 0 w 203"/>
              <a:gd name="T3" fmla="*/ 304 h 304"/>
              <a:gd name="T4" fmla="*/ 203 w 203"/>
              <a:gd name="T5" fmla="*/ 201 h 304"/>
              <a:gd name="T6" fmla="*/ 203 w 203"/>
              <a:gd name="T7" fmla="*/ 0 h 304"/>
              <a:gd name="T8" fmla="*/ 0 w 203"/>
              <a:gd name="T9" fmla="*/ 106 h 304"/>
            </a:gdLst>
            <a:ahLst/>
            <a:cxnLst>
              <a:cxn ang="0">
                <a:pos x="T0" y="T1"/>
              </a:cxn>
              <a:cxn ang="0">
                <a:pos x="T2" y="T3"/>
              </a:cxn>
              <a:cxn ang="0">
                <a:pos x="T4" y="T5"/>
              </a:cxn>
              <a:cxn ang="0">
                <a:pos x="T6" y="T7"/>
              </a:cxn>
              <a:cxn ang="0">
                <a:pos x="T8" y="T9"/>
              </a:cxn>
            </a:cxnLst>
            <a:rect l="0" t="0" r="r" b="b"/>
            <a:pathLst>
              <a:path w="203" h="304">
                <a:moveTo>
                  <a:pt x="0" y="106"/>
                </a:moveTo>
                <a:lnTo>
                  <a:pt x="0" y="304"/>
                </a:lnTo>
                <a:lnTo>
                  <a:pt x="203" y="201"/>
                </a:lnTo>
                <a:lnTo>
                  <a:pt x="203" y="0"/>
                </a:lnTo>
                <a:lnTo>
                  <a:pt x="0" y="106"/>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7938" y="-4763"/>
            <a:ext cx="3159125" cy="1614488"/>
          </a:xfrm>
          <a:custGeom>
            <a:avLst/>
            <a:gdLst>
              <a:gd name="T0" fmla="*/ 1990 w 1990"/>
              <a:gd name="T1" fmla="*/ 0 h 1017"/>
              <a:gd name="T2" fmla="*/ 0 w 1990"/>
              <a:gd name="T3" fmla="*/ 1017 h 1017"/>
              <a:gd name="T4" fmla="*/ 0 w 1990"/>
              <a:gd name="T5" fmla="*/ 3 h 1017"/>
              <a:gd name="T6" fmla="*/ 1990 w 1990"/>
              <a:gd name="T7" fmla="*/ 0 h 1017"/>
            </a:gdLst>
            <a:ahLst/>
            <a:cxnLst>
              <a:cxn ang="0">
                <a:pos x="T0" y="T1"/>
              </a:cxn>
              <a:cxn ang="0">
                <a:pos x="T2" y="T3"/>
              </a:cxn>
              <a:cxn ang="0">
                <a:pos x="T4" y="T5"/>
              </a:cxn>
              <a:cxn ang="0">
                <a:pos x="T6" y="T7"/>
              </a:cxn>
            </a:cxnLst>
            <a:rect l="0" t="0" r="r" b="b"/>
            <a:pathLst>
              <a:path w="1990" h="1017">
                <a:moveTo>
                  <a:pt x="1990" y="0"/>
                </a:moveTo>
                <a:lnTo>
                  <a:pt x="0" y="1017"/>
                </a:lnTo>
                <a:lnTo>
                  <a:pt x="0" y="3"/>
                </a:lnTo>
                <a:lnTo>
                  <a:pt x="1990"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9"/>
          <p:cNvSpPr/>
          <p:nvPr/>
        </p:nvSpPr>
        <p:spPr bwMode="auto">
          <a:xfrm>
            <a:off x="-7938" y="-4763"/>
            <a:ext cx="2386013" cy="1219200"/>
          </a:xfrm>
          <a:custGeom>
            <a:avLst/>
            <a:gdLst>
              <a:gd name="T0" fmla="*/ 1503 w 1503"/>
              <a:gd name="T1" fmla="*/ 0 h 768"/>
              <a:gd name="T2" fmla="*/ 0 w 1503"/>
              <a:gd name="T3" fmla="*/ 768 h 768"/>
              <a:gd name="T4" fmla="*/ 0 w 1503"/>
              <a:gd name="T5" fmla="*/ 0 h 768"/>
              <a:gd name="T6" fmla="*/ 1503 w 1503"/>
              <a:gd name="T7" fmla="*/ 0 h 768"/>
            </a:gdLst>
            <a:ahLst/>
            <a:cxnLst>
              <a:cxn ang="0">
                <a:pos x="T0" y="T1"/>
              </a:cxn>
              <a:cxn ang="0">
                <a:pos x="T2" y="T3"/>
              </a:cxn>
              <a:cxn ang="0">
                <a:pos x="T4" y="T5"/>
              </a:cxn>
              <a:cxn ang="0">
                <a:pos x="T6" y="T7"/>
              </a:cxn>
            </a:cxnLst>
            <a:rect l="0" t="0" r="r" b="b"/>
            <a:pathLst>
              <a:path w="1503" h="768">
                <a:moveTo>
                  <a:pt x="1503" y="0"/>
                </a:moveTo>
                <a:lnTo>
                  <a:pt x="0" y="768"/>
                </a:lnTo>
                <a:lnTo>
                  <a:pt x="0" y="0"/>
                </a:lnTo>
                <a:lnTo>
                  <a:pt x="1503"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
          <p:cNvSpPr/>
          <p:nvPr/>
        </p:nvSpPr>
        <p:spPr bwMode="auto">
          <a:xfrm>
            <a:off x="-7938" y="-4763"/>
            <a:ext cx="650875" cy="1219200"/>
          </a:xfrm>
          <a:custGeom>
            <a:avLst/>
            <a:gdLst>
              <a:gd name="T0" fmla="*/ 0 w 410"/>
              <a:gd name="T1" fmla="*/ 768 h 768"/>
              <a:gd name="T2" fmla="*/ 0 w 410"/>
              <a:gd name="T3" fmla="*/ 0 h 768"/>
              <a:gd name="T4" fmla="*/ 410 w 410"/>
              <a:gd name="T5" fmla="*/ 182 h 768"/>
              <a:gd name="T6" fmla="*/ 410 w 410"/>
              <a:gd name="T7" fmla="*/ 562 h 768"/>
              <a:gd name="T8" fmla="*/ 0 w 410"/>
              <a:gd name="T9" fmla="*/ 768 h 768"/>
            </a:gdLst>
            <a:ahLst/>
            <a:cxnLst>
              <a:cxn ang="0">
                <a:pos x="T0" y="T1"/>
              </a:cxn>
              <a:cxn ang="0">
                <a:pos x="T2" y="T3"/>
              </a:cxn>
              <a:cxn ang="0">
                <a:pos x="T4" y="T5"/>
              </a:cxn>
              <a:cxn ang="0">
                <a:pos x="T6" y="T7"/>
              </a:cxn>
              <a:cxn ang="0">
                <a:pos x="T8" y="T9"/>
              </a:cxn>
            </a:cxnLst>
            <a:rect l="0" t="0" r="r" b="b"/>
            <a:pathLst>
              <a:path w="410" h="768">
                <a:moveTo>
                  <a:pt x="0" y="768"/>
                </a:moveTo>
                <a:lnTo>
                  <a:pt x="0" y="0"/>
                </a:lnTo>
                <a:lnTo>
                  <a:pt x="410" y="182"/>
                </a:lnTo>
                <a:lnTo>
                  <a:pt x="410" y="562"/>
                </a:lnTo>
                <a:lnTo>
                  <a:pt x="0" y="768"/>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
          <p:cNvSpPr/>
          <p:nvPr/>
        </p:nvSpPr>
        <p:spPr bwMode="auto">
          <a:xfrm>
            <a:off x="-7938" y="-4763"/>
            <a:ext cx="1206500" cy="288925"/>
          </a:xfrm>
          <a:custGeom>
            <a:avLst/>
            <a:gdLst>
              <a:gd name="T0" fmla="*/ 410 w 760"/>
              <a:gd name="T1" fmla="*/ 182 h 182"/>
              <a:gd name="T2" fmla="*/ 760 w 760"/>
              <a:gd name="T3" fmla="*/ 0 h 182"/>
              <a:gd name="T4" fmla="*/ 0 w 760"/>
              <a:gd name="T5" fmla="*/ 0 h 182"/>
              <a:gd name="T6" fmla="*/ 410 w 760"/>
              <a:gd name="T7" fmla="*/ 182 h 182"/>
            </a:gdLst>
            <a:ahLst/>
            <a:cxnLst>
              <a:cxn ang="0">
                <a:pos x="T0" y="T1"/>
              </a:cxn>
              <a:cxn ang="0">
                <a:pos x="T2" y="T3"/>
              </a:cxn>
              <a:cxn ang="0">
                <a:pos x="T4" y="T5"/>
              </a:cxn>
              <a:cxn ang="0">
                <a:pos x="T6" y="T7"/>
              </a:cxn>
            </a:cxnLst>
            <a:rect l="0" t="0" r="r" b="b"/>
            <a:pathLst>
              <a:path w="760" h="182">
                <a:moveTo>
                  <a:pt x="410" y="182"/>
                </a:moveTo>
                <a:lnTo>
                  <a:pt x="760" y="0"/>
                </a:lnTo>
                <a:lnTo>
                  <a:pt x="0" y="0"/>
                </a:lnTo>
                <a:lnTo>
                  <a:pt x="410" y="182"/>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
          <p:cNvSpPr/>
          <p:nvPr/>
        </p:nvSpPr>
        <p:spPr bwMode="auto">
          <a:xfrm>
            <a:off x="3394075" y="-4763"/>
            <a:ext cx="1431925" cy="381000"/>
          </a:xfrm>
          <a:custGeom>
            <a:avLst/>
            <a:gdLst>
              <a:gd name="T0" fmla="*/ 902 w 902"/>
              <a:gd name="T1" fmla="*/ 0 h 240"/>
              <a:gd name="T2" fmla="*/ 503 w 902"/>
              <a:gd name="T3" fmla="*/ 0 h 240"/>
              <a:gd name="T4" fmla="*/ 0 w 902"/>
              <a:gd name="T5" fmla="*/ 240 h 240"/>
              <a:gd name="T6" fmla="*/ 382 w 902"/>
              <a:gd name="T7" fmla="*/ 240 h 240"/>
              <a:gd name="T8" fmla="*/ 902 w 902"/>
              <a:gd name="T9" fmla="*/ 0 h 240"/>
            </a:gdLst>
            <a:ahLst/>
            <a:cxnLst>
              <a:cxn ang="0">
                <a:pos x="T0" y="T1"/>
              </a:cxn>
              <a:cxn ang="0">
                <a:pos x="T2" y="T3"/>
              </a:cxn>
              <a:cxn ang="0">
                <a:pos x="T4" y="T5"/>
              </a:cxn>
              <a:cxn ang="0">
                <a:pos x="T6" y="T7"/>
              </a:cxn>
              <a:cxn ang="0">
                <a:pos x="T8" y="T9"/>
              </a:cxn>
            </a:cxnLst>
            <a:rect l="0" t="0" r="r" b="b"/>
            <a:pathLst>
              <a:path w="902" h="240">
                <a:moveTo>
                  <a:pt x="902" y="0"/>
                </a:moveTo>
                <a:lnTo>
                  <a:pt x="503" y="0"/>
                </a:lnTo>
                <a:lnTo>
                  <a:pt x="0" y="240"/>
                </a:lnTo>
                <a:lnTo>
                  <a:pt x="382" y="240"/>
                </a:lnTo>
                <a:lnTo>
                  <a:pt x="902"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矩形 26"/>
          <p:cNvSpPr/>
          <p:nvPr/>
        </p:nvSpPr>
        <p:spPr>
          <a:xfrm>
            <a:off x="1331640" y="1506537"/>
            <a:ext cx="6480720" cy="20204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564255" y="2715895"/>
            <a:ext cx="3000375" cy="645160"/>
          </a:xfrm>
          <a:prstGeom prst="rect">
            <a:avLst/>
          </a:prstGeom>
        </p:spPr>
        <p:txBody>
          <a:bodyPr wrap="square">
            <a:spAutoFit/>
          </a:bodyPr>
          <a:lstStyle/>
          <a:p>
            <a:pPr fontAlgn="auto">
              <a:spcBef>
                <a:spcPts val="0"/>
              </a:spcBef>
              <a:spcAft>
                <a:spcPts val="0"/>
              </a:spcAft>
              <a:defRPr/>
            </a:pPr>
            <a:r>
              <a:rPr lang="zh-CN" altLang="en-US" sz="3600" b="1" spc="300" dirty="0">
                <a:solidFill>
                  <a:schemeClr val="bg1"/>
                </a:solidFill>
                <a:latin typeface="+mj-lt"/>
                <a:cs typeface="+mn-ea"/>
                <a:sym typeface="+mn-lt"/>
              </a:rPr>
              <a:t>竞品</a:t>
            </a:r>
            <a:r>
              <a:rPr lang="zh-CN" altLang="en-US" sz="3600" b="1" spc="300" dirty="0">
                <a:solidFill>
                  <a:schemeClr val="bg1"/>
                </a:solidFill>
                <a:latin typeface="+mj-lt"/>
                <a:cs typeface="+mn-ea"/>
                <a:sym typeface="+mn-lt"/>
              </a:rPr>
              <a:t>分析</a:t>
            </a:r>
            <a:endParaRPr lang="zh-CN" altLang="en-US" sz="3600" b="1" spc="300" dirty="0">
              <a:solidFill>
                <a:schemeClr val="bg1"/>
              </a:solidFill>
              <a:latin typeface="+mj-lt"/>
              <a:cs typeface="+mn-ea"/>
              <a:sym typeface="+mn-lt"/>
            </a:endParaRPr>
          </a:p>
        </p:txBody>
      </p:sp>
      <p:sp>
        <p:nvSpPr>
          <p:cNvPr id="8" name="矩形 7"/>
          <p:cNvSpPr/>
          <p:nvPr/>
        </p:nvSpPr>
        <p:spPr>
          <a:xfrm>
            <a:off x="3962097" y="1392241"/>
            <a:ext cx="1860216" cy="1569660"/>
          </a:xfrm>
          <a:prstGeom prst="rect">
            <a:avLst/>
          </a:prstGeom>
        </p:spPr>
        <p:txBody>
          <a:bodyPr wrap="square">
            <a:spAutoFit/>
          </a:bodyPr>
          <a:lstStyle/>
          <a:p>
            <a:pPr fontAlgn="auto">
              <a:spcBef>
                <a:spcPts val="0"/>
              </a:spcBef>
              <a:spcAft>
                <a:spcPts val="0"/>
              </a:spcAft>
              <a:defRPr/>
            </a:pPr>
            <a:r>
              <a:rPr lang="en-US" altLang="zh-CN" sz="9600" spc="300" dirty="0">
                <a:solidFill>
                  <a:schemeClr val="bg1"/>
                </a:solidFill>
                <a:latin typeface="Agency FB" panose="020B0503020202020204" pitchFamily="34" charset="0"/>
                <a:cs typeface="+mn-ea"/>
                <a:sym typeface="+mn-lt"/>
              </a:rPr>
              <a:t>03</a:t>
            </a:r>
            <a:endParaRPr lang="zh-CN" altLang="en-US" sz="9600" spc="300" dirty="0">
              <a:solidFill>
                <a:schemeClr val="bg1"/>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8"/>
          <p:cNvGrpSpPr/>
          <p:nvPr/>
        </p:nvGrpSpPr>
        <p:grpSpPr>
          <a:xfrm>
            <a:off x="726013" y="2730906"/>
            <a:ext cx="7223334" cy="212090"/>
            <a:chOff x="1768931" y="3638220"/>
            <a:chExt cx="8864533" cy="282787"/>
          </a:xfrm>
        </p:grpSpPr>
        <p:sp>
          <p:nvSpPr>
            <p:cNvPr id="16" name="TextBox 29"/>
            <p:cNvSpPr txBox="1"/>
            <p:nvPr/>
          </p:nvSpPr>
          <p:spPr bwMode="auto">
            <a:xfrm>
              <a:off x="1768931" y="3638220"/>
              <a:ext cx="1282690" cy="282787"/>
            </a:xfrm>
            <a:prstGeom prst="rect">
              <a:avLst/>
            </a:prstGeom>
            <a:noFill/>
            <a:ln w="9525">
              <a:noFill/>
              <a:miter lim="800000"/>
            </a:ln>
          </p:spPr>
          <p:txBody>
            <a:bodyPr wrap="none" lIns="0" tIns="0" rIns="0" bIns="0" anchor="ctr" anchorCtr="0">
              <a:normAutofit fontScale="90000"/>
              <a:scene3d>
                <a:camera prst="orthographicFront"/>
                <a:lightRig rig="threePt" dir="t"/>
              </a:scene3d>
              <a:sp3d>
                <a:bevelT w="0" h="0"/>
              </a:sp3d>
            </a:bodyPr>
            <a:lstStyle/>
            <a:p>
              <a:pPr marL="0" lvl="1"/>
              <a:r>
                <a:rPr lang="en-US" altLang="zh-CN" sz="1400" b="1">
                  <a:solidFill>
                    <a:schemeClr val="accent1"/>
                  </a:solidFill>
                  <a:cs typeface="+mn-ea"/>
                  <a:sym typeface="+mn-lt"/>
                </a:rPr>
                <a:t>      </a:t>
              </a:r>
              <a:r>
                <a:rPr lang="zh-CN" altLang="en-US" sz="1400" b="1">
                  <a:solidFill>
                    <a:schemeClr val="accent1"/>
                  </a:solidFill>
                  <a:cs typeface="+mn-ea"/>
                  <a:sym typeface="+mn-lt"/>
                </a:rPr>
                <a:t>百词斩</a:t>
              </a:r>
              <a:endParaRPr lang="zh-CN" altLang="en-US" sz="1400" b="1">
                <a:solidFill>
                  <a:schemeClr val="accent1"/>
                </a:solidFill>
                <a:cs typeface="+mn-ea"/>
                <a:sym typeface="+mn-lt"/>
              </a:endParaRPr>
            </a:p>
          </p:txBody>
        </p:sp>
        <p:sp>
          <p:nvSpPr>
            <p:cNvPr id="14" name="TextBox 27"/>
            <p:cNvSpPr txBox="1"/>
            <p:nvPr/>
          </p:nvSpPr>
          <p:spPr bwMode="auto">
            <a:xfrm>
              <a:off x="4257836" y="3638220"/>
              <a:ext cx="1262429" cy="282787"/>
            </a:xfrm>
            <a:prstGeom prst="rect">
              <a:avLst/>
            </a:prstGeom>
            <a:noFill/>
            <a:ln w="9525">
              <a:noFill/>
              <a:miter lim="800000"/>
            </a:ln>
          </p:spPr>
          <p:txBody>
            <a:bodyPr wrap="none" lIns="0" tIns="0" rIns="0" bIns="0" anchor="ctr" anchorCtr="0">
              <a:normAutofit fontScale="90000"/>
              <a:scene3d>
                <a:camera prst="orthographicFront"/>
                <a:lightRig rig="threePt" dir="t"/>
              </a:scene3d>
              <a:sp3d>
                <a:bevelT w="0" h="0"/>
              </a:sp3d>
            </a:bodyPr>
            <a:lstStyle/>
            <a:p>
              <a:pPr marL="0" lvl="1"/>
              <a:r>
                <a:rPr lang="en-US" altLang="zh-CN" sz="1400" b="1">
                  <a:solidFill>
                    <a:schemeClr val="accent2"/>
                  </a:solidFill>
                  <a:cs typeface="+mn-ea"/>
                  <a:sym typeface="+mn-lt"/>
                </a:rPr>
                <a:t>   </a:t>
              </a:r>
              <a:r>
                <a:rPr lang="zh-CN" altLang="en-US" sz="1400" b="1">
                  <a:solidFill>
                    <a:schemeClr val="accent1"/>
                  </a:solidFill>
                  <a:cs typeface="+mn-ea"/>
                  <a:sym typeface="+mn-lt"/>
                </a:rPr>
                <a:t>星火英语</a:t>
              </a:r>
              <a:endParaRPr lang="zh-CN" altLang="en-US" sz="1400" b="1">
                <a:solidFill>
                  <a:schemeClr val="accent2"/>
                </a:solidFill>
                <a:cs typeface="+mn-ea"/>
                <a:sym typeface="+mn-lt"/>
              </a:endParaRPr>
            </a:p>
          </p:txBody>
        </p:sp>
        <p:sp>
          <p:nvSpPr>
            <p:cNvPr id="12" name="TextBox 25"/>
            <p:cNvSpPr txBox="1"/>
            <p:nvPr/>
          </p:nvSpPr>
          <p:spPr bwMode="auto">
            <a:xfrm>
              <a:off x="6742583" y="3638220"/>
              <a:ext cx="1292821" cy="282787"/>
            </a:xfrm>
            <a:prstGeom prst="rect">
              <a:avLst/>
            </a:prstGeom>
            <a:noFill/>
            <a:ln w="9525">
              <a:noFill/>
              <a:miter lim="800000"/>
            </a:ln>
          </p:spPr>
          <p:txBody>
            <a:bodyPr wrap="none" lIns="0" tIns="0" rIns="0" bIns="0" anchor="ctr" anchorCtr="0">
              <a:normAutofit fontScale="90000"/>
              <a:scene3d>
                <a:camera prst="orthographicFront"/>
                <a:lightRig rig="threePt" dir="t"/>
              </a:scene3d>
              <a:sp3d>
                <a:bevelT w="0" h="0"/>
              </a:sp3d>
            </a:bodyPr>
            <a:lstStyle/>
            <a:p>
              <a:pPr marL="0" lvl="1"/>
              <a:r>
                <a:rPr lang="en-US" altLang="zh-CN" sz="1400" b="1">
                  <a:solidFill>
                    <a:schemeClr val="accent3"/>
                  </a:solidFill>
                  <a:cs typeface="+mn-ea"/>
                  <a:sym typeface="+mn-lt"/>
                </a:rPr>
                <a:t>  </a:t>
              </a:r>
              <a:r>
                <a:rPr lang="zh-CN" altLang="en-US" sz="1400" b="1">
                  <a:solidFill>
                    <a:schemeClr val="accent3"/>
                  </a:solidFill>
                  <a:cs typeface="+mn-ea"/>
                  <a:sym typeface="+mn-lt"/>
                </a:rPr>
                <a:t>墨墨</a:t>
              </a:r>
              <a:r>
                <a:rPr lang="zh-CN" altLang="en-US" sz="1400" b="1">
                  <a:solidFill>
                    <a:schemeClr val="accent3"/>
                  </a:solidFill>
                  <a:cs typeface="+mn-ea"/>
                  <a:sym typeface="+mn-lt"/>
                </a:rPr>
                <a:t>背单词</a:t>
              </a:r>
              <a:endParaRPr lang="zh-CN" altLang="en-US" sz="1400" b="1">
                <a:solidFill>
                  <a:schemeClr val="accent3"/>
                </a:solidFill>
                <a:cs typeface="+mn-ea"/>
                <a:sym typeface="+mn-lt"/>
              </a:endParaRPr>
            </a:p>
          </p:txBody>
        </p:sp>
        <p:sp>
          <p:nvSpPr>
            <p:cNvPr id="10" name="TextBox 23"/>
            <p:cNvSpPr txBox="1"/>
            <p:nvPr/>
          </p:nvSpPr>
          <p:spPr bwMode="auto">
            <a:xfrm>
              <a:off x="9233882" y="3638220"/>
              <a:ext cx="1399582" cy="282787"/>
            </a:xfrm>
            <a:prstGeom prst="rect">
              <a:avLst/>
            </a:prstGeom>
            <a:noFill/>
            <a:ln w="9525">
              <a:noFill/>
              <a:miter lim="800000"/>
            </a:ln>
          </p:spPr>
          <p:txBody>
            <a:bodyPr wrap="none" lIns="0" tIns="0" rIns="0" bIns="0" anchor="ctr" anchorCtr="0">
              <a:normAutofit fontScale="90000"/>
              <a:scene3d>
                <a:camera prst="orthographicFront"/>
                <a:lightRig rig="threePt" dir="t"/>
              </a:scene3d>
              <a:sp3d>
                <a:bevelT w="0" h="0"/>
              </a:sp3d>
            </a:bodyPr>
            <a:lstStyle/>
            <a:p>
              <a:pPr marL="0" lvl="1"/>
              <a:r>
                <a:rPr lang="en-US" altLang="zh-CN" sz="1400" b="1">
                  <a:solidFill>
                    <a:schemeClr val="accent3"/>
                  </a:solidFill>
                  <a:cs typeface="+mn-ea"/>
                  <a:sym typeface="+mn-lt"/>
                </a:rPr>
                <a:t>  </a:t>
              </a:r>
              <a:r>
                <a:rPr lang="zh-CN" altLang="en-US" sz="1400" b="1">
                  <a:solidFill>
                    <a:schemeClr val="accent3"/>
                  </a:solidFill>
                  <a:cs typeface="+mn-ea"/>
                  <a:sym typeface="+mn-lt"/>
                </a:rPr>
                <a:t>英语流利说</a:t>
              </a:r>
              <a:endParaRPr lang="zh-CN" altLang="en-US" sz="1400" b="1">
                <a:solidFill>
                  <a:schemeClr val="accent4"/>
                </a:solidFill>
                <a:cs typeface="+mn-ea"/>
                <a:sym typeface="+mn-lt"/>
              </a:endParaRPr>
            </a:p>
          </p:txBody>
        </p:sp>
      </p:grpSp>
      <p:sp>
        <p:nvSpPr>
          <p:cNvPr id="34"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1800" dirty="0">
                <a:solidFill>
                  <a:schemeClr val="tx1">
                    <a:lumMod val="65000"/>
                    <a:lumOff val="35000"/>
                  </a:schemeClr>
                </a:solidFill>
                <a:latin typeface="+mn-lt"/>
                <a:ea typeface="+mn-ea"/>
                <a:cs typeface="+mn-ea"/>
                <a:sym typeface="+mn-lt"/>
              </a:rPr>
              <a:t>相似</a:t>
            </a:r>
            <a:r>
              <a:rPr lang="zh-CN" altLang="en-GB" sz="1800" dirty="0">
                <a:solidFill>
                  <a:schemeClr val="tx1">
                    <a:lumMod val="65000"/>
                    <a:lumOff val="35000"/>
                  </a:schemeClr>
                </a:solidFill>
                <a:latin typeface="+mn-lt"/>
                <a:ea typeface="+mn-ea"/>
                <a:cs typeface="+mn-ea"/>
                <a:sym typeface="+mn-lt"/>
              </a:rPr>
              <a:t>产品分析</a:t>
            </a:r>
            <a:endParaRPr lang="zh-CN" altLang="en-GB" sz="1800" dirty="0">
              <a:solidFill>
                <a:schemeClr val="tx1">
                  <a:lumMod val="65000"/>
                  <a:lumOff val="35000"/>
                </a:schemeClr>
              </a:solidFill>
              <a:latin typeface="+mn-lt"/>
              <a:ea typeface="+mn-ea"/>
              <a:cs typeface="+mn-ea"/>
              <a:sym typeface="+mn-lt"/>
            </a:endParaRPr>
          </a:p>
        </p:txBody>
      </p:sp>
      <p:pic>
        <p:nvPicPr>
          <p:cNvPr id="3" name="图片 2" descr="MKS~IQ]U7$ZCJ@Q%MU_JRRF"/>
          <p:cNvPicPr>
            <a:picLocks noChangeAspect="1"/>
          </p:cNvPicPr>
          <p:nvPr/>
        </p:nvPicPr>
        <p:blipFill>
          <a:blip r:embed="rId1"/>
          <a:stretch>
            <a:fillRect/>
          </a:stretch>
        </p:blipFill>
        <p:spPr>
          <a:xfrm>
            <a:off x="827405" y="1485900"/>
            <a:ext cx="939800" cy="934085"/>
          </a:xfrm>
          <a:prstGeom prst="rect">
            <a:avLst/>
          </a:prstGeom>
        </p:spPr>
      </p:pic>
      <p:pic>
        <p:nvPicPr>
          <p:cNvPr id="4" name="图片 3"/>
          <p:cNvPicPr>
            <a:picLocks noChangeAspect="1"/>
          </p:cNvPicPr>
          <p:nvPr/>
        </p:nvPicPr>
        <p:blipFill>
          <a:blip r:embed="rId2"/>
          <a:stretch>
            <a:fillRect/>
          </a:stretch>
        </p:blipFill>
        <p:spPr>
          <a:xfrm>
            <a:off x="2753995" y="1485900"/>
            <a:ext cx="919480" cy="906145"/>
          </a:xfrm>
          <a:prstGeom prst="rect">
            <a:avLst/>
          </a:prstGeom>
        </p:spPr>
      </p:pic>
      <p:pic>
        <p:nvPicPr>
          <p:cNvPr id="38" name="图片 37"/>
          <p:cNvPicPr>
            <a:picLocks noChangeAspect="1"/>
          </p:cNvPicPr>
          <p:nvPr/>
        </p:nvPicPr>
        <p:blipFill>
          <a:blip r:embed="rId3"/>
          <a:stretch>
            <a:fillRect/>
          </a:stretch>
        </p:blipFill>
        <p:spPr>
          <a:xfrm>
            <a:off x="4779010" y="1499870"/>
            <a:ext cx="939165" cy="905510"/>
          </a:xfrm>
          <a:prstGeom prst="rect">
            <a:avLst/>
          </a:prstGeom>
        </p:spPr>
      </p:pic>
      <p:pic>
        <p:nvPicPr>
          <p:cNvPr id="39" name="图片 38"/>
          <p:cNvPicPr>
            <a:picLocks noChangeAspect="1"/>
          </p:cNvPicPr>
          <p:nvPr/>
        </p:nvPicPr>
        <p:blipFill>
          <a:blip r:embed="rId4"/>
          <a:stretch>
            <a:fillRect/>
          </a:stretch>
        </p:blipFill>
        <p:spPr>
          <a:xfrm>
            <a:off x="6823710" y="1499870"/>
            <a:ext cx="914400" cy="924560"/>
          </a:xfrm>
          <a:prstGeom prst="rect">
            <a:avLst/>
          </a:prstGeom>
        </p:spPr>
      </p:pic>
      <p:sp>
        <p:nvSpPr>
          <p:cNvPr id="2" name="文本框 1"/>
          <p:cNvSpPr txBox="1"/>
          <p:nvPr/>
        </p:nvSpPr>
        <p:spPr>
          <a:xfrm>
            <a:off x="170180" y="3147695"/>
            <a:ext cx="3011805" cy="926465"/>
          </a:xfrm>
          <a:prstGeom prst="rect">
            <a:avLst/>
          </a:prstGeom>
          <a:noFill/>
        </p:spPr>
        <p:txBody>
          <a:bodyPr wrap="none" rtlCol="0">
            <a:noAutofit/>
          </a:bodyPr>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优点：为每个单词精心挑选图片，</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改善背单词的方式，</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减少背单词的枯燥程度。</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7325" y="3939540"/>
            <a:ext cx="2011680" cy="1014730"/>
          </a:xfrm>
          <a:prstGeom prst="rect">
            <a:avLst/>
          </a:prstGeom>
          <a:noFill/>
        </p:spPr>
        <p:txBody>
          <a:bodyPr wrap="none" rtlCol="0">
            <a:spAutoFit/>
          </a:bodyPr>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缺点：历史记录难查询；</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广告多</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而杂；</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图片记忆，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不牢固；</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753995" y="3147695"/>
            <a:ext cx="1402080" cy="645160"/>
          </a:xfrm>
          <a:prstGeom prst="rect">
            <a:avLst/>
          </a:prstGeom>
          <a:noFill/>
        </p:spPr>
        <p:txBody>
          <a:bodyPr wrap="none" rtlCol="0">
            <a:spAutoFit/>
          </a:bodyPr>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师资力量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强；</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自动添加生词本，</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复习方便。</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741295" y="3961130"/>
            <a:ext cx="1554480" cy="645160"/>
          </a:xfrm>
          <a:prstGeom prst="rect">
            <a:avLst/>
          </a:prstGeom>
          <a:noFill/>
        </p:spPr>
        <p:txBody>
          <a:bodyPr wrap="none" rtlCol="0">
            <a:spAutoFit/>
          </a:bodyPr>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过于注重瞬时记忆，</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忘的快；</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复习流程差。</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427855" y="3147695"/>
            <a:ext cx="2011680" cy="829945"/>
          </a:xfrm>
          <a:prstGeom prst="rect">
            <a:avLst/>
          </a:prstGeom>
          <a:noFill/>
        </p:spPr>
        <p:txBody>
          <a:bodyPr wrap="none" rtlCol="0">
            <a:spAutoFit/>
          </a:bodyPr>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需要背单词才能提升</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背单词上限，有激励作用；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复习流程中有遗忘曲线图，</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能直观的激励记忆。</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468495" y="4011930"/>
            <a:ext cx="1249680" cy="829945"/>
          </a:xfrm>
          <a:prstGeom prst="rect">
            <a:avLst/>
          </a:prstGeom>
          <a:noFill/>
        </p:spPr>
        <p:txBody>
          <a:bodyPr wrap="none" rtlCol="0">
            <a:spAutoFit/>
          </a:bodyPr>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缺少英文解释；</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缺少词根词缀等</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辅助记忆方法；</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764020" y="3162300"/>
            <a:ext cx="1097280" cy="645160"/>
          </a:xfrm>
          <a:prstGeom prst="rect">
            <a:avLst/>
          </a:prstGeom>
          <a:noFill/>
        </p:spPr>
        <p:txBody>
          <a:bodyPr wrap="none" rtlCol="0">
            <a:spAutoFit/>
          </a:bodyPr>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综合能力强；</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功能</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强大。</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771005" y="4008755"/>
            <a:ext cx="1554480" cy="645160"/>
          </a:xfrm>
          <a:prstGeom prst="rect">
            <a:avLst/>
          </a:prstGeom>
          <a:noFill/>
        </p:spPr>
        <p:txBody>
          <a:bodyPr wrap="none" rtlCol="0">
            <a:spAutoFit/>
          </a:bodyPr>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复习过程繁杂，</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容易增加枯燥感，</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且</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容易被误导购买</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课程</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6"/>
          <p:cNvSpPr>
            <a:spLocks noChangeArrowheads="1"/>
          </p:cNvSpPr>
          <p:nvPr/>
        </p:nvSpPr>
        <p:spPr bwMode="auto">
          <a:xfrm rot="16200000">
            <a:off x="1981525" y="-1999357"/>
            <a:ext cx="5175250" cy="9132888"/>
          </a:xfrm>
          <a:prstGeom prst="rect">
            <a:avLst/>
          </a:prstGeom>
          <a:solidFill>
            <a:srgbClr val="3238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Freeform 5"/>
          <p:cNvSpPr/>
          <p:nvPr/>
        </p:nvSpPr>
        <p:spPr bwMode="auto">
          <a:xfrm>
            <a:off x="3366617" y="4820790"/>
            <a:ext cx="2393950" cy="346075"/>
          </a:xfrm>
          <a:custGeom>
            <a:avLst/>
            <a:gdLst>
              <a:gd name="T0" fmla="*/ 0 w 1508"/>
              <a:gd name="T1" fmla="*/ 218 h 218"/>
              <a:gd name="T2" fmla="*/ 1082 w 1508"/>
              <a:gd name="T3" fmla="*/ 218 h 218"/>
              <a:gd name="T4" fmla="*/ 1508 w 1508"/>
              <a:gd name="T5" fmla="*/ 0 h 218"/>
              <a:gd name="T6" fmla="*/ 459 w 1508"/>
              <a:gd name="T7" fmla="*/ 0 h 218"/>
              <a:gd name="T8" fmla="*/ 0 w 1508"/>
              <a:gd name="T9" fmla="*/ 218 h 218"/>
            </a:gdLst>
            <a:ahLst/>
            <a:cxnLst>
              <a:cxn ang="0">
                <a:pos x="T0" y="T1"/>
              </a:cxn>
              <a:cxn ang="0">
                <a:pos x="T2" y="T3"/>
              </a:cxn>
              <a:cxn ang="0">
                <a:pos x="T4" y="T5"/>
              </a:cxn>
              <a:cxn ang="0">
                <a:pos x="T6" y="T7"/>
              </a:cxn>
              <a:cxn ang="0">
                <a:pos x="T8" y="T9"/>
              </a:cxn>
            </a:cxnLst>
            <a:rect l="0" t="0" r="r" b="b"/>
            <a:pathLst>
              <a:path w="1508" h="218">
                <a:moveTo>
                  <a:pt x="0" y="218"/>
                </a:moveTo>
                <a:lnTo>
                  <a:pt x="1082" y="218"/>
                </a:lnTo>
                <a:lnTo>
                  <a:pt x="1508" y="0"/>
                </a:lnTo>
                <a:lnTo>
                  <a:pt x="459"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907704" y="4820790"/>
            <a:ext cx="1579563" cy="346075"/>
          </a:xfrm>
          <a:custGeom>
            <a:avLst/>
            <a:gdLst>
              <a:gd name="T0" fmla="*/ 0 w 995"/>
              <a:gd name="T1" fmla="*/ 218 h 218"/>
              <a:gd name="T2" fmla="*/ 541 w 995"/>
              <a:gd name="T3" fmla="*/ 218 h 218"/>
              <a:gd name="T4" fmla="*/ 995 w 995"/>
              <a:gd name="T5" fmla="*/ 0 h 218"/>
              <a:gd name="T6" fmla="*/ 487 w 995"/>
              <a:gd name="T7" fmla="*/ 0 h 218"/>
              <a:gd name="T8" fmla="*/ 0 w 995"/>
              <a:gd name="T9" fmla="*/ 218 h 218"/>
            </a:gdLst>
            <a:ahLst/>
            <a:cxnLst>
              <a:cxn ang="0">
                <a:pos x="T0" y="T1"/>
              </a:cxn>
              <a:cxn ang="0">
                <a:pos x="T2" y="T3"/>
              </a:cxn>
              <a:cxn ang="0">
                <a:pos x="T4" y="T5"/>
              </a:cxn>
              <a:cxn ang="0">
                <a:pos x="T6" y="T7"/>
              </a:cxn>
              <a:cxn ang="0">
                <a:pos x="T8" y="T9"/>
              </a:cxn>
            </a:cxnLst>
            <a:rect l="0" t="0" r="r" b="b"/>
            <a:pathLst>
              <a:path w="995" h="218">
                <a:moveTo>
                  <a:pt x="0" y="218"/>
                </a:moveTo>
                <a:lnTo>
                  <a:pt x="541" y="218"/>
                </a:lnTo>
                <a:lnTo>
                  <a:pt x="995" y="0"/>
                </a:lnTo>
                <a:lnTo>
                  <a:pt x="487"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8268817" y="2404615"/>
            <a:ext cx="866775" cy="1090613"/>
          </a:xfrm>
          <a:custGeom>
            <a:avLst/>
            <a:gdLst>
              <a:gd name="T0" fmla="*/ 546 w 546"/>
              <a:gd name="T1" fmla="*/ 0 h 687"/>
              <a:gd name="T2" fmla="*/ 546 w 546"/>
              <a:gd name="T3" fmla="*/ 433 h 687"/>
              <a:gd name="T4" fmla="*/ 0 w 546"/>
              <a:gd name="T5" fmla="*/ 687 h 687"/>
              <a:gd name="T6" fmla="*/ 0 w 546"/>
              <a:gd name="T7" fmla="*/ 279 h 687"/>
              <a:gd name="T8" fmla="*/ 546 w 546"/>
              <a:gd name="T9" fmla="*/ 0 h 687"/>
            </a:gdLst>
            <a:ahLst/>
            <a:cxnLst>
              <a:cxn ang="0">
                <a:pos x="T0" y="T1"/>
              </a:cxn>
              <a:cxn ang="0">
                <a:pos x="T2" y="T3"/>
              </a:cxn>
              <a:cxn ang="0">
                <a:pos x="T4" y="T5"/>
              </a:cxn>
              <a:cxn ang="0">
                <a:pos x="T6" y="T7"/>
              </a:cxn>
              <a:cxn ang="0">
                <a:pos x="T8" y="T9"/>
              </a:cxn>
            </a:cxnLst>
            <a:rect l="0" t="0" r="r" b="b"/>
            <a:pathLst>
              <a:path w="546" h="687">
                <a:moveTo>
                  <a:pt x="546" y="0"/>
                </a:moveTo>
                <a:lnTo>
                  <a:pt x="546" y="433"/>
                </a:lnTo>
                <a:lnTo>
                  <a:pt x="0" y="687"/>
                </a:lnTo>
                <a:lnTo>
                  <a:pt x="0" y="279"/>
                </a:lnTo>
                <a:lnTo>
                  <a:pt x="546"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8702205" y="1709915"/>
            <a:ext cx="433388" cy="647700"/>
          </a:xfrm>
          <a:custGeom>
            <a:avLst/>
            <a:gdLst>
              <a:gd name="T0" fmla="*/ 273 w 273"/>
              <a:gd name="T1" fmla="*/ 268 h 408"/>
              <a:gd name="T2" fmla="*/ 273 w 273"/>
              <a:gd name="T3" fmla="*/ 0 h 408"/>
              <a:gd name="T4" fmla="*/ 0 w 273"/>
              <a:gd name="T5" fmla="*/ 140 h 408"/>
              <a:gd name="T6" fmla="*/ 0 w 273"/>
              <a:gd name="T7" fmla="*/ 408 h 408"/>
              <a:gd name="T8" fmla="*/ 273 w 273"/>
              <a:gd name="T9" fmla="*/ 268 h 408"/>
            </a:gdLst>
            <a:ahLst/>
            <a:cxnLst>
              <a:cxn ang="0">
                <a:pos x="T0" y="T1"/>
              </a:cxn>
              <a:cxn ang="0">
                <a:pos x="T2" y="T3"/>
              </a:cxn>
              <a:cxn ang="0">
                <a:pos x="T4" y="T5"/>
              </a:cxn>
              <a:cxn ang="0">
                <a:pos x="T6" y="T7"/>
              </a:cxn>
              <a:cxn ang="0">
                <a:pos x="T8" y="T9"/>
              </a:cxn>
            </a:cxnLst>
            <a:rect l="0" t="0" r="r" b="b"/>
            <a:pathLst>
              <a:path w="273" h="408">
                <a:moveTo>
                  <a:pt x="273" y="268"/>
                </a:moveTo>
                <a:lnTo>
                  <a:pt x="273" y="0"/>
                </a:lnTo>
                <a:lnTo>
                  <a:pt x="0" y="140"/>
                </a:lnTo>
                <a:lnTo>
                  <a:pt x="0" y="408"/>
                </a:lnTo>
                <a:lnTo>
                  <a:pt x="273" y="26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4892205" y="2993578"/>
            <a:ext cx="4243388" cy="2173288"/>
          </a:xfrm>
          <a:custGeom>
            <a:avLst/>
            <a:gdLst>
              <a:gd name="T0" fmla="*/ 0 w 2673"/>
              <a:gd name="T1" fmla="*/ 1369 h 1369"/>
              <a:gd name="T2" fmla="*/ 2673 w 2673"/>
              <a:gd name="T3" fmla="*/ 0 h 1369"/>
              <a:gd name="T4" fmla="*/ 2673 w 2673"/>
              <a:gd name="T5" fmla="*/ 1369 h 1369"/>
              <a:gd name="T6" fmla="*/ 0 w 2673"/>
              <a:gd name="T7" fmla="*/ 1369 h 1369"/>
            </a:gdLst>
            <a:ahLst/>
            <a:cxnLst>
              <a:cxn ang="0">
                <a:pos x="T0" y="T1"/>
              </a:cxn>
              <a:cxn ang="0">
                <a:pos x="T2" y="T3"/>
              </a:cxn>
              <a:cxn ang="0">
                <a:pos x="T4" y="T5"/>
              </a:cxn>
              <a:cxn ang="0">
                <a:pos x="T6" y="T7"/>
              </a:cxn>
            </a:cxnLst>
            <a:rect l="0" t="0" r="r" b="b"/>
            <a:pathLst>
              <a:path w="2673" h="1369">
                <a:moveTo>
                  <a:pt x="0" y="1369"/>
                </a:moveTo>
                <a:lnTo>
                  <a:pt x="2673" y="0"/>
                </a:lnTo>
                <a:lnTo>
                  <a:pt x="2673" y="1369"/>
                </a:lnTo>
                <a:lnTo>
                  <a:pt x="0" y="1369"/>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5933605" y="3526978"/>
            <a:ext cx="3201988" cy="1639888"/>
          </a:xfrm>
          <a:custGeom>
            <a:avLst/>
            <a:gdLst>
              <a:gd name="T0" fmla="*/ 0 w 2017"/>
              <a:gd name="T1" fmla="*/ 1033 h 1033"/>
              <a:gd name="T2" fmla="*/ 2017 w 2017"/>
              <a:gd name="T3" fmla="*/ 0 h 1033"/>
              <a:gd name="T4" fmla="*/ 2017 w 2017"/>
              <a:gd name="T5" fmla="*/ 1033 h 1033"/>
              <a:gd name="T6" fmla="*/ 0 w 2017"/>
              <a:gd name="T7" fmla="*/ 1033 h 1033"/>
            </a:gdLst>
            <a:ahLst/>
            <a:cxnLst>
              <a:cxn ang="0">
                <a:pos x="T0" y="T1"/>
              </a:cxn>
              <a:cxn ang="0">
                <a:pos x="T2" y="T3"/>
              </a:cxn>
              <a:cxn ang="0">
                <a:pos x="T4" y="T5"/>
              </a:cxn>
              <a:cxn ang="0">
                <a:pos x="T6" y="T7"/>
              </a:cxn>
            </a:cxnLst>
            <a:rect l="0" t="0" r="r" b="b"/>
            <a:pathLst>
              <a:path w="2017" h="1033">
                <a:moveTo>
                  <a:pt x="0" y="1033"/>
                </a:moveTo>
                <a:lnTo>
                  <a:pt x="2017" y="0"/>
                </a:lnTo>
                <a:lnTo>
                  <a:pt x="2017" y="1033"/>
                </a:lnTo>
                <a:lnTo>
                  <a:pt x="0" y="1033"/>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8268817" y="3526978"/>
            <a:ext cx="866775" cy="1639888"/>
          </a:xfrm>
          <a:custGeom>
            <a:avLst/>
            <a:gdLst>
              <a:gd name="T0" fmla="*/ 546 w 546"/>
              <a:gd name="T1" fmla="*/ 0 h 1033"/>
              <a:gd name="T2" fmla="*/ 546 w 546"/>
              <a:gd name="T3" fmla="*/ 1033 h 1033"/>
              <a:gd name="T4" fmla="*/ 0 w 546"/>
              <a:gd name="T5" fmla="*/ 790 h 1033"/>
              <a:gd name="T6" fmla="*/ 0 w 546"/>
              <a:gd name="T7" fmla="*/ 279 h 1033"/>
              <a:gd name="T8" fmla="*/ 546 w 546"/>
              <a:gd name="T9" fmla="*/ 0 h 1033"/>
            </a:gdLst>
            <a:ahLst/>
            <a:cxnLst>
              <a:cxn ang="0">
                <a:pos x="T0" y="T1"/>
              </a:cxn>
              <a:cxn ang="0">
                <a:pos x="T2" y="T3"/>
              </a:cxn>
              <a:cxn ang="0">
                <a:pos x="T4" y="T5"/>
              </a:cxn>
              <a:cxn ang="0">
                <a:pos x="T6" y="T7"/>
              </a:cxn>
              <a:cxn ang="0">
                <a:pos x="T8" y="T9"/>
              </a:cxn>
            </a:cxnLst>
            <a:rect l="0" t="0" r="r" b="b"/>
            <a:pathLst>
              <a:path w="546" h="1033">
                <a:moveTo>
                  <a:pt x="546" y="0"/>
                </a:moveTo>
                <a:lnTo>
                  <a:pt x="546" y="1033"/>
                </a:lnTo>
                <a:lnTo>
                  <a:pt x="0" y="790"/>
                </a:lnTo>
                <a:lnTo>
                  <a:pt x="0" y="279"/>
                </a:lnTo>
                <a:lnTo>
                  <a:pt x="546" y="0"/>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7513167" y="4781103"/>
            <a:ext cx="1622425" cy="385763"/>
          </a:xfrm>
          <a:custGeom>
            <a:avLst/>
            <a:gdLst>
              <a:gd name="T0" fmla="*/ 476 w 1022"/>
              <a:gd name="T1" fmla="*/ 0 h 243"/>
              <a:gd name="T2" fmla="*/ 0 w 1022"/>
              <a:gd name="T3" fmla="*/ 243 h 243"/>
              <a:gd name="T4" fmla="*/ 1022 w 1022"/>
              <a:gd name="T5" fmla="*/ 243 h 243"/>
              <a:gd name="T6" fmla="*/ 476 w 1022"/>
              <a:gd name="T7" fmla="*/ 0 h 243"/>
            </a:gdLst>
            <a:ahLst/>
            <a:cxnLst>
              <a:cxn ang="0">
                <a:pos x="T0" y="T1"/>
              </a:cxn>
              <a:cxn ang="0">
                <a:pos x="T2" y="T3"/>
              </a:cxn>
              <a:cxn ang="0">
                <a:pos x="T4" y="T5"/>
              </a:cxn>
              <a:cxn ang="0">
                <a:pos x="T6" y="T7"/>
              </a:cxn>
            </a:cxnLst>
            <a:rect l="0" t="0" r="r" b="b"/>
            <a:pathLst>
              <a:path w="1022" h="243">
                <a:moveTo>
                  <a:pt x="476" y="0"/>
                </a:moveTo>
                <a:lnTo>
                  <a:pt x="0" y="243"/>
                </a:lnTo>
                <a:lnTo>
                  <a:pt x="1022" y="243"/>
                </a:lnTo>
                <a:lnTo>
                  <a:pt x="476"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636367" y="4657278"/>
            <a:ext cx="1927225" cy="509588"/>
          </a:xfrm>
          <a:custGeom>
            <a:avLst/>
            <a:gdLst>
              <a:gd name="T0" fmla="*/ 0 w 1214"/>
              <a:gd name="T1" fmla="*/ 321 h 321"/>
              <a:gd name="T2" fmla="*/ 542 w 1214"/>
              <a:gd name="T3" fmla="*/ 321 h 321"/>
              <a:gd name="T4" fmla="*/ 1214 w 1214"/>
              <a:gd name="T5" fmla="*/ 0 h 321"/>
              <a:gd name="T6" fmla="*/ 700 w 1214"/>
              <a:gd name="T7" fmla="*/ 0 h 321"/>
              <a:gd name="T8" fmla="*/ 0 w 1214"/>
              <a:gd name="T9" fmla="*/ 321 h 321"/>
            </a:gdLst>
            <a:ahLst/>
            <a:cxnLst>
              <a:cxn ang="0">
                <a:pos x="T0" y="T1"/>
              </a:cxn>
              <a:cxn ang="0">
                <a:pos x="T2" y="T3"/>
              </a:cxn>
              <a:cxn ang="0">
                <a:pos x="T4" y="T5"/>
              </a:cxn>
              <a:cxn ang="0">
                <a:pos x="T6" y="T7"/>
              </a:cxn>
              <a:cxn ang="0">
                <a:pos x="T8" y="T9"/>
              </a:cxn>
            </a:cxnLst>
            <a:rect l="0" t="0" r="r" b="b"/>
            <a:pathLst>
              <a:path w="1214" h="321">
                <a:moveTo>
                  <a:pt x="0" y="321"/>
                </a:moveTo>
                <a:lnTo>
                  <a:pt x="542" y="321"/>
                </a:lnTo>
                <a:lnTo>
                  <a:pt x="1214" y="0"/>
                </a:lnTo>
                <a:lnTo>
                  <a:pt x="700" y="0"/>
                </a:lnTo>
                <a:lnTo>
                  <a:pt x="0" y="321"/>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508250" y="-4763"/>
            <a:ext cx="1779588" cy="257175"/>
          </a:xfrm>
          <a:custGeom>
            <a:avLst/>
            <a:gdLst>
              <a:gd name="T0" fmla="*/ 1121 w 1121"/>
              <a:gd name="T1" fmla="*/ 0 h 162"/>
              <a:gd name="T2" fmla="*/ 317 w 1121"/>
              <a:gd name="T3" fmla="*/ 0 h 162"/>
              <a:gd name="T4" fmla="*/ 0 w 1121"/>
              <a:gd name="T5" fmla="*/ 162 h 162"/>
              <a:gd name="T6" fmla="*/ 782 w 1121"/>
              <a:gd name="T7" fmla="*/ 162 h 162"/>
              <a:gd name="T8" fmla="*/ 1121 w 1121"/>
              <a:gd name="T9" fmla="*/ 0 h 162"/>
            </a:gdLst>
            <a:ahLst/>
            <a:cxnLst>
              <a:cxn ang="0">
                <a:pos x="T0" y="T1"/>
              </a:cxn>
              <a:cxn ang="0">
                <a:pos x="T2" y="T3"/>
              </a:cxn>
              <a:cxn ang="0">
                <a:pos x="T4" y="T5"/>
              </a:cxn>
              <a:cxn ang="0">
                <a:pos x="T6" y="T7"/>
              </a:cxn>
              <a:cxn ang="0">
                <a:pos x="T8" y="T9"/>
              </a:cxn>
            </a:cxnLst>
            <a:rect l="0" t="0" r="r" b="b"/>
            <a:pathLst>
              <a:path w="1121" h="162">
                <a:moveTo>
                  <a:pt x="1121" y="0"/>
                </a:moveTo>
                <a:lnTo>
                  <a:pt x="317" y="0"/>
                </a:lnTo>
                <a:lnTo>
                  <a:pt x="0" y="162"/>
                </a:lnTo>
                <a:lnTo>
                  <a:pt x="782" y="162"/>
                </a:lnTo>
                <a:lnTo>
                  <a:pt x="1121"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4192588" y="-4763"/>
            <a:ext cx="1169988" cy="257175"/>
          </a:xfrm>
          <a:custGeom>
            <a:avLst/>
            <a:gdLst>
              <a:gd name="T0" fmla="*/ 737 w 737"/>
              <a:gd name="T1" fmla="*/ 0 h 162"/>
              <a:gd name="T2" fmla="*/ 339 w 737"/>
              <a:gd name="T3" fmla="*/ 0 h 162"/>
              <a:gd name="T4" fmla="*/ 0 w 737"/>
              <a:gd name="T5" fmla="*/ 162 h 162"/>
              <a:gd name="T6" fmla="*/ 382 w 737"/>
              <a:gd name="T7" fmla="*/ 162 h 162"/>
              <a:gd name="T8" fmla="*/ 737 w 737"/>
              <a:gd name="T9" fmla="*/ 0 h 162"/>
            </a:gdLst>
            <a:ahLst/>
            <a:cxnLst>
              <a:cxn ang="0">
                <a:pos x="T0" y="T1"/>
              </a:cxn>
              <a:cxn ang="0">
                <a:pos x="T2" y="T3"/>
              </a:cxn>
              <a:cxn ang="0">
                <a:pos x="T4" y="T5"/>
              </a:cxn>
              <a:cxn ang="0">
                <a:pos x="T6" y="T7"/>
              </a:cxn>
              <a:cxn ang="0">
                <a:pos x="T8" y="T9"/>
              </a:cxn>
            </a:cxnLst>
            <a:rect l="0" t="0" r="r" b="b"/>
            <a:pathLst>
              <a:path w="737" h="162">
                <a:moveTo>
                  <a:pt x="737" y="0"/>
                </a:moveTo>
                <a:lnTo>
                  <a:pt x="339" y="0"/>
                </a:lnTo>
                <a:lnTo>
                  <a:pt x="0" y="162"/>
                </a:lnTo>
                <a:lnTo>
                  <a:pt x="382" y="162"/>
                </a:lnTo>
                <a:lnTo>
                  <a:pt x="737"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7938" y="1241425"/>
            <a:ext cx="650875" cy="806450"/>
          </a:xfrm>
          <a:custGeom>
            <a:avLst/>
            <a:gdLst>
              <a:gd name="T0" fmla="*/ 0 w 410"/>
              <a:gd name="T1" fmla="*/ 508 h 508"/>
              <a:gd name="T2" fmla="*/ 0 w 410"/>
              <a:gd name="T3" fmla="*/ 187 h 508"/>
              <a:gd name="T4" fmla="*/ 410 w 410"/>
              <a:gd name="T5" fmla="*/ 0 h 508"/>
              <a:gd name="T6" fmla="*/ 410 w 410"/>
              <a:gd name="T7" fmla="*/ 302 h 508"/>
              <a:gd name="T8" fmla="*/ 0 w 410"/>
              <a:gd name="T9" fmla="*/ 508 h 508"/>
            </a:gdLst>
            <a:ahLst/>
            <a:cxnLst>
              <a:cxn ang="0">
                <a:pos x="T0" y="T1"/>
              </a:cxn>
              <a:cxn ang="0">
                <a:pos x="T2" y="T3"/>
              </a:cxn>
              <a:cxn ang="0">
                <a:pos x="T4" y="T5"/>
              </a:cxn>
              <a:cxn ang="0">
                <a:pos x="T6" y="T7"/>
              </a:cxn>
              <a:cxn ang="0">
                <a:pos x="T8" y="T9"/>
              </a:cxn>
            </a:cxnLst>
            <a:rect l="0" t="0" r="r" b="b"/>
            <a:pathLst>
              <a:path w="410" h="508">
                <a:moveTo>
                  <a:pt x="0" y="508"/>
                </a:moveTo>
                <a:lnTo>
                  <a:pt x="0" y="187"/>
                </a:lnTo>
                <a:lnTo>
                  <a:pt x="410" y="0"/>
                </a:lnTo>
                <a:lnTo>
                  <a:pt x="410" y="302"/>
                </a:lnTo>
                <a:lnTo>
                  <a:pt x="0" y="50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7938" y="2169150"/>
            <a:ext cx="322263" cy="482600"/>
          </a:xfrm>
          <a:custGeom>
            <a:avLst/>
            <a:gdLst>
              <a:gd name="T0" fmla="*/ 0 w 203"/>
              <a:gd name="T1" fmla="*/ 106 h 304"/>
              <a:gd name="T2" fmla="*/ 0 w 203"/>
              <a:gd name="T3" fmla="*/ 304 h 304"/>
              <a:gd name="T4" fmla="*/ 203 w 203"/>
              <a:gd name="T5" fmla="*/ 201 h 304"/>
              <a:gd name="T6" fmla="*/ 203 w 203"/>
              <a:gd name="T7" fmla="*/ 0 h 304"/>
              <a:gd name="T8" fmla="*/ 0 w 203"/>
              <a:gd name="T9" fmla="*/ 106 h 304"/>
            </a:gdLst>
            <a:ahLst/>
            <a:cxnLst>
              <a:cxn ang="0">
                <a:pos x="T0" y="T1"/>
              </a:cxn>
              <a:cxn ang="0">
                <a:pos x="T2" y="T3"/>
              </a:cxn>
              <a:cxn ang="0">
                <a:pos x="T4" y="T5"/>
              </a:cxn>
              <a:cxn ang="0">
                <a:pos x="T6" y="T7"/>
              </a:cxn>
              <a:cxn ang="0">
                <a:pos x="T8" y="T9"/>
              </a:cxn>
            </a:cxnLst>
            <a:rect l="0" t="0" r="r" b="b"/>
            <a:pathLst>
              <a:path w="203" h="304">
                <a:moveTo>
                  <a:pt x="0" y="106"/>
                </a:moveTo>
                <a:lnTo>
                  <a:pt x="0" y="304"/>
                </a:lnTo>
                <a:lnTo>
                  <a:pt x="203" y="201"/>
                </a:lnTo>
                <a:lnTo>
                  <a:pt x="203" y="0"/>
                </a:lnTo>
                <a:lnTo>
                  <a:pt x="0" y="106"/>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7938" y="-4763"/>
            <a:ext cx="3159125" cy="1614488"/>
          </a:xfrm>
          <a:custGeom>
            <a:avLst/>
            <a:gdLst>
              <a:gd name="T0" fmla="*/ 1990 w 1990"/>
              <a:gd name="T1" fmla="*/ 0 h 1017"/>
              <a:gd name="T2" fmla="*/ 0 w 1990"/>
              <a:gd name="T3" fmla="*/ 1017 h 1017"/>
              <a:gd name="T4" fmla="*/ 0 w 1990"/>
              <a:gd name="T5" fmla="*/ 3 h 1017"/>
              <a:gd name="T6" fmla="*/ 1990 w 1990"/>
              <a:gd name="T7" fmla="*/ 0 h 1017"/>
            </a:gdLst>
            <a:ahLst/>
            <a:cxnLst>
              <a:cxn ang="0">
                <a:pos x="T0" y="T1"/>
              </a:cxn>
              <a:cxn ang="0">
                <a:pos x="T2" y="T3"/>
              </a:cxn>
              <a:cxn ang="0">
                <a:pos x="T4" y="T5"/>
              </a:cxn>
              <a:cxn ang="0">
                <a:pos x="T6" y="T7"/>
              </a:cxn>
            </a:cxnLst>
            <a:rect l="0" t="0" r="r" b="b"/>
            <a:pathLst>
              <a:path w="1990" h="1017">
                <a:moveTo>
                  <a:pt x="1990" y="0"/>
                </a:moveTo>
                <a:lnTo>
                  <a:pt x="0" y="1017"/>
                </a:lnTo>
                <a:lnTo>
                  <a:pt x="0" y="3"/>
                </a:lnTo>
                <a:lnTo>
                  <a:pt x="1990"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9"/>
          <p:cNvSpPr/>
          <p:nvPr/>
        </p:nvSpPr>
        <p:spPr bwMode="auto">
          <a:xfrm>
            <a:off x="-7938" y="-4763"/>
            <a:ext cx="2386013" cy="1219200"/>
          </a:xfrm>
          <a:custGeom>
            <a:avLst/>
            <a:gdLst>
              <a:gd name="T0" fmla="*/ 1503 w 1503"/>
              <a:gd name="T1" fmla="*/ 0 h 768"/>
              <a:gd name="T2" fmla="*/ 0 w 1503"/>
              <a:gd name="T3" fmla="*/ 768 h 768"/>
              <a:gd name="T4" fmla="*/ 0 w 1503"/>
              <a:gd name="T5" fmla="*/ 0 h 768"/>
              <a:gd name="T6" fmla="*/ 1503 w 1503"/>
              <a:gd name="T7" fmla="*/ 0 h 768"/>
            </a:gdLst>
            <a:ahLst/>
            <a:cxnLst>
              <a:cxn ang="0">
                <a:pos x="T0" y="T1"/>
              </a:cxn>
              <a:cxn ang="0">
                <a:pos x="T2" y="T3"/>
              </a:cxn>
              <a:cxn ang="0">
                <a:pos x="T4" y="T5"/>
              </a:cxn>
              <a:cxn ang="0">
                <a:pos x="T6" y="T7"/>
              </a:cxn>
            </a:cxnLst>
            <a:rect l="0" t="0" r="r" b="b"/>
            <a:pathLst>
              <a:path w="1503" h="768">
                <a:moveTo>
                  <a:pt x="1503" y="0"/>
                </a:moveTo>
                <a:lnTo>
                  <a:pt x="0" y="768"/>
                </a:lnTo>
                <a:lnTo>
                  <a:pt x="0" y="0"/>
                </a:lnTo>
                <a:lnTo>
                  <a:pt x="1503"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
          <p:cNvSpPr/>
          <p:nvPr/>
        </p:nvSpPr>
        <p:spPr bwMode="auto">
          <a:xfrm>
            <a:off x="-7938" y="-4763"/>
            <a:ext cx="650875" cy="1219200"/>
          </a:xfrm>
          <a:custGeom>
            <a:avLst/>
            <a:gdLst>
              <a:gd name="T0" fmla="*/ 0 w 410"/>
              <a:gd name="T1" fmla="*/ 768 h 768"/>
              <a:gd name="T2" fmla="*/ 0 w 410"/>
              <a:gd name="T3" fmla="*/ 0 h 768"/>
              <a:gd name="T4" fmla="*/ 410 w 410"/>
              <a:gd name="T5" fmla="*/ 182 h 768"/>
              <a:gd name="T6" fmla="*/ 410 w 410"/>
              <a:gd name="T7" fmla="*/ 562 h 768"/>
              <a:gd name="T8" fmla="*/ 0 w 410"/>
              <a:gd name="T9" fmla="*/ 768 h 768"/>
            </a:gdLst>
            <a:ahLst/>
            <a:cxnLst>
              <a:cxn ang="0">
                <a:pos x="T0" y="T1"/>
              </a:cxn>
              <a:cxn ang="0">
                <a:pos x="T2" y="T3"/>
              </a:cxn>
              <a:cxn ang="0">
                <a:pos x="T4" y="T5"/>
              </a:cxn>
              <a:cxn ang="0">
                <a:pos x="T6" y="T7"/>
              </a:cxn>
              <a:cxn ang="0">
                <a:pos x="T8" y="T9"/>
              </a:cxn>
            </a:cxnLst>
            <a:rect l="0" t="0" r="r" b="b"/>
            <a:pathLst>
              <a:path w="410" h="768">
                <a:moveTo>
                  <a:pt x="0" y="768"/>
                </a:moveTo>
                <a:lnTo>
                  <a:pt x="0" y="0"/>
                </a:lnTo>
                <a:lnTo>
                  <a:pt x="410" y="182"/>
                </a:lnTo>
                <a:lnTo>
                  <a:pt x="410" y="562"/>
                </a:lnTo>
                <a:lnTo>
                  <a:pt x="0" y="768"/>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
          <p:cNvSpPr/>
          <p:nvPr/>
        </p:nvSpPr>
        <p:spPr bwMode="auto">
          <a:xfrm>
            <a:off x="-7938" y="-4763"/>
            <a:ext cx="1206500" cy="288925"/>
          </a:xfrm>
          <a:custGeom>
            <a:avLst/>
            <a:gdLst>
              <a:gd name="T0" fmla="*/ 410 w 760"/>
              <a:gd name="T1" fmla="*/ 182 h 182"/>
              <a:gd name="T2" fmla="*/ 760 w 760"/>
              <a:gd name="T3" fmla="*/ 0 h 182"/>
              <a:gd name="T4" fmla="*/ 0 w 760"/>
              <a:gd name="T5" fmla="*/ 0 h 182"/>
              <a:gd name="T6" fmla="*/ 410 w 760"/>
              <a:gd name="T7" fmla="*/ 182 h 182"/>
            </a:gdLst>
            <a:ahLst/>
            <a:cxnLst>
              <a:cxn ang="0">
                <a:pos x="T0" y="T1"/>
              </a:cxn>
              <a:cxn ang="0">
                <a:pos x="T2" y="T3"/>
              </a:cxn>
              <a:cxn ang="0">
                <a:pos x="T4" y="T5"/>
              </a:cxn>
              <a:cxn ang="0">
                <a:pos x="T6" y="T7"/>
              </a:cxn>
            </a:cxnLst>
            <a:rect l="0" t="0" r="r" b="b"/>
            <a:pathLst>
              <a:path w="760" h="182">
                <a:moveTo>
                  <a:pt x="410" y="182"/>
                </a:moveTo>
                <a:lnTo>
                  <a:pt x="760" y="0"/>
                </a:lnTo>
                <a:lnTo>
                  <a:pt x="0" y="0"/>
                </a:lnTo>
                <a:lnTo>
                  <a:pt x="410" y="182"/>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
          <p:cNvSpPr/>
          <p:nvPr/>
        </p:nvSpPr>
        <p:spPr bwMode="auto">
          <a:xfrm>
            <a:off x="3394075" y="-4763"/>
            <a:ext cx="1431925" cy="381000"/>
          </a:xfrm>
          <a:custGeom>
            <a:avLst/>
            <a:gdLst>
              <a:gd name="T0" fmla="*/ 902 w 902"/>
              <a:gd name="T1" fmla="*/ 0 h 240"/>
              <a:gd name="T2" fmla="*/ 503 w 902"/>
              <a:gd name="T3" fmla="*/ 0 h 240"/>
              <a:gd name="T4" fmla="*/ 0 w 902"/>
              <a:gd name="T5" fmla="*/ 240 h 240"/>
              <a:gd name="T6" fmla="*/ 382 w 902"/>
              <a:gd name="T7" fmla="*/ 240 h 240"/>
              <a:gd name="T8" fmla="*/ 902 w 902"/>
              <a:gd name="T9" fmla="*/ 0 h 240"/>
            </a:gdLst>
            <a:ahLst/>
            <a:cxnLst>
              <a:cxn ang="0">
                <a:pos x="T0" y="T1"/>
              </a:cxn>
              <a:cxn ang="0">
                <a:pos x="T2" y="T3"/>
              </a:cxn>
              <a:cxn ang="0">
                <a:pos x="T4" y="T5"/>
              </a:cxn>
              <a:cxn ang="0">
                <a:pos x="T6" y="T7"/>
              </a:cxn>
              <a:cxn ang="0">
                <a:pos x="T8" y="T9"/>
              </a:cxn>
            </a:cxnLst>
            <a:rect l="0" t="0" r="r" b="b"/>
            <a:pathLst>
              <a:path w="902" h="240">
                <a:moveTo>
                  <a:pt x="902" y="0"/>
                </a:moveTo>
                <a:lnTo>
                  <a:pt x="503" y="0"/>
                </a:lnTo>
                <a:lnTo>
                  <a:pt x="0" y="240"/>
                </a:lnTo>
                <a:lnTo>
                  <a:pt x="382" y="240"/>
                </a:lnTo>
                <a:lnTo>
                  <a:pt x="902"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矩形 26"/>
          <p:cNvSpPr/>
          <p:nvPr/>
        </p:nvSpPr>
        <p:spPr>
          <a:xfrm>
            <a:off x="1331640" y="1506537"/>
            <a:ext cx="6480720" cy="20204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91865" y="2715895"/>
            <a:ext cx="2814320" cy="645160"/>
          </a:xfrm>
          <a:prstGeom prst="rect">
            <a:avLst/>
          </a:prstGeom>
        </p:spPr>
        <p:txBody>
          <a:bodyPr wrap="square">
            <a:spAutoFit/>
          </a:bodyPr>
          <a:lstStyle/>
          <a:p>
            <a:pPr fontAlgn="auto">
              <a:spcBef>
                <a:spcPts val="0"/>
              </a:spcBef>
              <a:spcAft>
                <a:spcPts val="0"/>
              </a:spcAft>
              <a:defRPr/>
            </a:pPr>
            <a:r>
              <a:rPr lang="zh-CN" altLang="en-US" sz="3600" b="1" spc="300" dirty="0">
                <a:solidFill>
                  <a:schemeClr val="bg1"/>
                </a:solidFill>
                <a:latin typeface="+mj-lt"/>
                <a:cs typeface="+mn-ea"/>
                <a:sym typeface="+mn-lt"/>
              </a:rPr>
              <a:t>项目特色</a:t>
            </a:r>
            <a:endParaRPr lang="zh-CN" altLang="en-US" sz="3600" b="1" spc="300" dirty="0">
              <a:solidFill>
                <a:schemeClr val="bg1"/>
              </a:solidFill>
              <a:latin typeface="+mj-lt"/>
              <a:cs typeface="+mn-ea"/>
              <a:sym typeface="+mn-lt"/>
            </a:endParaRPr>
          </a:p>
        </p:txBody>
      </p:sp>
      <p:sp>
        <p:nvSpPr>
          <p:cNvPr id="8" name="矩形 7"/>
          <p:cNvSpPr/>
          <p:nvPr/>
        </p:nvSpPr>
        <p:spPr>
          <a:xfrm>
            <a:off x="3991844" y="1368891"/>
            <a:ext cx="1860216" cy="1569660"/>
          </a:xfrm>
          <a:prstGeom prst="rect">
            <a:avLst/>
          </a:prstGeom>
        </p:spPr>
        <p:txBody>
          <a:bodyPr wrap="square">
            <a:spAutoFit/>
          </a:bodyPr>
          <a:lstStyle/>
          <a:p>
            <a:pPr fontAlgn="auto">
              <a:spcBef>
                <a:spcPts val="0"/>
              </a:spcBef>
              <a:spcAft>
                <a:spcPts val="0"/>
              </a:spcAft>
              <a:defRPr/>
            </a:pPr>
            <a:r>
              <a:rPr lang="en-US" altLang="zh-CN" sz="9600" spc="300" dirty="0">
                <a:solidFill>
                  <a:schemeClr val="bg1"/>
                </a:solidFill>
                <a:latin typeface="Agency FB" panose="020B0503020202020204" pitchFamily="34" charset="0"/>
                <a:cs typeface="+mn-ea"/>
                <a:sym typeface="+mn-lt"/>
              </a:rPr>
              <a:t>04</a:t>
            </a:r>
            <a:endParaRPr lang="zh-CN" altLang="en-US" sz="9600" spc="300" dirty="0">
              <a:solidFill>
                <a:schemeClr val="bg1"/>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7"/>
          <p:cNvGrpSpPr/>
          <p:nvPr/>
        </p:nvGrpSpPr>
        <p:grpSpPr>
          <a:xfrm>
            <a:off x="636742" y="1005576"/>
            <a:ext cx="3305828" cy="3329861"/>
            <a:chOff x="848990" y="1340768"/>
            <a:chExt cx="4407771" cy="4439814"/>
          </a:xfrm>
        </p:grpSpPr>
        <p:sp>
          <p:nvSpPr>
            <p:cNvPr id="25" name="Freeform: Shape 4"/>
            <p:cNvSpPr/>
            <p:nvPr/>
          </p:nvSpPr>
          <p:spPr bwMode="auto">
            <a:xfrm>
              <a:off x="3016160" y="4640361"/>
              <a:ext cx="1616447" cy="860376"/>
            </a:xfrm>
            <a:custGeom>
              <a:avLst/>
              <a:gdLst>
                <a:gd name="T0" fmla="*/ 0 w 7184"/>
                <a:gd name="T1" fmla="*/ 3822 h 3823"/>
                <a:gd name="T2" fmla="*/ 0 w 7184"/>
                <a:gd name="T3" fmla="*/ 3822 h 3823"/>
                <a:gd name="T4" fmla="*/ 4509 w 7184"/>
                <a:gd name="T5" fmla="*/ 2556 h 3823"/>
                <a:gd name="T6" fmla="*/ 7183 w 7184"/>
                <a:gd name="T7" fmla="*/ 0 h 3823"/>
              </a:gdLst>
              <a:ahLst/>
              <a:cxnLst>
                <a:cxn ang="0">
                  <a:pos x="T0" y="T1"/>
                </a:cxn>
                <a:cxn ang="0">
                  <a:pos x="T2" y="T3"/>
                </a:cxn>
                <a:cxn ang="0">
                  <a:pos x="T4" y="T5"/>
                </a:cxn>
                <a:cxn ang="0">
                  <a:pos x="T6" y="T7"/>
                </a:cxn>
              </a:cxnLst>
              <a:rect l="0" t="0" r="r" b="b"/>
              <a:pathLst>
                <a:path w="7184" h="3823">
                  <a:moveTo>
                    <a:pt x="0" y="3822"/>
                  </a:moveTo>
                  <a:lnTo>
                    <a:pt x="0" y="3822"/>
                  </a:lnTo>
                  <a:cubicBezTo>
                    <a:pt x="1654" y="3822"/>
                    <a:pt x="3196" y="3356"/>
                    <a:pt x="4509" y="2556"/>
                  </a:cubicBezTo>
                  <a:cubicBezTo>
                    <a:pt x="5575" y="1908"/>
                    <a:pt x="6488" y="1031"/>
                    <a:pt x="7183" y="0"/>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26" name="Freeform: Shape 5"/>
            <p:cNvSpPr/>
            <p:nvPr/>
          </p:nvSpPr>
          <p:spPr bwMode="auto">
            <a:xfrm>
              <a:off x="2317586" y="3550751"/>
              <a:ext cx="476301" cy="662896"/>
            </a:xfrm>
            <a:custGeom>
              <a:avLst/>
              <a:gdLst>
                <a:gd name="T0" fmla="*/ 0 w 2115"/>
                <a:gd name="T1" fmla="*/ 0 h 2944"/>
                <a:gd name="T2" fmla="*/ 0 w 2115"/>
                <a:gd name="T3" fmla="*/ 0 h 2944"/>
                <a:gd name="T4" fmla="*/ 2114 w 2115"/>
                <a:gd name="T5" fmla="*/ 2943 h 2944"/>
              </a:gdLst>
              <a:ahLst/>
              <a:cxnLst>
                <a:cxn ang="0">
                  <a:pos x="T0" y="T1"/>
                </a:cxn>
                <a:cxn ang="0">
                  <a:pos x="T2" y="T3"/>
                </a:cxn>
                <a:cxn ang="0">
                  <a:pos x="T4" y="T5"/>
                </a:cxn>
              </a:cxnLst>
              <a:rect l="0" t="0" r="r" b="b"/>
              <a:pathLst>
                <a:path w="2115" h="2944">
                  <a:moveTo>
                    <a:pt x="0" y="0"/>
                  </a:moveTo>
                  <a:lnTo>
                    <a:pt x="0" y="0"/>
                  </a:lnTo>
                  <a:cubicBezTo>
                    <a:pt x="0" y="1365"/>
                    <a:pt x="883" y="2525"/>
                    <a:pt x="2114" y="2943"/>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27" name="Straight Connector 6"/>
            <p:cNvSpPr/>
            <p:nvPr/>
          </p:nvSpPr>
          <p:spPr bwMode="auto">
            <a:xfrm flipH="1">
              <a:off x="2473375" y="4232502"/>
              <a:ext cx="321503" cy="462439"/>
            </a:xfrm>
            <a:prstGeom prst="line">
              <a:avLst/>
            </a:pr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28" name="Freeform: Shape 7"/>
            <p:cNvSpPr/>
            <p:nvPr/>
          </p:nvSpPr>
          <p:spPr bwMode="auto">
            <a:xfrm>
              <a:off x="1926621" y="4189830"/>
              <a:ext cx="547747" cy="505111"/>
            </a:xfrm>
            <a:custGeom>
              <a:avLst/>
              <a:gdLst>
                <a:gd name="T0" fmla="*/ 0 w 2433"/>
                <a:gd name="T1" fmla="*/ 0 h 2245"/>
                <a:gd name="T2" fmla="*/ 0 w 2433"/>
                <a:gd name="T3" fmla="*/ 0 h 2245"/>
                <a:gd name="T4" fmla="*/ 2432 w 2433"/>
                <a:gd name="T5" fmla="*/ 2244 h 2245"/>
              </a:gdLst>
              <a:ahLst/>
              <a:cxnLst>
                <a:cxn ang="0">
                  <a:pos x="T0" y="T1"/>
                </a:cxn>
                <a:cxn ang="0">
                  <a:pos x="T2" y="T3"/>
                </a:cxn>
                <a:cxn ang="0">
                  <a:pos x="T4" y="T5"/>
                </a:cxn>
              </a:cxnLst>
              <a:rect l="0" t="0" r="r" b="b"/>
              <a:pathLst>
                <a:path w="2433" h="2245">
                  <a:moveTo>
                    <a:pt x="0" y="0"/>
                  </a:moveTo>
                  <a:lnTo>
                    <a:pt x="0" y="0"/>
                  </a:lnTo>
                  <a:cubicBezTo>
                    <a:pt x="565" y="972"/>
                    <a:pt x="1413" y="1755"/>
                    <a:pt x="2432" y="2244"/>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29" name="Freeform: Shape 8"/>
            <p:cNvSpPr/>
            <p:nvPr/>
          </p:nvSpPr>
          <p:spPr bwMode="auto">
            <a:xfrm>
              <a:off x="2273925" y="2526637"/>
              <a:ext cx="1426919" cy="304654"/>
            </a:xfrm>
            <a:custGeom>
              <a:avLst/>
              <a:gdLst>
                <a:gd name="T0" fmla="*/ 6340 w 6341"/>
                <a:gd name="T1" fmla="*/ 1354 h 1355"/>
                <a:gd name="T2" fmla="*/ 6340 w 6341"/>
                <a:gd name="T3" fmla="*/ 1354 h 1355"/>
                <a:gd name="T4" fmla="*/ 3103 w 6341"/>
                <a:gd name="T5" fmla="*/ 0 h 1355"/>
                <a:gd name="T6" fmla="*/ 0 w 6341"/>
                <a:gd name="T7" fmla="*/ 1225 h 1355"/>
              </a:gdLst>
              <a:ahLst/>
              <a:cxnLst>
                <a:cxn ang="0">
                  <a:pos x="T0" y="T1"/>
                </a:cxn>
                <a:cxn ang="0">
                  <a:pos x="T2" y="T3"/>
                </a:cxn>
                <a:cxn ang="0">
                  <a:pos x="T4" y="T5"/>
                </a:cxn>
                <a:cxn ang="0">
                  <a:pos x="T6" y="T7"/>
                </a:cxn>
              </a:cxnLst>
              <a:rect l="0" t="0" r="r" b="b"/>
              <a:pathLst>
                <a:path w="6341" h="1355">
                  <a:moveTo>
                    <a:pt x="6340" y="1354"/>
                  </a:moveTo>
                  <a:lnTo>
                    <a:pt x="6340" y="1354"/>
                  </a:lnTo>
                  <a:cubicBezTo>
                    <a:pt x="5516" y="518"/>
                    <a:pt x="4373" y="0"/>
                    <a:pt x="3103" y="0"/>
                  </a:cubicBezTo>
                  <a:cubicBezTo>
                    <a:pt x="1907" y="0"/>
                    <a:pt x="812" y="465"/>
                    <a:pt x="0" y="1225"/>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0" name="Straight Connector 9"/>
            <p:cNvSpPr/>
            <p:nvPr/>
          </p:nvSpPr>
          <p:spPr bwMode="auto">
            <a:xfrm flipH="1">
              <a:off x="3669089" y="1965953"/>
              <a:ext cx="483247" cy="845490"/>
            </a:xfrm>
            <a:prstGeom prst="line">
              <a:avLst/>
            </a:pr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1" name="Straight Connector 10"/>
            <p:cNvSpPr/>
            <p:nvPr/>
          </p:nvSpPr>
          <p:spPr bwMode="auto">
            <a:xfrm>
              <a:off x="3016160" y="1601757"/>
              <a:ext cx="992" cy="698621"/>
            </a:xfrm>
            <a:prstGeom prst="line">
              <a:avLst/>
            </a:pr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2" name="Freeform: Shape 11"/>
            <p:cNvSpPr/>
            <p:nvPr/>
          </p:nvSpPr>
          <p:spPr bwMode="auto">
            <a:xfrm>
              <a:off x="1067294" y="3550751"/>
              <a:ext cx="876196" cy="1627468"/>
            </a:xfrm>
            <a:custGeom>
              <a:avLst/>
              <a:gdLst>
                <a:gd name="T0" fmla="*/ 0 w 3893"/>
                <a:gd name="T1" fmla="*/ 0 h 7231"/>
                <a:gd name="T2" fmla="*/ 0 w 3893"/>
                <a:gd name="T3" fmla="*/ 0 h 7231"/>
                <a:gd name="T4" fmla="*/ 830 w 3893"/>
                <a:gd name="T5" fmla="*/ 3697 h 7231"/>
                <a:gd name="T6" fmla="*/ 2785 w 3893"/>
                <a:gd name="T7" fmla="*/ 6358 h 7231"/>
                <a:gd name="T8" fmla="*/ 3892 w 3893"/>
                <a:gd name="T9" fmla="*/ 7230 h 7231"/>
              </a:gdLst>
              <a:ahLst/>
              <a:cxnLst>
                <a:cxn ang="0">
                  <a:pos x="T0" y="T1"/>
                </a:cxn>
                <a:cxn ang="0">
                  <a:pos x="T2" y="T3"/>
                </a:cxn>
                <a:cxn ang="0">
                  <a:pos x="T4" y="T5"/>
                </a:cxn>
                <a:cxn ang="0">
                  <a:pos x="T6" y="T7"/>
                </a:cxn>
                <a:cxn ang="0">
                  <a:pos x="T8" y="T9"/>
                </a:cxn>
              </a:cxnLst>
              <a:rect l="0" t="0" r="r" b="b"/>
              <a:pathLst>
                <a:path w="3893" h="7231">
                  <a:moveTo>
                    <a:pt x="0" y="0"/>
                  </a:moveTo>
                  <a:lnTo>
                    <a:pt x="0" y="0"/>
                  </a:lnTo>
                  <a:cubicBezTo>
                    <a:pt x="0" y="1324"/>
                    <a:pt x="300" y="2578"/>
                    <a:pt x="830" y="3697"/>
                  </a:cubicBezTo>
                  <a:cubicBezTo>
                    <a:pt x="1307" y="4710"/>
                    <a:pt x="1972" y="5611"/>
                    <a:pt x="2785" y="6358"/>
                  </a:cubicBezTo>
                  <a:cubicBezTo>
                    <a:pt x="3126" y="6676"/>
                    <a:pt x="3497" y="6971"/>
                    <a:pt x="3892" y="7230"/>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3" name="Freeform: Shape 12"/>
            <p:cNvSpPr/>
            <p:nvPr/>
          </p:nvSpPr>
          <p:spPr bwMode="auto">
            <a:xfrm>
              <a:off x="1756938" y="2300378"/>
              <a:ext cx="1259221" cy="1259304"/>
            </a:xfrm>
            <a:custGeom>
              <a:avLst/>
              <a:gdLst>
                <a:gd name="T0" fmla="*/ 5594 w 5595"/>
                <a:gd name="T1" fmla="*/ 0 h 5595"/>
                <a:gd name="T2" fmla="*/ 5594 w 5595"/>
                <a:gd name="T3" fmla="*/ 0 h 5595"/>
                <a:gd name="T4" fmla="*/ 2915 w 5595"/>
                <a:gd name="T5" fmla="*/ 677 h 5595"/>
                <a:gd name="T6" fmla="*/ 442 w 5595"/>
                <a:gd name="T7" fmla="*/ 3415 h 5595"/>
                <a:gd name="T8" fmla="*/ 0 w 5595"/>
                <a:gd name="T9" fmla="*/ 5594 h 5595"/>
              </a:gdLst>
              <a:ahLst/>
              <a:cxnLst>
                <a:cxn ang="0">
                  <a:pos x="T0" y="T1"/>
                </a:cxn>
                <a:cxn ang="0">
                  <a:pos x="T2" y="T3"/>
                </a:cxn>
                <a:cxn ang="0">
                  <a:pos x="T4" y="T5"/>
                </a:cxn>
                <a:cxn ang="0">
                  <a:pos x="T6" y="T7"/>
                </a:cxn>
                <a:cxn ang="0">
                  <a:pos x="T8" y="T9"/>
                </a:cxn>
              </a:cxnLst>
              <a:rect l="0" t="0" r="r" b="b"/>
              <a:pathLst>
                <a:path w="5595" h="5595">
                  <a:moveTo>
                    <a:pt x="5594" y="0"/>
                  </a:moveTo>
                  <a:lnTo>
                    <a:pt x="5594" y="0"/>
                  </a:lnTo>
                  <a:cubicBezTo>
                    <a:pt x="4622" y="0"/>
                    <a:pt x="3710" y="247"/>
                    <a:pt x="2915" y="677"/>
                  </a:cubicBezTo>
                  <a:cubicBezTo>
                    <a:pt x="1814" y="1284"/>
                    <a:pt x="936" y="2249"/>
                    <a:pt x="442" y="3415"/>
                  </a:cubicBezTo>
                  <a:cubicBezTo>
                    <a:pt x="159" y="4086"/>
                    <a:pt x="0" y="4822"/>
                    <a:pt x="0" y="5594"/>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4" name="Freeform: Shape 13"/>
            <p:cNvSpPr/>
            <p:nvPr/>
          </p:nvSpPr>
          <p:spPr bwMode="auto">
            <a:xfrm>
              <a:off x="1464212" y="1601758"/>
              <a:ext cx="1551948" cy="769079"/>
            </a:xfrm>
            <a:custGeom>
              <a:avLst/>
              <a:gdLst>
                <a:gd name="T0" fmla="*/ 6895 w 6896"/>
                <a:gd name="T1" fmla="*/ 0 h 3416"/>
                <a:gd name="T2" fmla="*/ 6895 w 6896"/>
                <a:gd name="T3" fmla="*/ 0 h 3416"/>
                <a:gd name="T4" fmla="*/ 2226 w 6896"/>
                <a:gd name="T5" fmla="*/ 1366 h 3416"/>
                <a:gd name="T6" fmla="*/ 0 w 6896"/>
                <a:gd name="T7" fmla="*/ 3415 h 3416"/>
              </a:gdLst>
              <a:ahLst/>
              <a:cxnLst>
                <a:cxn ang="0">
                  <a:pos x="T0" y="T1"/>
                </a:cxn>
                <a:cxn ang="0">
                  <a:pos x="T2" y="T3"/>
                </a:cxn>
                <a:cxn ang="0">
                  <a:pos x="T4" y="T5"/>
                </a:cxn>
                <a:cxn ang="0">
                  <a:pos x="T6" y="T7"/>
                </a:cxn>
              </a:cxnLst>
              <a:rect l="0" t="0" r="r" b="b"/>
              <a:pathLst>
                <a:path w="6896" h="3416">
                  <a:moveTo>
                    <a:pt x="6895" y="0"/>
                  </a:moveTo>
                  <a:lnTo>
                    <a:pt x="6895" y="0"/>
                  </a:lnTo>
                  <a:cubicBezTo>
                    <a:pt x="5176" y="0"/>
                    <a:pt x="3574" y="501"/>
                    <a:pt x="2226" y="1366"/>
                  </a:cubicBezTo>
                  <a:cubicBezTo>
                    <a:pt x="1366" y="1914"/>
                    <a:pt x="618" y="2608"/>
                    <a:pt x="0" y="3415"/>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5" name="Freeform: Shape 14"/>
            <p:cNvSpPr/>
            <p:nvPr/>
          </p:nvSpPr>
          <p:spPr bwMode="auto">
            <a:xfrm>
              <a:off x="4090814" y="2979152"/>
              <a:ext cx="184567" cy="1236479"/>
            </a:xfrm>
            <a:custGeom>
              <a:avLst/>
              <a:gdLst>
                <a:gd name="T0" fmla="*/ 0 w 820"/>
                <a:gd name="T1" fmla="*/ 5492 h 5493"/>
                <a:gd name="T2" fmla="*/ 0 w 820"/>
                <a:gd name="T3" fmla="*/ 5492 h 5493"/>
                <a:gd name="T4" fmla="*/ 819 w 820"/>
                <a:gd name="T5" fmla="*/ 2579 h 5493"/>
                <a:gd name="T6" fmla="*/ 189 w 820"/>
                <a:gd name="T7" fmla="*/ 0 h 5493"/>
              </a:gdLst>
              <a:ahLst/>
              <a:cxnLst>
                <a:cxn ang="0">
                  <a:pos x="T0" y="T1"/>
                </a:cxn>
                <a:cxn ang="0">
                  <a:pos x="T2" y="T3"/>
                </a:cxn>
                <a:cxn ang="0">
                  <a:pos x="T4" y="T5"/>
                </a:cxn>
                <a:cxn ang="0">
                  <a:pos x="T6" y="T7"/>
                </a:cxn>
              </a:cxnLst>
              <a:rect l="0" t="0" r="r" b="b"/>
              <a:pathLst>
                <a:path w="820" h="5493">
                  <a:moveTo>
                    <a:pt x="0" y="5492"/>
                  </a:moveTo>
                  <a:lnTo>
                    <a:pt x="0" y="5492"/>
                  </a:lnTo>
                  <a:cubicBezTo>
                    <a:pt x="518" y="4644"/>
                    <a:pt x="819" y="3643"/>
                    <a:pt x="819" y="2579"/>
                  </a:cubicBezTo>
                  <a:cubicBezTo>
                    <a:pt x="819" y="1648"/>
                    <a:pt x="595" y="771"/>
                    <a:pt x="189" y="0"/>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6" name="Freeform: Shape 15"/>
            <p:cNvSpPr/>
            <p:nvPr/>
          </p:nvSpPr>
          <p:spPr bwMode="auto">
            <a:xfrm>
              <a:off x="4385526" y="2767780"/>
              <a:ext cx="251050" cy="1641362"/>
            </a:xfrm>
            <a:custGeom>
              <a:avLst/>
              <a:gdLst>
                <a:gd name="T0" fmla="*/ 0 w 1114"/>
                <a:gd name="T1" fmla="*/ 7294 h 7295"/>
                <a:gd name="T2" fmla="*/ 0 w 1114"/>
                <a:gd name="T3" fmla="*/ 7294 h 7295"/>
                <a:gd name="T4" fmla="*/ 1113 w 1114"/>
                <a:gd name="T5" fmla="*/ 3356 h 7295"/>
                <a:gd name="T6" fmla="*/ 289 w 1114"/>
                <a:gd name="T7" fmla="*/ 0 h 7295"/>
              </a:gdLst>
              <a:ahLst/>
              <a:cxnLst>
                <a:cxn ang="0">
                  <a:pos x="T0" y="T1"/>
                </a:cxn>
                <a:cxn ang="0">
                  <a:pos x="T2" y="T3"/>
                </a:cxn>
                <a:cxn ang="0">
                  <a:pos x="T4" y="T5"/>
                </a:cxn>
                <a:cxn ang="0">
                  <a:pos x="T6" y="T7"/>
                </a:cxn>
              </a:cxnLst>
              <a:rect l="0" t="0" r="r" b="b"/>
              <a:pathLst>
                <a:path w="1114" h="7295">
                  <a:moveTo>
                    <a:pt x="0" y="7294"/>
                  </a:moveTo>
                  <a:lnTo>
                    <a:pt x="0" y="7294"/>
                  </a:lnTo>
                  <a:cubicBezTo>
                    <a:pt x="683" y="6193"/>
                    <a:pt x="1113" y="4738"/>
                    <a:pt x="1113" y="3356"/>
                  </a:cubicBezTo>
                  <a:cubicBezTo>
                    <a:pt x="1113" y="2143"/>
                    <a:pt x="813" y="1000"/>
                    <a:pt x="289" y="0"/>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7" name="Freeform: Shape 16"/>
            <p:cNvSpPr/>
            <p:nvPr/>
          </p:nvSpPr>
          <p:spPr bwMode="auto">
            <a:xfrm>
              <a:off x="1395743" y="2339082"/>
              <a:ext cx="528893" cy="1184877"/>
            </a:xfrm>
            <a:custGeom>
              <a:avLst/>
              <a:gdLst>
                <a:gd name="T0" fmla="*/ 0 w 2350"/>
                <a:gd name="T1" fmla="*/ 5264 h 5265"/>
                <a:gd name="T2" fmla="*/ 0 w 2350"/>
                <a:gd name="T3" fmla="*/ 5264 h 5265"/>
                <a:gd name="T4" fmla="*/ 1407 w 2350"/>
                <a:gd name="T5" fmla="*/ 989 h 5265"/>
                <a:gd name="T6" fmla="*/ 2349 w 2350"/>
                <a:gd name="T7" fmla="*/ 0 h 5265"/>
              </a:gdLst>
              <a:ahLst/>
              <a:cxnLst>
                <a:cxn ang="0">
                  <a:pos x="T0" y="T1"/>
                </a:cxn>
                <a:cxn ang="0">
                  <a:pos x="T2" y="T3"/>
                </a:cxn>
                <a:cxn ang="0">
                  <a:pos x="T4" y="T5"/>
                </a:cxn>
                <a:cxn ang="0">
                  <a:pos x="T6" y="T7"/>
                </a:cxn>
              </a:cxnLst>
              <a:rect l="0" t="0" r="r" b="b"/>
              <a:pathLst>
                <a:path w="2350" h="5265">
                  <a:moveTo>
                    <a:pt x="0" y="5264"/>
                  </a:moveTo>
                  <a:lnTo>
                    <a:pt x="0" y="5264"/>
                  </a:lnTo>
                  <a:cubicBezTo>
                    <a:pt x="0" y="3662"/>
                    <a:pt x="512" y="2178"/>
                    <a:pt x="1407" y="989"/>
                  </a:cubicBezTo>
                  <a:cubicBezTo>
                    <a:pt x="1955" y="259"/>
                    <a:pt x="2349" y="0"/>
                    <a:pt x="2349" y="0"/>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8" name="Freeform: Shape 17"/>
            <p:cNvSpPr/>
            <p:nvPr/>
          </p:nvSpPr>
          <p:spPr bwMode="auto">
            <a:xfrm>
              <a:off x="4151345" y="1965954"/>
              <a:ext cx="813681" cy="1584797"/>
            </a:xfrm>
            <a:custGeom>
              <a:avLst/>
              <a:gdLst>
                <a:gd name="T0" fmla="*/ 3615 w 3616"/>
                <a:gd name="T1" fmla="*/ 7042 h 7043"/>
                <a:gd name="T2" fmla="*/ 3615 w 3616"/>
                <a:gd name="T3" fmla="*/ 7042 h 7043"/>
                <a:gd name="T4" fmla="*/ 2544 w 3616"/>
                <a:gd name="T5" fmla="*/ 2862 h 7043"/>
                <a:gd name="T6" fmla="*/ 0 w 3616"/>
                <a:gd name="T7" fmla="*/ 0 h 7043"/>
              </a:gdLst>
              <a:ahLst/>
              <a:cxnLst>
                <a:cxn ang="0">
                  <a:pos x="T0" y="T1"/>
                </a:cxn>
                <a:cxn ang="0">
                  <a:pos x="T2" y="T3"/>
                </a:cxn>
                <a:cxn ang="0">
                  <a:pos x="T4" y="T5"/>
                </a:cxn>
                <a:cxn ang="0">
                  <a:pos x="T6" y="T7"/>
                </a:cxn>
              </a:cxnLst>
              <a:rect l="0" t="0" r="r" b="b"/>
              <a:pathLst>
                <a:path w="3616" h="7043">
                  <a:moveTo>
                    <a:pt x="3615" y="7042"/>
                  </a:moveTo>
                  <a:lnTo>
                    <a:pt x="3615" y="7042"/>
                  </a:lnTo>
                  <a:cubicBezTo>
                    <a:pt x="3615" y="5529"/>
                    <a:pt x="3227" y="4104"/>
                    <a:pt x="2544" y="2862"/>
                  </a:cubicBezTo>
                  <a:cubicBezTo>
                    <a:pt x="1920" y="1731"/>
                    <a:pt x="1042" y="748"/>
                    <a:pt x="0" y="0"/>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39" name="Freeform: Shape 18"/>
            <p:cNvSpPr/>
            <p:nvPr/>
          </p:nvSpPr>
          <p:spPr bwMode="auto">
            <a:xfrm>
              <a:off x="2195533" y="4921199"/>
              <a:ext cx="1534086" cy="223281"/>
            </a:xfrm>
            <a:custGeom>
              <a:avLst/>
              <a:gdLst>
                <a:gd name="T0" fmla="*/ 0 w 6819"/>
                <a:gd name="T1" fmla="*/ 0 h 990"/>
                <a:gd name="T2" fmla="*/ 0 w 6819"/>
                <a:gd name="T3" fmla="*/ 0 h 990"/>
                <a:gd name="T4" fmla="*/ 3645 w 6819"/>
                <a:gd name="T5" fmla="*/ 989 h 990"/>
                <a:gd name="T6" fmla="*/ 6818 w 6819"/>
                <a:gd name="T7" fmla="*/ 253 h 990"/>
              </a:gdLst>
              <a:ahLst/>
              <a:cxnLst>
                <a:cxn ang="0">
                  <a:pos x="T0" y="T1"/>
                </a:cxn>
                <a:cxn ang="0">
                  <a:pos x="T2" y="T3"/>
                </a:cxn>
                <a:cxn ang="0">
                  <a:pos x="T4" y="T5"/>
                </a:cxn>
                <a:cxn ang="0">
                  <a:pos x="T6" y="T7"/>
                </a:cxn>
              </a:cxnLst>
              <a:rect l="0" t="0" r="r" b="b"/>
              <a:pathLst>
                <a:path w="6819" h="990">
                  <a:moveTo>
                    <a:pt x="0" y="0"/>
                  </a:moveTo>
                  <a:lnTo>
                    <a:pt x="0" y="0"/>
                  </a:lnTo>
                  <a:cubicBezTo>
                    <a:pt x="1072" y="624"/>
                    <a:pt x="2314" y="989"/>
                    <a:pt x="3645" y="989"/>
                  </a:cubicBezTo>
                  <a:cubicBezTo>
                    <a:pt x="4786" y="989"/>
                    <a:pt x="5858" y="724"/>
                    <a:pt x="6818" y="253"/>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40" name="Straight Connector 19"/>
            <p:cNvSpPr/>
            <p:nvPr/>
          </p:nvSpPr>
          <p:spPr bwMode="auto">
            <a:xfrm>
              <a:off x="4385526" y="4400210"/>
              <a:ext cx="247081" cy="254044"/>
            </a:xfrm>
            <a:prstGeom prst="line">
              <a:avLst/>
            </a:pr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41" name="Freeform: Shape 20"/>
            <p:cNvSpPr/>
            <p:nvPr/>
          </p:nvSpPr>
          <p:spPr bwMode="auto">
            <a:xfrm>
              <a:off x="3016160" y="2853122"/>
              <a:ext cx="698575" cy="698621"/>
            </a:xfrm>
            <a:custGeom>
              <a:avLst/>
              <a:gdLst>
                <a:gd name="T0" fmla="*/ 3102 w 3103"/>
                <a:gd name="T1" fmla="*/ 3103 h 3104"/>
                <a:gd name="T2" fmla="*/ 3102 w 3103"/>
                <a:gd name="T3" fmla="*/ 3103 h 3104"/>
                <a:gd name="T4" fmla="*/ 0 w 3103"/>
                <a:gd name="T5" fmla="*/ 0 h 3104"/>
              </a:gdLst>
              <a:ahLst/>
              <a:cxnLst>
                <a:cxn ang="0">
                  <a:pos x="T0" y="T1"/>
                </a:cxn>
                <a:cxn ang="0">
                  <a:pos x="T2" y="T3"/>
                </a:cxn>
                <a:cxn ang="0">
                  <a:pos x="T4" y="T5"/>
                </a:cxn>
              </a:cxnLst>
              <a:rect l="0" t="0" r="r" b="b"/>
              <a:pathLst>
                <a:path w="3103" h="3104">
                  <a:moveTo>
                    <a:pt x="3102" y="3103"/>
                  </a:moveTo>
                  <a:lnTo>
                    <a:pt x="3102" y="3103"/>
                  </a:lnTo>
                  <a:cubicBezTo>
                    <a:pt x="3102" y="1390"/>
                    <a:pt x="1712" y="0"/>
                    <a:pt x="0" y="0"/>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42" name="Straight Connector 21"/>
            <p:cNvSpPr/>
            <p:nvPr/>
          </p:nvSpPr>
          <p:spPr bwMode="auto">
            <a:xfrm>
              <a:off x="3714735" y="3550751"/>
              <a:ext cx="281812" cy="993"/>
            </a:xfrm>
            <a:prstGeom prst="line">
              <a:avLst/>
            </a:prstGeom>
            <a:noFill/>
            <a:ln w="2160" cap="flat">
              <a:solidFill>
                <a:schemeClr val="bg1">
                  <a:lumMod val="85000"/>
                </a:schemeClr>
              </a:solidFill>
              <a:round/>
            </a:ln>
            <a:effectLst/>
          </p:spPr>
          <p:txBody>
            <a:bodyPr anchor="ctr"/>
            <a:lstStyle/>
            <a:p>
              <a:pPr algn="ctr"/>
              <a:endParaRPr>
                <a:cs typeface="+mn-ea"/>
                <a:sym typeface="+mn-lt"/>
              </a:endParaRPr>
            </a:p>
          </p:txBody>
        </p:sp>
        <p:sp>
          <p:nvSpPr>
            <p:cNvPr id="43" name="Straight Connector 22"/>
            <p:cNvSpPr/>
            <p:nvPr/>
          </p:nvSpPr>
          <p:spPr bwMode="auto">
            <a:xfrm>
              <a:off x="1924637" y="2339082"/>
              <a:ext cx="358218" cy="449538"/>
            </a:xfrm>
            <a:prstGeom prst="line">
              <a:avLst/>
            </a:pr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44" name="Freeform: Shape 23"/>
            <p:cNvSpPr/>
            <p:nvPr/>
          </p:nvSpPr>
          <p:spPr bwMode="auto">
            <a:xfrm>
              <a:off x="4447048" y="4467690"/>
              <a:ext cx="373103" cy="374120"/>
            </a:xfrm>
            <a:custGeom>
              <a:avLst/>
              <a:gdLst>
                <a:gd name="T0" fmla="*/ 1655 w 1656"/>
                <a:gd name="T1" fmla="*/ 830 h 1661"/>
                <a:gd name="T2" fmla="*/ 1655 w 1656"/>
                <a:gd name="T3" fmla="*/ 830 h 1661"/>
                <a:gd name="T4" fmla="*/ 825 w 1656"/>
                <a:gd name="T5" fmla="*/ 0 h 1661"/>
                <a:gd name="T6" fmla="*/ 0 w 1656"/>
                <a:gd name="T7" fmla="*/ 830 h 1661"/>
                <a:gd name="T8" fmla="*/ 825 w 1656"/>
                <a:gd name="T9" fmla="*/ 1660 h 1661"/>
                <a:gd name="T10" fmla="*/ 1655 w 1656"/>
                <a:gd name="T11" fmla="*/ 830 h 1661"/>
              </a:gdLst>
              <a:ahLst/>
              <a:cxnLst>
                <a:cxn ang="0">
                  <a:pos x="T0" y="T1"/>
                </a:cxn>
                <a:cxn ang="0">
                  <a:pos x="T2" y="T3"/>
                </a:cxn>
                <a:cxn ang="0">
                  <a:pos x="T4" y="T5"/>
                </a:cxn>
                <a:cxn ang="0">
                  <a:pos x="T6" y="T7"/>
                </a:cxn>
                <a:cxn ang="0">
                  <a:pos x="T8" y="T9"/>
                </a:cxn>
                <a:cxn ang="0">
                  <a:pos x="T10" y="T11"/>
                </a:cxn>
              </a:cxnLst>
              <a:rect l="0" t="0" r="r" b="b"/>
              <a:pathLst>
                <a:path w="1656" h="1661">
                  <a:moveTo>
                    <a:pt x="1655" y="830"/>
                  </a:moveTo>
                  <a:lnTo>
                    <a:pt x="1655" y="830"/>
                  </a:lnTo>
                  <a:cubicBezTo>
                    <a:pt x="1655" y="371"/>
                    <a:pt x="1284" y="0"/>
                    <a:pt x="825" y="0"/>
                  </a:cubicBezTo>
                  <a:cubicBezTo>
                    <a:pt x="371" y="0"/>
                    <a:pt x="0" y="371"/>
                    <a:pt x="0" y="830"/>
                  </a:cubicBezTo>
                  <a:cubicBezTo>
                    <a:pt x="0" y="1289"/>
                    <a:pt x="371" y="1660"/>
                    <a:pt x="825" y="1660"/>
                  </a:cubicBezTo>
                  <a:cubicBezTo>
                    <a:pt x="1284" y="1660"/>
                    <a:pt x="1655" y="1289"/>
                    <a:pt x="1655" y="830"/>
                  </a:cubicBezTo>
                </a:path>
              </a:pathLst>
            </a:custGeom>
            <a:solidFill>
              <a:schemeClr val="accent4"/>
            </a:solidFill>
            <a:ln>
              <a:noFill/>
            </a:ln>
            <a:effectLst/>
          </p:spPr>
          <p:txBody>
            <a:bodyPr anchor="ctr"/>
            <a:lstStyle/>
            <a:p>
              <a:pPr algn="ctr"/>
              <a:endParaRPr>
                <a:cs typeface="+mn-ea"/>
                <a:sym typeface="+mn-lt"/>
              </a:endParaRPr>
            </a:p>
          </p:txBody>
        </p:sp>
        <p:sp>
          <p:nvSpPr>
            <p:cNvPr id="45" name="Straight Connector 24"/>
            <p:cNvSpPr/>
            <p:nvPr/>
          </p:nvSpPr>
          <p:spPr bwMode="auto">
            <a:xfrm>
              <a:off x="1912729" y="3550751"/>
              <a:ext cx="405848" cy="993"/>
            </a:xfrm>
            <a:prstGeom prst="line">
              <a:avLst/>
            </a:pr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46" name="Straight Connector 25"/>
            <p:cNvSpPr/>
            <p:nvPr/>
          </p:nvSpPr>
          <p:spPr bwMode="auto">
            <a:xfrm flipH="1">
              <a:off x="1034548" y="3540827"/>
              <a:ext cx="362188" cy="993"/>
            </a:xfrm>
            <a:prstGeom prst="line">
              <a:avLst/>
            </a:pr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47" name="Straight Connector 26"/>
            <p:cNvSpPr/>
            <p:nvPr/>
          </p:nvSpPr>
          <p:spPr bwMode="auto">
            <a:xfrm flipH="1">
              <a:off x="1942498" y="4917229"/>
              <a:ext cx="252043" cy="260990"/>
            </a:xfrm>
            <a:prstGeom prst="line">
              <a:avLst/>
            </a:prstGeom>
            <a:noFill/>
            <a:ln w="4320" cap="flat">
              <a:solidFill>
                <a:schemeClr val="bg1">
                  <a:lumMod val="85000"/>
                </a:schemeClr>
              </a:solidFill>
              <a:round/>
            </a:ln>
            <a:effectLst/>
          </p:spPr>
          <p:txBody>
            <a:bodyPr anchor="ctr"/>
            <a:lstStyle/>
            <a:p>
              <a:pPr algn="ctr"/>
              <a:endParaRPr>
                <a:cs typeface="+mn-ea"/>
                <a:sym typeface="+mn-lt"/>
              </a:endParaRPr>
            </a:p>
          </p:txBody>
        </p:sp>
        <p:sp>
          <p:nvSpPr>
            <p:cNvPr id="48" name="Straight Connector 27"/>
            <p:cNvSpPr/>
            <p:nvPr/>
          </p:nvSpPr>
          <p:spPr bwMode="auto">
            <a:xfrm>
              <a:off x="3027075" y="4574865"/>
              <a:ext cx="993" cy="924878"/>
            </a:xfrm>
            <a:prstGeom prst="line">
              <a:avLst/>
            </a:pr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49" name="Freeform: Shape 28"/>
            <p:cNvSpPr/>
            <p:nvPr/>
          </p:nvSpPr>
          <p:spPr bwMode="auto">
            <a:xfrm>
              <a:off x="3025091" y="3550751"/>
              <a:ext cx="971456" cy="1024115"/>
            </a:xfrm>
            <a:custGeom>
              <a:avLst/>
              <a:gdLst>
                <a:gd name="T0" fmla="*/ 0 w 4316"/>
                <a:gd name="T1" fmla="*/ 4551 h 4552"/>
                <a:gd name="T2" fmla="*/ 0 w 4316"/>
                <a:gd name="T3" fmla="*/ 4551 h 4552"/>
                <a:gd name="T4" fmla="*/ 3079 w 4316"/>
                <a:gd name="T5" fmla="*/ 3120 h 4552"/>
                <a:gd name="T6" fmla="*/ 4315 w 4316"/>
                <a:gd name="T7" fmla="*/ 0 h 4552"/>
              </a:gdLst>
              <a:ahLst/>
              <a:cxnLst>
                <a:cxn ang="0">
                  <a:pos x="T0" y="T1"/>
                </a:cxn>
                <a:cxn ang="0">
                  <a:pos x="T2" y="T3"/>
                </a:cxn>
                <a:cxn ang="0">
                  <a:pos x="T4" y="T5"/>
                </a:cxn>
                <a:cxn ang="0">
                  <a:pos x="T6" y="T7"/>
                </a:cxn>
              </a:cxnLst>
              <a:rect l="0" t="0" r="r" b="b"/>
              <a:pathLst>
                <a:path w="4316" h="4552">
                  <a:moveTo>
                    <a:pt x="0" y="4551"/>
                  </a:moveTo>
                  <a:lnTo>
                    <a:pt x="0" y="4551"/>
                  </a:lnTo>
                  <a:cubicBezTo>
                    <a:pt x="1230" y="4504"/>
                    <a:pt x="2284" y="3962"/>
                    <a:pt x="3079" y="3120"/>
                  </a:cubicBezTo>
                  <a:cubicBezTo>
                    <a:pt x="3844" y="2307"/>
                    <a:pt x="4315" y="1206"/>
                    <a:pt x="4315" y="0"/>
                  </a:cubicBezTo>
                </a:path>
              </a:pathLst>
            </a:custGeom>
            <a:noFill/>
            <a:ln w="38100" cap="flat" cmpd="sng">
              <a:solidFill>
                <a:schemeClr val="bg1">
                  <a:lumMod val="85000"/>
                </a:schemeClr>
              </a:solidFill>
              <a:round/>
            </a:ln>
            <a:effectLst/>
          </p:spPr>
          <p:txBody>
            <a:bodyPr anchor="ctr"/>
            <a:lstStyle/>
            <a:p>
              <a:pPr algn="ctr"/>
              <a:endParaRPr>
                <a:cs typeface="+mn-ea"/>
                <a:sym typeface="+mn-lt"/>
              </a:endParaRPr>
            </a:p>
          </p:txBody>
        </p:sp>
        <p:sp>
          <p:nvSpPr>
            <p:cNvPr id="50" name="Straight Connector 29"/>
            <p:cNvSpPr/>
            <p:nvPr/>
          </p:nvSpPr>
          <p:spPr bwMode="auto">
            <a:xfrm flipH="1">
              <a:off x="4137453" y="2773734"/>
              <a:ext cx="314557" cy="205418"/>
            </a:xfrm>
            <a:prstGeom prst="line">
              <a:avLst/>
            </a:prstGeom>
            <a:noFill/>
            <a:ln w="6480" cap="flat">
              <a:solidFill>
                <a:schemeClr val="bg1">
                  <a:lumMod val="85000"/>
                </a:schemeClr>
              </a:solidFill>
              <a:round/>
            </a:ln>
            <a:effectLst/>
          </p:spPr>
          <p:txBody>
            <a:bodyPr anchor="ctr"/>
            <a:lstStyle/>
            <a:p>
              <a:pPr algn="ctr"/>
              <a:endParaRPr>
                <a:cs typeface="+mn-ea"/>
                <a:sym typeface="+mn-lt"/>
              </a:endParaRPr>
            </a:p>
          </p:txBody>
        </p:sp>
        <p:sp>
          <p:nvSpPr>
            <p:cNvPr id="51" name="Freeform: Shape 30"/>
            <p:cNvSpPr/>
            <p:nvPr/>
          </p:nvSpPr>
          <p:spPr bwMode="auto">
            <a:xfrm>
              <a:off x="3654206" y="3491209"/>
              <a:ext cx="121060" cy="119083"/>
            </a:xfrm>
            <a:custGeom>
              <a:avLst/>
              <a:gdLst>
                <a:gd name="T0" fmla="*/ 536 w 537"/>
                <a:gd name="T1" fmla="*/ 265 h 530"/>
                <a:gd name="T2" fmla="*/ 536 w 537"/>
                <a:gd name="T3" fmla="*/ 265 h 530"/>
                <a:gd name="T4" fmla="*/ 265 w 537"/>
                <a:gd name="T5" fmla="*/ 0 h 530"/>
                <a:gd name="T6" fmla="*/ 0 w 537"/>
                <a:gd name="T7" fmla="*/ 265 h 530"/>
                <a:gd name="T8" fmla="*/ 265 w 537"/>
                <a:gd name="T9" fmla="*/ 529 h 530"/>
                <a:gd name="T10" fmla="*/ 536 w 537"/>
                <a:gd name="T11" fmla="*/ 265 h 530"/>
              </a:gdLst>
              <a:ahLst/>
              <a:cxnLst>
                <a:cxn ang="0">
                  <a:pos x="T0" y="T1"/>
                </a:cxn>
                <a:cxn ang="0">
                  <a:pos x="T2" y="T3"/>
                </a:cxn>
                <a:cxn ang="0">
                  <a:pos x="T4" y="T5"/>
                </a:cxn>
                <a:cxn ang="0">
                  <a:pos x="T6" y="T7"/>
                </a:cxn>
                <a:cxn ang="0">
                  <a:pos x="T8" y="T9"/>
                </a:cxn>
                <a:cxn ang="0">
                  <a:pos x="T10" y="T11"/>
                </a:cxn>
              </a:cxnLst>
              <a:rect l="0" t="0" r="r" b="b"/>
              <a:pathLst>
                <a:path w="537" h="530">
                  <a:moveTo>
                    <a:pt x="536" y="265"/>
                  </a:moveTo>
                  <a:lnTo>
                    <a:pt x="536" y="265"/>
                  </a:lnTo>
                  <a:cubicBezTo>
                    <a:pt x="536" y="118"/>
                    <a:pt x="412" y="0"/>
                    <a:pt x="265" y="0"/>
                  </a:cubicBezTo>
                  <a:cubicBezTo>
                    <a:pt x="118" y="0"/>
                    <a:pt x="0" y="118"/>
                    <a:pt x="0" y="265"/>
                  </a:cubicBezTo>
                  <a:cubicBezTo>
                    <a:pt x="0" y="412"/>
                    <a:pt x="118" y="529"/>
                    <a:pt x="265" y="529"/>
                  </a:cubicBezTo>
                  <a:cubicBezTo>
                    <a:pt x="412" y="529"/>
                    <a:pt x="536" y="412"/>
                    <a:pt x="536" y="265"/>
                  </a:cubicBezTo>
                </a:path>
              </a:pathLst>
            </a:custGeom>
            <a:solidFill>
              <a:srgbClr val="6A7FA5"/>
            </a:solidFill>
            <a:ln>
              <a:noFill/>
            </a:ln>
            <a:effectLst/>
          </p:spPr>
          <p:txBody>
            <a:bodyPr anchor="ctr"/>
            <a:lstStyle/>
            <a:p>
              <a:pPr algn="ctr"/>
              <a:endParaRPr>
                <a:cs typeface="+mn-ea"/>
                <a:sym typeface="+mn-lt"/>
              </a:endParaRPr>
            </a:p>
          </p:txBody>
        </p:sp>
        <p:sp>
          <p:nvSpPr>
            <p:cNvPr id="52" name="Freeform: Shape 31"/>
            <p:cNvSpPr/>
            <p:nvPr/>
          </p:nvSpPr>
          <p:spPr bwMode="auto">
            <a:xfrm>
              <a:off x="3807019" y="3368157"/>
              <a:ext cx="380049" cy="382058"/>
            </a:xfrm>
            <a:custGeom>
              <a:avLst/>
              <a:gdLst>
                <a:gd name="T0" fmla="*/ 1690 w 1691"/>
                <a:gd name="T1" fmla="*/ 848 h 1696"/>
                <a:gd name="T2" fmla="*/ 1690 w 1691"/>
                <a:gd name="T3" fmla="*/ 848 h 1696"/>
                <a:gd name="T4" fmla="*/ 842 w 1691"/>
                <a:gd name="T5" fmla="*/ 0 h 1696"/>
                <a:gd name="T6" fmla="*/ 0 w 1691"/>
                <a:gd name="T7" fmla="*/ 848 h 1696"/>
                <a:gd name="T8" fmla="*/ 842 w 1691"/>
                <a:gd name="T9" fmla="*/ 1695 h 1696"/>
                <a:gd name="T10" fmla="*/ 1690 w 1691"/>
                <a:gd name="T11" fmla="*/ 848 h 1696"/>
              </a:gdLst>
              <a:ahLst/>
              <a:cxnLst>
                <a:cxn ang="0">
                  <a:pos x="T0" y="T1"/>
                </a:cxn>
                <a:cxn ang="0">
                  <a:pos x="T2" y="T3"/>
                </a:cxn>
                <a:cxn ang="0">
                  <a:pos x="T4" y="T5"/>
                </a:cxn>
                <a:cxn ang="0">
                  <a:pos x="T6" y="T7"/>
                </a:cxn>
                <a:cxn ang="0">
                  <a:pos x="T8" y="T9"/>
                </a:cxn>
                <a:cxn ang="0">
                  <a:pos x="T10" y="T11"/>
                </a:cxn>
              </a:cxnLst>
              <a:rect l="0" t="0" r="r" b="b"/>
              <a:pathLst>
                <a:path w="1691" h="1696">
                  <a:moveTo>
                    <a:pt x="1690" y="848"/>
                  </a:moveTo>
                  <a:lnTo>
                    <a:pt x="1690" y="848"/>
                  </a:lnTo>
                  <a:cubicBezTo>
                    <a:pt x="1690" y="377"/>
                    <a:pt x="1313" y="0"/>
                    <a:pt x="842" y="0"/>
                  </a:cubicBezTo>
                  <a:cubicBezTo>
                    <a:pt x="377" y="0"/>
                    <a:pt x="0" y="377"/>
                    <a:pt x="0" y="848"/>
                  </a:cubicBezTo>
                  <a:cubicBezTo>
                    <a:pt x="0" y="1312"/>
                    <a:pt x="377" y="1695"/>
                    <a:pt x="842" y="1695"/>
                  </a:cubicBezTo>
                  <a:cubicBezTo>
                    <a:pt x="1313" y="1695"/>
                    <a:pt x="1690" y="1312"/>
                    <a:pt x="1690" y="848"/>
                  </a:cubicBezTo>
                </a:path>
              </a:pathLst>
            </a:custGeom>
            <a:solidFill>
              <a:schemeClr val="accent4"/>
            </a:solidFill>
            <a:ln>
              <a:noFill/>
            </a:ln>
            <a:effectLst/>
          </p:spPr>
          <p:txBody>
            <a:bodyPr anchor="ctr"/>
            <a:lstStyle/>
            <a:p>
              <a:pPr algn="ctr"/>
              <a:endParaRPr>
                <a:cs typeface="+mn-ea"/>
                <a:sym typeface="+mn-lt"/>
              </a:endParaRPr>
            </a:p>
          </p:txBody>
        </p:sp>
        <p:sp>
          <p:nvSpPr>
            <p:cNvPr id="53" name="Freeform: Shape 32"/>
            <p:cNvSpPr/>
            <p:nvPr/>
          </p:nvSpPr>
          <p:spPr bwMode="auto">
            <a:xfrm>
              <a:off x="4308127" y="4316853"/>
              <a:ext cx="156782" cy="156793"/>
            </a:xfrm>
            <a:custGeom>
              <a:avLst/>
              <a:gdLst>
                <a:gd name="T0" fmla="*/ 695 w 696"/>
                <a:gd name="T1" fmla="*/ 347 h 695"/>
                <a:gd name="T2" fmla="*/ 695 w 696"/>
                <a:gd name="T3" fmla="*/ 347 h 695"/>
                <a:gd name="T4" fmla="*/ 347 w 696"/>
                <a:gd name="T5" fmla="*/ 0 h 695"/>
                <a:gd name="T6" fmla="*/ 0 w 696"/>
                <a:gd name="T7" fmla="*/ 347 h 695"/>
                <a:gd name="T8" fmla="*/ 347 w 696"/>
                <a:gd name="T9" fmla="*/ 694 h 695"/>
                <a:gd name="T10" fmla="*/ 695 w 696"/>
                <a:gd name="T11" fmla="*/ 347 h 695"/>
              </a:gdLst>
              <a:ahLst/>
              <a:cxnLst>
                <a:cxn ang="0">
                  <a:pos x="T0" y="T1"/>
                </a:cxn>
                <a:cxn ang="0">
                  <a:pos x="T2" y="T3"/>
                </a:cxn>
                <a:cxn ang="0">
                  <a:pos x="T4" y="T5"/>
                </a:cxn>
                <a:cxn ang="0">
                  <a:pos x="T6" y="T7"/>
                </a:cxn>
                <a:cxn ang="0">
                  <a:pos x="T8" y="T9"/>
                </a:cxn>
                <a:cxn ang="0">
                  <a:pos x="T10" y="T11"/>
                </a:cxn>
              </a:cxnLst>
              <a:rect l="0" t="0" r="r" b="b"/>
              <a:pathLst>
                <a:path w="696" h="695">
                  <a:moveTo>
                    <a:pt x="695" y="347"/>
                  </a:moveTo>
                  <a:lnTo>
                    <a:pt x="695" y="347"/>
                  </a:lnTo>
                  <a:cubicBezTo>
                    <a:pt x="695" y="153"/>
                    <a:pt x="542" y="0"/>
                    <a:pt x="347" y="0"/>
                  </a:cubicBezTo>
                  <a:cubicBezTo>
                    <a:pt x="159" y="0"/>
                    <a:pt x="0" y="153"/>
                    <a:pt x="0" y="347"/>
                  </a:cubicBezTo>
                  <a:cubicBezTo>
                    <a:pt x="0" y="535"/>
                    <a:pt x="159" y="694"/>
                    <a:pt x="347" y="694"/>
                  </a:cubicBezTo>
                  <a:cubicBezTo>
                    <a:pt x="542" y="694"/>
                    <a:pt x="695" y="535"/>
                    <a:pt x="695" y="347"/>
                  </a:cubicBezTo>
                </a:path>
              </a:pathLst>
            </a:custGeom>
            <a:solidFill>
              <a:schemeClr val="accent1"/>
            </a:solidFill>
            <a:ln>
              <a:noFill/>
            </a:ln>
            <a:effectLst/>
          </p:spPr>
          <p:txBody>
            <a:bodyPr anchor="ctr"/>
            <a:lstStyle/>
            <a:p>
              <a:pPr algn="ctr"/>
              <a:endParaRPr>
                <a:cs typeface="+mn-ea"/>
                <a:sym typeface="+mn-lt"/>
              </a:endParaRPr>
            </a:p>
          </p:txBody>
        </p:sp>
        <p:sp>
          <p:nvSpPr>
            <p:cNvPr id="54" name="Freeform: Shape 33"/>
            <p:cNvSpPr/>
            <p:nvPr/>
          </p:nvSpPr>
          <p:spPr bwMode="auto">
            <a:xfrm>
              <a:off x="4076923" y="2917626"/>
              <a:ext cx="121060" cy="121068"/>
            </a:xfrm>
            <a:custGeom>
              <a:avLst/>
              <a:gdLst>
                <a:gd name="T0" fmla="*/ 536 w 537"/>
                <a:gd name="T1" fmla="*/ 271 h 537"/>
                <a:gd name="T2" fmla="*/ 536 w 537"/>
                <a:gd name="T3" fmla="*/ 271 h 537"/>
                <a:gd name="T4" fmla="*/ 271 w 537"/>
                <a:gd name="T5" fmla="*/ 0 h 537"/>
                <a:gd name="T6" fmla="*/ 0 w 537"/>
                <a:gd name="T7" fmla="*/ 271 h 537"/>
                <a:gd name="T8" fmla="*/ 271 w 537"/>
                <a:gd name="T9" fmla="*/ 536 h 537"/>
                <a:gd name="T10" fmla="*/ 536 w 537"/>
                <a:gd name="T11" fmla="*/ 271 h 537"/>
              </a:gdLst>
              <a:ahLst/>
              <a:cxnLst>
                <a:cxn ang="0">
                  <a:pos x="T0" y="T1"/>
                </a:cxn>
                <a:cxn ang="0">
                  <a:pos x="T2" y="T3"/>
                </a:cxn>
                <a:cxn ang="0">
                  <a:pos x="T4" y="T5"/>
                </a:cxn>
                <a:cxn ang="0">
                  <a:pos x="T6" y="T7"/>
                </a:cxn>
                <a:cxn ang="0">
                  <a:pos x="T8" y="T9"/>
                </a:cxn>
                <a:cxn ang="0">
                  <a:pos x="T10" y="T11"/>
                </a:cxn>
              </a:cxnLst>
              <a:rect l="0" t="0" r="r" b="b"/>
              <a:pathLst>
                <a:path w="537" h="537">
                  <a:moveTo>
                    <a:pt x="536" y="271"/>
                  </a:moveTo>
                  <a:lnTo>
                    <a:pt x="536" y="271"/>
                  </a:lnTo>
                  <a:cubicBezTo>
                    <a:pt x="536" y="123"/>
                    <a:pt x="419" y="0"/>
                    <a:pt x="271" y="0"/>
                  </a:cubicBezTo>
                  <a:cubicBezTo>
                    <a:pt x="124" y="0"/>
                    <a:pt x="0" y="123"/>
                    <a:pt x="0" y="271"/>
                  </a:cubicBezTo>
                  <a:cubicBezTo>
                    <a:pt x="0" y="418"/>
                    <a:pt x="124" y="536"/>
                    <a:pt x="271" y="536"/>
                  </a:cubicBezTo>
                  <a:cubicBezTo>
                    <a:pt x="419" y="536"/>
                    <a:pt x="536" y="418"/>
                    <a:pt x="536" y="271"/>
                  </a:cubicBezTo>
                </a:path>
              </a:pathLst>
            </a:custGeom>
            <a:solidFill>
              <a:srgbClr val="6A7FA5"/>
            </a:solidFill>
            <a:ln>
              <a:noFill/>
            </a:ln>
            <a:effectLst/>
          </p:spPr>
          <p:txBody>
            <a:bodyPr anchor="ctr"/>
            <a:lstStyle/>
            <a:p>
              <a:pPr algn="ctr"/>
              <a:endParaRPr>
                <a:cs typeface="+mn-ea"/>
                <a:sym typeface="+mn-lt"/>
              </a:endParaRPr>
            </a:p>
          </p:txBody>
        </p:sp>
        <p:sp>
          <p:nvSpPr>
            <p:cNvPr id="55" name="Freeform: Shape 34"/>
            <p:cNvSpPr/>
            <p:nvPr/>
          </p:nvSpPr>
          <p:spPr bwMode="auto">
            <a:xfrm>
              <a:off x="4256527" y="2577247"/>
              <a:ext cx="380048" cy="382058"/>
            </a:xfrm>
            <a:custGeom>
              <a:avLst/>
              <a:gdLst>
                <a:gd name="T0" fmla="*/ 1690 w 1691"/>
                <a:gd name="T1" fmla="*/ 848 h 1696"/>
                <a:gd name="T2" fmla="*/ 1690 w 1691"/>
                <a:gd name="T3" fmla="*/ 848 h 1696"/>
                <a:gd name="T4" fmla="*/ 842 w 1691"/>
                <a:gd name="T5" fmla="*/ 0 h 1696"/>
                <a:gd name="T6" fmla="*/ 0 w 1691"/>
                <a:gd name="T7" fmla="*/ 848 h 1696"/>
                <a:gd name="T8" fmla="*/ 842 w 1691"/>
                <a:gd name="T9" fmla="*/ 1695 h 1696"/>
                <a:gd name="T10" fmla="*/ 1690 w 1691"/>
                <a:gd name="T11" fmla="*/ 848 h 1696"/>
              </a:gdLst>
              <a:ahLst/>
              <a:cxnLst>
                <a:cxn ang="0">
                  <a:pos x="T0" y="T1"/>
                </a:cxn>
                <a:cxn ang="0">
                  <a:pos x="T2" y="T3"/>
                </a:cxn>
                <a:cxn ang="0">
                  <a:pos x="T4" y="T5"/>
                </a:cxn>
                <a:cxn ang="0">
                  <a:pos x="T6" y="T7"/>
                </a:cxn>
                <a:cxn ang="0">
                  <a:pos x="T8" y="T9"/>
                </a:cxn>
                <a:cxn ang="0">
                  <a:pos x="T10" y="T11"/>
                </a:cxn>
              </a:cxnLst>
              <a:rect l="0" t="0" r="r" b="b"/>
              <a:pathLst>
                <a:path w="1691" h="1696">
                  <a:moveTo>
                    <a:pt x="1690" y="848"/>
                  </a:moveTo>
                  <a:lnTo>
                    <a:pt x="1690" y="848"/>
                  </a:lnTo>
                  <a:cubicBezTo>
                    <a:pt x="1690" y="377"/>
                    <a:pt x="1313" y="0"/>
                    <a:pt x="842" y="0"/>
                  </a:cubicBezTo>
                  <a:cubicBezTo>
                    <a:pt x="377" y="0"/>
                    <a:pt x="0" y="377"/>
                    <a:pt x="0" y="848"/>
                  </a:cubicBezTo>
                  <a:cubicBezTo>
                    <a:pt x="0" y="1313"/>
                    <a:pt x="377" y="1695"/>
                    <a:pt x="842" y="1695"/>
                  </a:cubicBezTo>
                  <a:cubicBezTo>
                    <a:pt x="1313" y="1695"/>
                    <a:pt x="1690" y="1313"/>
                    <a:pt x="1690" y="848"/>
                  </a:cubicBezTo>
                </a:path>
              </a:pathLst>
            </a:custGeom>
            <a:solidFill>
              <a:schemeClr val="accent5"/>
            </a:solidFill>
            <a:ln>
              <a:noFill/>
            </a:ln>
            <a:effectLst/>
          </p:spPr>
          <p:txBody>
            <a:bodyPr anchor="ctr"/>
            <a:lstStyle/>
            <a:p>
              <a:pPr algn="ctr"/>
              <a:endParaRPr>
                <a:cs typeface="+mn-ea"/>
                <a:sym typeface="+mn-lt"/>
              </a:endParaRPr>
            </a:p>
          </p:txBody>
        </p:sp>
        <p:sp>
          <p:nvSpPr>
            <p:cNvPr id="56" name="Freeform: Shape 35"/>
            <p:cNvSpPr/>
            <p:nvPr/>
          </p:nvSpPr>
          <p:spPr bwMode="auto">
            <a:xfrm>
              <a:off x="3953878" y="4062808"/>
              <a:ext cx="282804" cy="283815"/>
            </a:xfrm>
            <a:custGeom>
              <a:avLst/>
              <a:gdLst>
                <a:gd name="T0" fmla="*/ 1254 w 1255"/>
                <a:gd name="T1" fmla="*/ 630 h 1261"/>
                <a:gd name="T2" fmla="*/ 1254 w 1255"/>
                <a:gd name="T3" fmla="*/ 630 h 1261"/>
                <a:gd name="T4" fmla="*/ 630 w 1255"/>
                <a:gd name="T5" fmla="*/ 0 h 1261"/>
                <a:gd name="T6" fmla="*/ 0 w 1255"/>
                <a:gd name="T7" fmla="*/ 630 h 1261"/>
                <a:gd name="T8" fmla="*/ 630 w 1255"/>
                <a:gd name="T9" fmla="*/ 1260 h 1261"/>
                <a:gd name="T10" fmla="*/ 1254 w 1255"/>
                <a:gd name="T11" fmla="*/ 630 h 1261"/>
              </a:gdLst>
              <a:ahLst/>
              <a:cxnLst>
                <a:cxn ang="0">
                  <a:pos x="T0" y="T1"/>
                </a:cxn>
                <a:cxn ang="0">
                  <a:pos x="T2" y="T3"/>
                </a:cxn>
                <a:cxn ang="0">
                  <a:pos x="T4" y="T5"/>
                </a:cxn>
                <a:cxn ang="0">
                  <a:pos x="T6" y="T7"/>
                </a:cxn>
                <a:cxn ang="0">
                  <a:pos x="T8" y="T9"/>
                </a:cxn>
                <a:cxn ang="0">
                  <a:pos x="T10" y="T11"/>
                </a:cxn>
              </a:cxnLst>
              <a:rect l="0" t="0" r="r" b="b"/>
              <a:pathLst>
                <a:path w="1255" h="1261">
                  <a:moveTo>
                    <a:pt x="1254" y="630"/>
                  </a:moveTo>
                  <a:lnTo>
                    <a:pt x="1254" y="630"/>
                  </a:lnTo>
                  <a:cubicBezTo>
                    <a:pt x="1254" y="283"/>
                    <a:pt x="977" y="0"/>
                    <a:pt x="630" y="0"/>
                  </a:cubicBezTo>
                  <a:cubicBezTo>
                    <a:pt x="283" y="0"/>
                    <a:pt x="0" y="283"/>
                    <a:pt x="0" y="630"/>
                  </a:cubicBezTo>
                  <a:cubicBezTo>
                    <a:pt x="0" y="977"/>
                    <a:pt x="283" y="1260"/>
                    <a:pt x="630" y="1260"/>
                  </a:cubicBezTo>
                  <a:cubicBezTo>
                    <a:pt x="977" y="1260"/>
                    <a:pt x="1254" y="977"/>
                    <a:pt x="1254" y="630"/>
                  </a:cubicBezTo>
                </a:path>
              </a:pathLst>
            </a:custGeom>
            <a:solidFill>
              <a:schemeClr val="accent5"/>
            </a:solidFill>
            <a:ln>
              <a:noFill/>
            </a:ln>
            <a:effectLst/>
          </p:spPr>
          <p:txBody>
            <a:bodyPr anchor="ctr"/>
            <a:lstStyle/>
            <a:p>
              <a:pPr algn="ctr"/>
              <a:endParaRPr>
                <a:cs typeface="+mn-ea"/>
                <a:sym typeface="+mn-lt"/>
              </a:endParaRPr>
            </a:p>
          </p:txBody>
        </p:sp>
        <p:sp>
          <p:nvSpPr>
            <p:cNvPr id="57" name="Freeform: Shape 36"/>
            <p:cNvSpPr/>
            <p:nvPr/>
          </p:nvSpPr>
          <p:spPr bwMode="auto">
            <a:xfrm>
              <a:off x="2767094" y="5238754"/>
              <a:ext cx="520955" cy="521981"/>
            </a:xfrm>
            <a:custGeom>
              <a:avLst/>
              <a:gdLst>
                <a:gd name="T0" fmla="*/ 2313 w 2314"/>
                <a:gd name="T1" fmla="*/ 1160 h 2320"/>
                <a:gd name="T2" fmla="*/ 2313 w 2314"/>
                <a:gd name="T3" fmla="*/ 1160 h 2320"/>
                <a:gd name="T4" fmla="*/ 1154 w 2314"/>
                <a:gd name="T5" fmla="*/ 0 h 2320"/>
                <a:gd name="T6" fmla="*/ 0 w 2314"/>
                <a:gd name="T7" fmla="*/ 1160 h 2320"/>
                <a:gd name="T8" fmla="*/ 1154 w 2314"/>
                <a:gd name="T9" fmla="*/ 2319 h 2320"/>
                <a:gd name="T10" fmla="*/ 2313 w 2314"/>
                <a:gd name="T11" fmla="*/ 1160 h 2320"/>
              </a:gdLst>
              <a:ahLst/>
              <a:cxnLst>
                <a:cxn ang="0">
                  <a:pos x="T0" y="T1"/>
                </a:cxn>
                <a:cxn ang="0">
                  <a:pos x="T2" y="T3"/>
                </a:cxn>
                <a:cxn ang="0">
                  <a:pos x="T4" y="T5"/>
                </a:cxn>
                <a:cxn ang="0">
                  <a:pos x="T6" y="T7"/>
                </a:cxn>
                <a:cxn ang="0">
                  <a:pos x="T8" y="T9"/>
                </a:cxn>
                <a:cxn ang="0">
                  <a:pos x="T10" y="T11"/>
                </a:cxn>
              </a:cxnLst>
              <a:rect l="0" t="0" r="r" b="b"/>
              <a:pathLst>
                <a:path w="2314" h="2320">
                  <a:moveTo>
                    <a:pt x="2313" y="1160"/>
                  </a:moveTo>
                  <a:lnTo>
                    <a:pt x="2313" y="1160"/>
                  </a:lnTo>
                  <a:cubicBezTo>
                    <a:pt x="2313" y="518"/>
                    <a:pt x="1795" y="0"/>
                    <a:pt x="1154" y="0"/>
                  </a:cubicBezTo>
                  <a:cubicBezTo>
                    <a:pt x="518" y="0"/>
                    <a:pt x="0" y="518"/>
                    <a:pt x="0" y="1160"/>
                  </a:cubicBezTo>
                  <a:cubicBezTo>
                    <a:pt x="0" y="1801"/>
                    <a:pt x="518" y="2319"/>
                    <a:pt x="1154" y="2319"/>
                  </a:cubicBezTo>
                  <a:cubicBezTo>
                    <a:pt x="1795" y="2319"/>
                    <a:pt x="2313" y="1801"/>
                    <a:pt x="2313" y="1160"/>
                  </a:cubicBezTo>
                </a:path>
              </a:pathLst>
            </a:custGeom>
            <a:solidFill>
              <a:srgbClr val="38A6DD"/>
            </a:solidFill>
            <a:ln>
              <a:noFill/>
            </a:ln>
            <a:effectLst/>
          </p:spPr>
          <p:txBody>
            <a:bodyPr anchor="ctr"/>
            <a:lstStyle/>
            <a:p>
              <a:pPr algn="ctr"/>
              <a:endParaRPr>
                <a:cs typeface="+mn-ea"/>
                <a:sym typeface="+mn-lt"/>
              </a:endParaRPr>
            </a:p>
          </p:txBody>
        </p:sp>
        <p:sp>
          <p:nvSpPr>
            <p:cNvPr id="58" name="Freeform: Shape 37"/>
            <p:cNvSpPr/>
            <p:nvPr/>
          </p:nvSpPr>
          <p:spPr bwMode="auto">
            <a:xfrm>
              <a:off x="4063031" y="4100518"/>
              <a:ext cx="140906" cy="140915"/>
            </a:xfrm>
            <a:custGeom>
              <a:avLst/>
              <a:gdLst>
                <a:gd name="T0" fmla="*/ 512 w 625"/>
                <a:gd name="T1" fmla="*/ 112 h 625"/>
                <a:gd name="T2" fmla="*/ 512 w 625"/>
                <a:gd name="T3" fmla="*/ 112 h 625"/>
                <a:gd name="T4" fmla="*/ 112 w 625"/>
                <a:gd name="T5" fmla="*/ 112 h 625"/>
                <a:gd name="T6" fmla="*/ 112 w 625"/>
                <a:gd name="T7" fmla="*/ 512 h 625"/>
                <a:gd name="T8" fmla="*/ 512 w 625"/>
                <a:gd name="T9" fmla="*/ 512 h 625"/>
                <a:gd name="T10" fmla="*/ 512 w 625"/>
                <a:gd name="T11" fmla="*/ 112 h 625"/>
                <a:gd name="T12" fmla="*/ 159 w 625"/>
                <a:gd name="T13" fmla="*/ 465 h 625"/>
                <a:gd name="T14" fmla="*/ 159 w 625"/>
                <a:gd name="T15" fmla="*/ 465 h 625"/>
                <a:gd name="T16" fmla="*/ 159 w 625"/>
                <a:gd name="T17" fmla="*/ 159 h 625"/>
                <a:gd name="T18" fmla="*/ 459 w 625"/>
                <a:gd name="T19" fmla="*/ 159 h 625"/>
                <a:gd name="T20" fmla="*/ 459 w 625"/>
                <a:gd name="T21" fmla="*/ 465 h 625"/>
                <a:gd name="T22" fmla="*/ 159 w 625"/>
                <a:gd name="T23" fmla="*/ 46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5" h="625">
                  <a:moveTo>
                    <a:pt x="512" y="112"/>
                  </a:moveTo>
                  <a:lnTo>
                    <a:pt x="512" y="112"/>
                  </a:lnTo>
                  <a:cubicBezTo>
                    <a:pt x="400" y="0"/>
                    <a:pt x="223" y="0"/>
                    <a:pt x="112" y="112"/>
                  </a:cubicBezTo>
                  <a:cubicBezTo>
                    <a:pt x="0" y="224"/>
                    <a:pt x="0" y="400"/>
                    <a:pt x="112" y="512"/>
                  </a:cubicBezTo>
                  <a:cubicBezTo>
                    <a:pt x="223" y="624"/>
                    <a:pt x="400" y="624"/>
                    <a:pt x="512" y="512"/>
                  </a:cubicBezTo>
                  <a:cubicBezTo>
                    <a:pt x="624" y="400"/>
                    <a:pt x="624" y="224"/>
                    <a:pt x="512" y="112"/>
                  </a:cubicBezTo>
                  <a:close/>
                  <a:moveTo>
                    <a:pt x="159" y="465"/>
                  </a:moveTo>
                  <a:lnTo>
                    <a:pt x="159" y="465"/>
                  </a:lnTo>
                  <a:cubicBezTo>
                    <a:pt x="76" y="377"/>
                    <a:pt x="76" y="247"/>
                    <a:pt x="159" y="159"/>
                  </a:cubicBezTo>
                  <a:cubicBezTo>
                    <a:pt x="241" y="76"/>
                    <a:pt x="376" y="76"/>
                    <a:pt x="459" y="159"/>
                  </a:cubicBezTo>
                  <a:cubicBezTo>
                    <a:pt x="541" y="247"/>
                    <a:pt x="541" y="377"/>
                    <a:pt x="459" y="465"/>
                  </a:cubicBezTo>
                  <a:cubicBezTo>
                    <a:pt x="376" y="547"/>
                    <a:pt x="241" y="547"/>
                    <a:pt x="159" y="465"/>
                  </a:cubicBezTo>
                  <a:close/>
                </a:path>
              </a:pathLst>
            </a:custGeom>
            <a:solidFill>
              <a:srgbClr val="FFFFFF"/>
            </a:solidFill>
            <a:ln>
              <a:noFill/>
            </a:ln>
            <a:effectLst/>
          </p:spPr>
          <p:txBody>
            <a:bodyPr anchor="ctr"/>
            <a:lstStyle/>
            <a:p>
              <a:pPr algn="ctr"/>
              <a:endParaRPr>
                <a:cs typeface="+mn-ea"/>
                <a:sym typeface="+mn-lt"/>
              </a:endParaRPr>
            </a:p>
          </p:txBody>
        </p:sp>
        <p:sp>
          <p:nvSpPr>
            <p:cNvPr id="59" name="Freeform: Shape 38"/>
            <p:cNvSpPr/>
            <p:nvPr/>
          </p:nvSpPr>
          <p:spPr bwMode="auto">
            <a:xfrm>
              <a:off x="4003493" y="4214639"/>
              <a:ext cx="86330" cy="86335"/>
            </a:xfrm>
            <a:custGeom>
              <a:avLst/>
              <a:gdLst>
                <a:gd name="T0" fmla="*/ 135 w 383"/>
                <a:gd name="T1" fmla="*/ 354 h 384"/>
                <a:gd name="T2" fmla="*/ 135 w 383"/>
                <a:gd name="T3" fmla="*/ 354 h 384"/>
                <a:gd name="T4" fmla="*/ 29 w 383"/>
                <a:gd name="T5" fmla="*/ 354 h 384"/>
                <a:gd name="T6" fmla="*/ 29 w 383"/>
                <a:gd name="T7" fmla="*/ 354 h 384"/>
                <a:gd name="T8" fmla="*/ 29 w 383"/>
                <a:gd name="T9" fmla="*/ 242 h 384"/>
                <a:gd name="T10" fmla="*/ 241 w 383"/>
                <a:gd name="T11" fmla="*/ 30 h 384"/>
                <a:gd name="T12" fmla="*/ 347 w 383"/>
                <a:gd name="T13" fmla="*/ 30 h 384"/>
                <a:gd name="T14" fmla="*/ 347 w 383"/>
                <a:gd name="T15" fmla="*/ 30 h 384"/>
                <a:gd name="T16" fmla="*/ 347 w 383"/>
                <a:gd name="T17" fmla="*/ 142 h 384"/>
                <a:gd name="T18" fmla="*/ 135 w 383"/>
                <a:gd name="T19" fmla="*/ 35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3" h="384">
                  <a:moveTo>
                    <a:pt x="135" y="354"/>
                  </a:moveTo>
                  <a:lnTo>
                    <a:pt x="135" y="354"/>
                  </a:lnTo>
                  <a:cubicBezTo>
                    <a:pt x="106" y="383"/>
                    <a:pt x="58" y="383"/>
                    <a:pt x="29" y="354"/>
                  </a:cubicBezTo>
                  <a:lnTo>
                    <a:pt x="29" y="354"/>
                  </a:lnTo>
                  <a:cubicBezTo>
                    <a:pt x="0" y="324"/>
                    <a:pt x="0" y="277"/>
                    <a:pt x="29" y="242"/>
                  </a:cubicBezTo>
                  <a:cubicBezTo>
                    <a:pt x="241" y="30"/>
                    <a:pt x="241" y="30"/>
                    <a:pt x="241" y="30"/>
                  </a:cubicBezTo>
                  <a:cubicBezTo>
                    <a:pt x="270" y="0"/>
                    <a:pt x="318" y="0"/>
                    <a:pt x="347" y="30"/>
                  </a:cubicBezTo>
                  <a:lnTo>
                    <a:pt x="347" y="30"/>
                  </a:lnTo>
                  <a:cubicBezTo>
                    <a:pt x="382" y="65"/>
                    <a:pt x="382" y="112"/>
                    <a:pt x="347" y="142"/>
                  </a:cubicBezTo>
                  <a:lnTo>
                    <a:pt x="135" y="354"/>
                  </a:lnTo>
                </a:path>
              </a:pathLst>
            </a:custGeom>
            <a:solidFill>
              <a:srgbClr val="FFFFFF"/>
            </a:solidFill>
            <a:ln>
              <a:noFill/>
            </a:ln>
            <a:effectLst/>
          </p:spPr>
          <p:txBody>
            <a:bodyPr anchor="ctr"/>
            <a:lstStyle/>
            <a:p>
              <a:pPr algn="ctr"/>
              <a:endParaRPr>
                <a:cs typeface="+mn-ea"/>
                <a:sym typeface="+mn-lt"/>
              </a:endParaRPr>
            </a:p>
          </p:txBody>
        </p:sp>
        <p:sp>
          <p:nvSpPr>
            <p:cNvPr id="60" name="Freeform: Shape 39"/>
            <p:cNvSpPr/>
            <p:nvPr/>
          </p:nvSpPr>
          <p:spPr bwMode="auto">
            <a:xfrm>
              <a:off x="4052116" y="4202730"/>
              <a:ext cx="48622" cy="47633"/>
            </a:xfrm>
            <a:custGeom>
              <a:avLst/>
              <a:gdLst>
                <a:gd name="T0" fmla="*/ 52 w 218"/>
                <a:gd name="T1" fmla="*/ 206 h 213"/>
                <a:gd name="T2" fmla="*/ 52 w 218"/>
                <a:gd name="T3" fmla="*/ 206 h 213"/>
                <a:gd name="T4" fmla="*/ 11 w 218"/>
                <a:gd name="T5" fmla="*/ 206 h 213"/>
                <a:gd name="T6" fmla="*/ 11 w 218"/>
                <a:gd name="T7" fmla="*/ 206 h 213"/>
                <a:gd name="T8" fmla="*/ 11 w 218"/>
                <a:gd name="T9" fmla="*/ 165 h 213"/>
                <a:gd name="T10" fmla="*/ 164 w 218"/>
                <a:gd name="T11" fmla="*/ 12 h 213"/>
                <a:gd name="T12" fmla="*/ 206 w 218"/>
                <a:gd name="T13" fmla="*/ 12 h 213"/>
                <a:gd name="T14" fmla="*/ 206 w 218"/>
                <a:gd name="T15" fmla="*/ 12 h 213"/>
                <a:gd name="T16" fmla="*/ 206 w 218"/>
                <a:gd name="T17" fmla="*/ 47 h 213"/>
                <a:gd name="T18" fmla="*/ 52 w 218"/>
                <a:gd name="T19"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13">
                  <a:moveTo>
                    <a:pt x="52" y="206"/>
                  </a:moveTo>
                  <a:lnTo>
                    <a:pt x="52" y="206"/>
                  </a:lnTo>
                  <a:cubicBezTo>
                    <a:pt x="41" y="212"/>
                    <a:pt x="23" y="212"/>
                    <a:pt x="11" y="206"/>
                  </a:cubicBezTo>
                  <a:lnTo>
                    <a:pt x="11" y="206"/>
                  </a:lnTo>
                  <a:cubicBezTo>
                    <a:pt x="0" y="195"/>
                    <a:pt x="0" y="177"/>
                    <a:pt x="11" y="165"/>
                  </a:cubicBezTo>
                  <a:cubicBezTo>
                    <a:pt x="164" y="12"/>
                    <a:pt x="164" y="12"/>
                    <a:pt x="164" y="12"/>
                  </a:cubicBezTo>
                  <a:cubicBezTo>
                    <a:pt x="176" y="0"/>
                    <a:pt x="194" y="0"/>
                    <a:pt x="206" y="12"/>
                  </a:cubicBezTo>
                  <a:lnTo>
                    <a:pt x="206" y="12"/>
                  </a:lnTo>
                  <a:cubicBezTo>
                    <a:pt x="217" y="24"/>
                    <a:pt x="217" y="41"/>
                    <a:pt x="206" y="47"/>
                  </a:cubicBezTo>
                  <a:lnTo>
                    <a:pt x="52" y="206"/>
                  </a:lnTo>
                </a:path>
              </a:pathLst>
            </a:custGeom>
            <a:solidFill>
              <a:srgbClr val="FFFFFF"/>
            </a:solidFill>
            <a:ln>
              <a:noFill/>
            </a:ln>
            <a:effectLst/>
          </p:spPr>
          <p:txBody>
            <a:bodyPr anchor="ctr"/>
            <a:lstStyle/>
            <a:p>
              <a:pPr algn="ctr"/>
              <a:endParaRPr>
                <a:cs typeface="+mn-ea"/>
                <a:sym typeface="+mn-lt"/>
              </a:endParaRPr>
            </a:p>
          </p:txBody>
        </p:sp>
        <p:sp>
          <p:nvSpPr>
            <p:cNvPr id="61" name="Freeform: Shape 40"/>
            <p:cNvSpPr/>
            <p:nvPr/>
          </p:nvSpPr>
          <p:spPr bwMode="auto">
            <a:xfrm>
              <a:off x="4098753" y="4123342"/>
              <a:ext cx="82360" cy="82366"/>
            </a:xfrm>
            <a:custGeom>
              <a:avLst/>
              <a:gdLst>
                <a:gd name="T0" fmla="*/ 265 w 366"/>
                <a:gd name="T1" fmla="*/ 100 h 366"/>
                <a:gd name="T2" fmla="*/ 265 w 366"/>
                <a:gd name="T3" fmla="*/ 100 h 366"/>
                <a:gd name="T4" fmla="*/ 270 w 366"/>
                <a:gd name="T5" fmla="*/ 365 h 366"/>
                <a:gd name="T6" fmla="*/ 288 w 366"/>
                <a:gd name="T7" fmla="*/ 353 h 366"/>
                <a:gd name="T8" fmla="*/ 288 w 366"/>
                <a:gd name="T9" fmla="*/ 77 h 366"/>
                <a:gd name="T10" fmla="*/ 11 w 366"/>
                <a:gd name="T11" fmla="*/ 77 h 366"/>
                <a:gd name="T12" fmla="*/ 0 w 366"/>
                <a:gd name="T13" fmla="*/ 88 h 366"/>
                <a:gd name="T14" fmla="*/ 265 w 366"/>
                <a:gd name="T15" fmla="*/ 100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366">
                  <a:moveTo>
                    <a:pt x="265" y="100"/>
                  </a:moveTo>
                  <a:lnTo>
                    <a:pt x="265" y="100"/>
                  </a:lnTo>
                  <a:cubicBezTo>
                    <a:pt x="335" y="177"/>
                    <a:pt x="335" y="289"/>
                    <a:pt x="270" y="365"/>
                  </a:cubicBezTo>
                  <a:cubicBezTo>
                    <a:pt x="276" y="365"/>
                    <a:pt x="282" y="359"/>
                    <a:pt x="288" y="353"/>
                  </a:cubicBezTo>
                  <a:cubicBezTo>
                    <a:pt x="365" y="277"/>
                    <a:pt x="365" y="153"/>
                    <a:pt x="288" y="77"/>
                  </a:cubicBezTo>
                  <a:cubicBezTo>
                    <a:pt x="212" y="0"/>
                    <a:pt x="88" y="0"/>
                    <a:pt x="11" y="77"/>
                  </a:cubicBezTo>
                  <a:cubicBezTo>
                    <a:pt x="5" y="82"/>
                    <a:pt x="0" y="88"/>
                    <a:pt x="0" y="88"/>
                  </a:cubicBezTo>
                  <a:cubicBezTo>
                    <a:pt x="76" y="23"/>
                    <a:pt x="188" y="29"/>
                    <a:pt x="265" y="100"/>
                  </a:cubicBezTo>
                </a:path>
              </a:pathLst>
            </a:custGeom>
            <a:solidFill>
              <a:srgbClr val="FFFFFF"/>
            </a:solidFill>
            <a:ln>
              <a:noFill/>
            </a:ln>
            <a:effectLst/>
          </p:spPr>
          <p:txBody>
            <a:bodyPr anchor="ctr"/>
            <a:lstStyle/>
            <a:p>
              <a:pPr algn="ctr"/>
              <a:endParaRPr>
                <a:cs typeface="+mn-ea"/>
                <a:sym typeface="+mn-lt"/>
              </a:endParaRPr>
            </a:p>
          </p:txBody>
        </p:sp>
        <p:sp>
          <p:nvSpPr>
            <p:cNvPr id="62" name="Freeform: Shape 41"/>
            <p:cNvSpPr/>
            <p:nvPr/>
          </p:nvSpPr>
          <p:spPr bwMode="auto">
            <a:xfrm>
              <a:off x="2849455" y="2687399"/>
              <a:ext cx="332418" cy="331448"/>
            </a:xfrm>
            <a:custGeom>
              <a:avLst/>
              <a:gdLst>
                <a:gd name="T0" fmla="*/ 1477 w 1478"/>
                <a:gd name="T1" fmla="*/ 736 h 1473"/>
                <a:gd name="T2" fmla="*/ 1477 w 1478"/>
                <a:gd name="T3" fmla="*/ 736 h 1473"/>
                <a:gd name="T4" fmla="*/ 742 w 1478"/>
                <a:gd name="T5" fmla="*/ 0 h 1473"/>
                <a:gd name="T6" fmla="*/ 0 w 1478"/>
                <a:gd name="T7" fmla="*/ 736 h 1473"/>
                <a:gd name="T8" fmla="*/ 742 w 1478"/>
                <a:gd name="T9" fmla="*/ 1472 h 1473"/>
                <a:gd name="T10" fmla="*/ 1477 w 1478"/>
                <a:gd name="T11" fmla="*/ 736 h 1473"/>
              </a:gdLst>
              <a:ahLst/>
              <a:cxnLst>
                <a:cxn ang="0">
                  <a:pos x="T0" y="T1"/>
                </a:cxn>
                <a:cxn ang="0">
                  <a:pos x="T2" y="T3"/>
                </a:cxn>
                <a:cxn ang="0">
                  <a:pos x="T4" y="T5"/>
                </a:cxn>
                <a:cxn ang="0">
                  <a:pos x="T6" y="T7"/>
                </a:cxn>
                <a:cxn ang="0">
                  <a:pos x="T8" y="T9"/>
                </a:cxn>
                <a:cxn ang="0">
                  <a:pos x="T10" y="T11"/>
                </a:cxn>
              </a:cxnLst>
              <a:rect l="0" t="0" r="r" b="b"/>
              <a:pathLst>
                <a:path w="1478" h="1473">
                  <a:moveTo>
                    <a:pt x="1477" y="736"/>
                  </a:moveTo>
                  <a:lnTo>
                    <a:pt x="1477" y="736"/>
                  </a:lnTo>
                  <a:cubicBezTo>
                    <a:pt x="1477" y="330"/>
                    <a:pt x="1147" y="0"/>
                    <a:pt x="742" y="0"/>
                  </a:cubicBezTo>
                  <a:cubicBezTo>
                    <a:pt x="336" y="0"/>
                    <a:pt x="0" y="330"/>
                    <a:pt x="0" y="736"/>
                  </a:cubicBezTo>
                  <a:cubicBezTo>
                    <a:pt x="0" y="1143"/>
                    <a:pt x="336" y="1472"/>
                    <a:pt x="742" y="1472"/>
                  </a:cubicBezTo>
                  <a:cubicBezTo>
                    <a:pt x="1147" y="1472"/>
                    <a:pt x="1477" y="1143"/>
                    <a:pt x="1477" y="736"/>
                  </a:cubicBezTo>
                </a:path>
              </a:pathLst>
            </a:custGeom>
            <a:solidFill>
              <a:schemeClr val="accent2"/>
            </a:solidFill>
            <a:ln>
              <a:noFill/>
            </a:ln>
            <a:effectLst/>
          </p:spPr>
          <p:txBody>
            <a:bodyPr anchor="ctr"/>
            <a:lstStyle/>
            <a:p>
              <a:pPr algn="ctr"/>
              <a:endParaRPr>
                <a:cs typeface="+mn-ea"/>
                <a:sym typeface="+mn-lt"/>
              </a:endParaRPr>
            </a:p>
          </p:txBody>
        </p:sp>
        <p:sp>
          <p:nvSpPr>
            <p:cNvPr id="63" name="Freeform: Shape 42"/>
            <p:cNvSpPr/>
            <p:nvPr/>
          </p:nvSpPr>
          <p:spPr bwMode="auto">
            <a:xfrm>
              <a:off x="2913954" y="2750909"/>
              <a:ext cx="202428" cy="203434"/>
            </a:xfrm>
            <a:custGeom>
              <a:avLst/>
              <a:gdLst>
                <a:gd name="T0" fmla="*/ 793 w 901"/>
                <a:gd name="T1" fmla="*/ 677 h 902"/>
                <a:gd name="T2" fmla="*/ 793 w 901"/>
                <a:gd name="T3" fmla="*/ 606 h 902"/>
                <a:gd name="T4" fmla="*/ 153 w 901"/>
                <a:gd name="T5" fmla="*/ 177 h 902"/>
                <a:gd name="T6" fmla="*/ 217 w 901"/>
                <a:gd name="T7" fmla="*/ 171 h 902"/>
                <a:gd name="T8" fmla="*/ 211 w 901"/>
                <a:gd name="T9" fmla="*/ 218 h 902"/>
                <a:gd name="T10" fmla="*/ 147 w 901"/>
                <a:gd name="T11" fmla="*/ 235 h 902"/>
                <a:gd name="T12" fmla="*/ 200 w 901"/>
                <a:gd name="T13" fmla="*/ 224 h 902"/>
                <a:gd name="T14" fmla="*/ 265 w 901"/>
                <a:gd name="T15" fmla="*/ 306 h 902"/>
                <a:gd name="T16" fmla="*/ 223 w 901"/>
                <a:gd name="T17" fmla="*/ 324 h 902"/>
                <a:gd name="T18" fmla="*/ 147 w 901"/>
                <a:gd name="T19" fmla="*/ 400 h 902"/>
                <a:gd name="T20" fmla="*/ 170 w 901"/>
                <a:gd name="T21" fmla="*/ 489 h 902"/>
                <a:gd name="T22" fmla="*/ 282 w 901"/>
                <a:gd name="T23" fmla="*/ 536 h 902"/>
                <a:gd name="T24" fmla="*/ 276 w 901"/>
                <a:gd name="T25" fmla="*/ 636 h 902"/>
                <a:gd name="T26" fmla="*/ 223 w 901"/>
                <a:gd name="T27" fmla="*/ 748 h 902"/>
                <a:gd name="T28" fmla="*/ 194 w 901"/>
                <a:gd name="T29" fmla="*/ 718 h 902"/>
                <a:gd name="T30" fmla="*/ 164 w 901"/>
                <a:gd name="T31" fmla="*/ 559 h 902"/>
                <a:gd name="T32" fmla="*/ 129 w 901"/>
                <a:gd name="T33" fmla="*/ 471 h 902"/>
                <a:gd name="T34" fmla="*/ 47 w 901"/>
                <a:gd name="T35" fmla="*/ 377 h 902"/>
                <a:gd name="T36" fmla="*/ 206 w 901"/>
                <a:gd name="T37" fmla="*/ 135 h 902"/>
                <a:gd name="T38" fmla="*/ 817 w 901"/>
                <a:gd name="T39" fmla="*/ 271 h 902"/>
                <a:gd name="T40" fmla="*/ 782 w 901"/>
                <a:gd name="T41" fmla="*/ 383 h 902"/>
                <a:gd name="T42" fmla="*/ 723 w 901"/>
                <a:gd name="T43" fmla="*/ 489 h 902"/>
                <a:gd name="T44" fmla="*/ 682 w 901"/>
                <a:gd name="T45" fmla="*/ 442 h 902"/>
                <a:gd name="T46" fmla="*/ 617 w 901"/>
                <a:gd name="T47" fmla="*/ 436 h 902"/>
                <a:gd name="T48" fmla="*/ 594 w 901"/>
                <a:gd name="T49" fmla="*/ 436 h 902"/>
                <a:gd name="T50" fmla="*/ 541 w 901"/>
                <a:gd name="T51" fmla="*/ 477 h 902"/>
                <a:gd name="T52" fmla="*/ 488 w 901"/>
                <a:gd name="T53" fmla="*/ 677 h 902"/>
                <a:gd name="T54" fmla="*/ 406 w 901"/>
                <a:gd name="T55" fmla="*/ 506 h 902"/>
                <a:gd name="T56" fmla="*/ 412 w 901"/>
                <a:gd name="T57" fmla="*/ 365 h 902"/>
                <a:gd name="T58" fmla="*/ 482 w 901"/>
                <a:gd name="T59" fmla="*/ 365 h 902"/>
                <a:gd name="T60" fmla="*/ 459 w 901"/>
                <a:gd name="T61" fmla="*/ 341 h 902"/>
                <a:gd name="T62" fmla="*/ 429 w 901"/>
                <a:gd name="T63" fmla="*/ 330 h 902"/>
                <a:gd name="T64" fmla="*/ 382 w 901"/>
                <a:gd name="T65" fmla="*/ 312 h 902"/>
                <a:gd name="T66" fmla="*/ 388 w 901"/>
                <a:gd name="T67" fmla="*/ 247 h 902"/>
                <a:gd name="T68" fmla="*/ 412 w 901"/>
                <a:gd name="T69" fmla="*/ 235 h 902"/>
                <a:gd name="T70" fmla="*/ 518 w 901"/>
                <a:gd name="T71" fmla="*/ 200 h 902"/>
                <a:gd name="T72" fmla="*/ 617 w 901"/>
                <a:gd name="T73" fmla="*/ 171 h 902"/>
                <a:gd name="T74" fmla="*/ 687 w 901"/>
                <a:gd name="T75" fmla="*/ 129 h 902"/>
                <a:gd name="T76" fmla="*/ 841 w 901"/>
                <a:gd name="T77" fmla="*/ 330 h 902"/>
                <a:gd name="T78" fmla="*/ 805 w 901"/>
                <a:gd name="T79" fmla="*/ 489 h 902"/>
                <a:gd name="T80" fmla="*/ 782 w 901"/>
                <a:gd name="T81" fmla="*/ 530 h 902"/>
                <a:gd name="T82" fmla="*/ 776 w 901"/>
                <a:gd name="T83" fmla="*/ 565 h 902"/>
                <a:gd name="T84" fmla="*/ 799 w 901"/>
                <a:gd name="T85" fmla="*/ 447 h 902"/>
                <a:gd name="T86" fmla="*/ 823 w 901"/>
                <a:gd name="T87" fmla="*/ 383 h 902"/>
                <a:gd name="T88" fmla="*/ 829 w 901"/>
                <a:gd name="T89" fmla="*/ 383 h 902"/>
                <a:gd name="T90" fmla="*/ 741 w 901"/>
                <a:gd name="T91" fmla="*/ 548 h 902"/>
                <a:gd name="T92" fmla="*/ 553 w 901"/>
                <a:gd name="T93" fmla="*/ 624 h 902"/>
                <a:gd name="T94" fmla="*/ 247 w 901"/>
                <a:gd name="T95" fmla="*/ 760 h 902"/>
                <a:gd name="T96" fmla="*/ 270 w 901"/>
                <a:gd name="T97" fmla="*/ 177 h 902"/>
                <a:gd name="T98" fmla="*/ 229 w 901"/>
                <a:gd name="T99" fmla="*/ 129 h 902"/>
                <a:gd name="T100" fmla="*/ 382 w 901"/>
                <a:gd name="T101" fmla="*/ 88 h 902"/>
                <a:gd name="T102" fmla="*/ 365 w 901"/>
                <a:gd name="T103" fmla="*/ 159 h 902"/>
                <a:gd name="T104" fmla="*/ 306 w 901"/>
                <a:gd name="T105" fmla="*/ 212 h 902"/>
                <a:gd name="T106" fmla="*/ 429 w 901"/>
                <a:gd name="T107" fmla="*/ 129 h 902"/>
                <a:gd name="T108" fmla="*/ 453 w 901"/>
                <a:gd name="T109" fmla="*/ 106 h 902"/>
                <a:gd name="T110" fmla="*/ 359 w 901"/>
                <a:gd name="T111" fmla="*/ 212 h 902"/>
                <a:gd name="T112" fmla="*/ 582 w 901"/>
                <a:gd name="T113" fmla="*/ 135 h 902"/>
                <a:gd name="T114" fmla="*/ 553 w 901"/>
                <a:gd name="T115" fmla="*/ 112 h 902"/>
                <a:gd name="T116" fmla="*/ 170 w 901"/>
                <a:gd name="T117" fmla="*/ 218 h 902"/>
                <a:gd name="T118" fmla="*/ 164 w 901"/>
                <a:gd name="T119" fmla="*/ 436 h 902"/>
                <a:gd name="T120" fmla="*/ 182 w 901"/>
                <a:gd name="T121" fmla="*/ 453 h 902"/>
                <a:gd name="T122" fmla="*/ 182 w 901"/>
                <a:gd name="T123" fmla="*/ 418 h 902"/>
                <a:gd name="T124" fmla="*/ 846 w 901"/>
                <a:gd name="T125" fmla="*/ 565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1" h="902">
                  <a:moveTo>
                    <a:pt x="453" y="0"/>
                  </a:moveTo>
                  <a:lnTo>
                    <a:pt x="453" y="0"/>
                  </a:lnTo>
                  <a:cubicBezTo>
                    <a:pt x="200" y="0"/>
                    <a:pt x="0" y="206"/>
                    <a:pt x="0" y="453"/>
                  </a:cubicBezTo>
                  <a:cubicBezTo>
                    <a:pt x="0" y="701"/>
                    <a:pt x="200" y="901"/>
                    <a:pt x="453" y="901"/>
                  </a:cubicBezTo>
                  <a:cubicBezTo>
                    <a:pt x="699" y="901"/>
                    <a:pt x="900" y="701"/>
                    <a:pt x="900" y="453"/>
                  </a:cubicBezTo>
                  <a:cubicBezTo>
                    <a:pt x="900" y="206"/>
                    <a:pt x="699" y="0"/>
                    <a:pt x="453" y="0"/>
                  </a:cubicBezTo>
                  <a:close/>
                  <a:moveTo>
                    <a:pt x="841" y="589"/>
                  </a:moveTo>
                  <a:lnTo>
                    <a:pt x="841" y="589"/>
                  </a:lnTo>
                  <a:lnTo>
                    <a:pt x="835" y="589"/>
                  </a:lnTo>
                  <a:cubicBezTo>
                    <a:pt x="835" y="589"/>
                    <a:pt x="835" y="589"/>
                    <a:pt x="835" y="595"/>
                  </a:cubicBezTo>
                  <a:cubicBezTo>
                    <a:pt x="829" y="624"/>
                    <a:pt x="811" y="648"/>
                    <a:pt x="793" y="677"/>
                  </a:cubicBezTo>
                  <a:cubicBezTo>
                    <a:pt x="793" y="677"/>
                    <a:pt x="793" y="677"/>
                    <a:pt x="788" y="683"/>
                  </a:cubicBezTo>
                  <a:cubicBezTo>
                    <a:pt x="776" y="677"/>
                    <a:pt x="776" y="683"/>
                    <a:pt x="770" y="689"/>
                  </a:cubicBezTo>
                  <a:cubicBezTo>
                    <a:pt x="764" y="689"/>
                    <a:pt x="764" y="683"/>
                    <a:pt x="764" y="683"/>
                  </a:cubicBezTo>
                  <a:cubicBezTo>
                    <a:pt x="758" y="677"/>
                    <a:pt x="764" y="671"/>
                    <a:pt x="764" y="665"/>
                  </a:cubicBezTo>
                  <a:cubicBezTo>
                    <a:pt x="764" y="665"/>
                    <a:pt x="764" y="659"/>
                    <a:pt x="758" y="659"/>
                  </a:cubicBezTo>
                  <a:cubicBezTo>
                    <a:pt x="764" y="648"/>
                    <a:pt x="758" y="642"/>
                    <a:pt x="758" y="636"/>
                  </a:cubicBezTo>
                  <a:cubicBezTo>
                    <a:pt x="758" y="630"/>
                    <a:pt x="764" y="630"/>
                    <a:pt x="770" y="630"/>
                  </a:cubicBezTo>
                  <a:cubicBezTo>
                    <a:pt x="776" y="630"/>
                    <a:pt x="770" y="618"/>
                    <a:pt x="776" y="612"/>
                  </a:cubicBezTo>
                  <a:cubicBezTo>
                    <a:pt x="776" y="612"/>
                    <a:pt x="776" y="612"/>
                    <a:pt x="782" y="612"/>
                  </a:cubicBezTo>
                  <a:lnTo>
                    <a:pt x="782" y="606"/>
                  </a:lnTo>
                  <a:cubicBezTo>
                    <a:pt x="788" y="606"/>
                    <a:pt x="793" y="601"/>
                    <a:pt x="793" y="606"/>
                  </a:cubicBezTo>
                  <a:cubicBezTo>
                    <a:pt x="799" y="606"/>
                    <a:pt x="799" y="595"/>
                    <a:pt x="799" y="589"/>
                  </a:cubicBezTo>
                  <a:cubicBezTo>
                    <a:pt x="805" y="589"/>
                    <a:pt x="811" y="589"/>
                    <a:pt x="811" y="589"/>
                  </a:cubicBezTo>
                  <a:cubicBezTo>
                    <a:pt x="817" y="583"/>
                    <a:pt x="811" y="577"/>
                    <a:pt x="817" y="577"/>
                  </a:cubicBezTo>
                  <a:cubicBezTo>
                    <a:pt x="823" y="583"/>
                    <a:pt x="835" y="577"/>
                    <a:pt x="841" y="583"/>
                  </a:cubicBezTo>
                  <a:cubicBezTo>
                    <a:pt x="841" y="583"/>
                    <a:pt x="841" y="583"/>
                    <a:pt x="841" y="589"/>
                  </a:cubicBezTo>
                  <a:close/>
                  <a:moveTo>
                    <a:pt x="135" y="188"/>
                  </a:moveTo>
                  <a:lnTo>
                    <a:pt x="135" y="188"/>
                  </a:lnTo>
                  <a:cubicBezTo>
                    <a:pt x="135" y="188"/>
                    <a:pt x="135" y="188"/>
                    <a:pt x="141" y="194"/>
                  </a:cubicBezTo>
                  <a:cubicBezTo>
                    <a:pt x="147" y="188"/>
                    <a:pt x="141" y="182"/>
                    <a:pt x="153" y="182"/>
                  </a:cubicBezTo>
                  <a:cubicBezTo>
                    <a:pt x="153" y="188"/>
                    <a:pt x="153" y="194"/>
                    <a:pt x="153" y="194"/>
                  </a:cubicBezTo>
                  <a:cubicBezTo>
                    <a:pt x="159" y="188"/>
                    <a:pt x="159" y="177"/>
                    <a:pt x="153" y="177"/>
                  </a:cubicBezTo>
                  <a:cubicBezTo>
                    <a:pt x="153" y="171"/>
                    <a:pt x="153" y="171"/>
                    <a:pt x="153" y="165"/>
                  </a:cubicBezTo>
                  <a:cubicBezTo>
                    <a:pt x="159" y="165"/>
                    <a:pt x="159" y="171"/>
                    <a:pt x="164" y="171"/>
                  </a:cubicBezTo>
                  <a:cubicBezTo>
                    <a:pt x="170" y="177"/>
                    <a:pt x="170" y="182"/>
                    <a:pt x="176" y="182"/>
                  </a:cubicBezTo>
                  <a:cubicBezTo>
                    <a:pt x="176" y="194"/>
                    <a:pt x="170" y="188"/>
                    <a:pt x="176" y="194"/>
                  </a:cubicBezTo>
                  <a:cubicBezTo>
                    <a:pt x="176" y="188"/>
                    <a:pt x="182" y="188"/>
                    <a:pt x="182" y="182"/>
                  </a:cubicBezTo>
                  <a:lnTo>
                    <a:pt x="176" y="182"/>
                  </a:lnTo>
                  <a:cubicBezTo>
                    <a:pt x="164" y="171"/>
                    <a:pt x="176" y="159"/>
                    <a:pt x="182" y="153"/>
                  </a:cubicBezTo>
                  <a:cubicBezTo>
                    <a:pt x="188" y="153"/>
                    <a:pt x="188" y="153"/>
                    <a:pt x="188" y="159"/>
                  </a:cubicBezTo>
                  <a:cubicBezTo>
                    <a:pt x="188" y="153"/>
                    <a:pt x="200" y="153"/>
                    <a:pt x="200" y="165"/>
                  </a:cubicBezTo>
                  <a:cubicBezTo>
                    <a:pt x="206" y="165"/>
                    <a:pt x="206" y="159"/>
                    <a:pt x="211" y="159"/>
                  </a:cubicBezTo>
                  <a:cubicBezTo>
                    <a:pt x="211" y="165"/>
                    <a:pt x="217" y="165"/>
                    <a:pt x="217" y="171"/>
                  </a:cubicBezTo>
                  <a:cubicBezTo>
                    <a:pt x="223" y="171"/>
                    <a:pt x="229" y="171"/>
                    <a:pt x="229" y="171"/>
                  </a:cubicBezTo>
                  <a:cubicBezTo>
                    <a:pt x="229" y="177"/>
                    <a:pt x="235" y="177"/>
                    <a:pt x="235" y="182"/>
                  </a:cubicBezTo>
                  <a:cubicBezTo>
                    <a:pt x="235" y="182"/>
                    <a:pt x="235" y="182"/>
                    <a:pt x="229" y="188"/>
                  </a:cubicBezTo>
                  <a:cubicBezTo>
                    <a:pt x="235" y="188"/>
                    <a:pt x="241" y="188"/>
                    <a:pt x="247" y="194"/>
                  </a:cubicBezTo>
                  <a:cubicBezTo>
                    <a:pt x="247" y="194"/>
                    <a:pt x="247" y="200"/>
                    <a:pt x="247" y="194"/>
                  </a:cubicBezTo>
                  <a:cubicBezTo>
                    <a:pt x="247" y="200"/>
                    <a:pt x="247" y="200"/>
                    <a:pt x="247" y="206"/>
                  </a:cubicBezTo>
                  <a:cubicBezTo>
                    <a:pt x="241" y="206"/>
                    <a:pt x="241" y="206"/>
                    <a:pt x="241" y="212"/>
                  </a:cubicBezTo>
                  <a:cubicBezTo>
                    <a:pt x="241" y="212"/>
                    <a:pt x="235" y="206"/>
                    <a:pt x="229" y="206"/>
                  </a:cubicBezTo>
                  <a:cubicBezTo>
                    <a:pt x="229" y="212"/>
                    <a:pt x="235" y="212"/>
                    <a:pt x="235" y="218"/>
                  </a:cubicBezTo>
                  <a:cubicBezTo>
                    <a:pt x="235" y="224"/>
                    <a:pt x="229" y="224"/>
                    <a:pt x="235" y="235"/>
                  </a:cubicBezTo>
                  <a:cubicBezTo>
                    <a:pt x="223" y="230"/>
                    <a:pt x="217" y="224"/>
                    <a:pt x="211" y="218"/>
                  </a:cubicBezTo>
                  <a:cubicBezTo>
                    <a:pt x="206" y="218"/>
                    <a:pt x="200" y="218"/>
                    <a:pt x="200" y="212"/>
                  </a:cubicBezTo>
                  <a:cubicBezTo>
                    <a:pt x="200" y="200"/>
                    <a:pt x="211" y="206"/>
                    <a:pt x="217" y="194"/>
                  </a:cubicBezTo>
                  <a:cubicBezTo>
                    <a:pt x="217" y="188"/>
                    <a:pt x="206" y="194"/>
                    <a:pt x="211" y="182"/>
                  </a:cubicBezTo>
                  <a:cubicBezTo>
                    <a:pt x="206" y="188"/>
                    <a:pt x="200" y="177"/>
                    <a:pt x="200" y="182"/>
                  </a:cubicBezTo>
                  <a:cubicBezTo>
                    <a:pt x="194" y="182"/>
                    <a:pt x="194" y="182"/>
                    <a:pt x="188" y="182"/>
                  </a:cubicBezTo>
                  <a:lnTo>
                    <a:pt x="194" y="182"/>
                  </a:lnTo>
                  <a:cubicBezTo>
                    <a:pt x="194" y="188"/>
                    <a:pt x="194" y="194"/>
                    <a:pt x="194" y="200"/>
                  </a:cubicBezTo>
                  <a:cubicBezTo>
                    <a:pt x="188" y="206"/>
                    <a:pt x="182" y="206"/>
                    <a:pt x="170" y="206"/>
                  </a:cubicBezTo>
                  <a:cubicBezTo>
                    <a:pt x="170" y="212"/>
                    <a:pt x="170" y="212"/>
                    <a:pt x="170" y="212"/>
                  </a:cubicBezTo>
                  <a:cubicBezTo>
                    <a:pt x="164" y="212"/>
                    <a:pt x="164" y="224"/>
                    <a:pt x="159" y="230"/>
                  </a:cubicBezTo>
                  <a:cubicBezTo>
                    <a:pt x="159" y="230"/>
                    <a:pt x="153" y="235"/>
                    <a:pt x="147" y="235"/>
                  </a:cubicBezTo>
                  <a:cubicBezTo>
                    <a:pt x="147" y="241"/>
                    <a:pt x="147" y="241"/>
                    <a:pt x="147" y="241"/>
                  </a:cubicBezTo>
                  <a:cubicBezTo>
                    <a:pt x="147" y="247"/>
                    <a:pt x="153" y="247"/>
                    <a:pt x="153" y="253"/>
                  </a:cubicBezTo>
                  <a:cubicBezTo>
                    <a:pt x="159" y="259"/>
                    <a:pt x="164" y="259"/>
                    <a:pt x="164" y="265"/>
                  </a:cubicBezTo>
                  <a:cubicBezTo>
                    <a:pt x="170" y="265"/>
                    <a:pt x="170" y="265"/>
                    <a:pt x="170" y="265"/>
                  </a:cubicBezTo>
                  <a:cubicBezTo>
                    <a:pt x="176" y="265"/>
                    <a:pt x="176" y="265"/>
                    <a:pt x="176" y="265"/>
                  </a:cubicBezTo>
                  <a:cubicBezTo>
                    <a:pt x="176" y="271"/>
                    <a:pt x="182" y="282"/>
                    <a:pt x="182" y="282"/>
                  </a:cubicBezTo>
                  <a:cubicBezTo>
                    <a:pt x="182" y="277"/>
                    <a:pt x="182" y="271"/>
                    <a:pt x="188" y="265"/>
                  </a:cubicBezTo>
                  <a:lnTo>
                    <a:pt x="182" y="265"/>
                  </a:lnTo>
                  <a:cubicBezTo>
                    <a:pt x="188" y="259"/>
                    <a:pt x="188" y="265"/>
                    <a:pt x="194" y="265"/>
                  </a:cubicBezTo>
                  <a:cubicBezTo>
                    <a:pt x="188" y="253"/>
                    <a:pt x="194" y="241"/>
                    <a:pt x="194" y="224"/>
                  </a:cubicBezTo>
                  <a:cubicBezTo>
                    <a:pt x="200" y="224"/>
                    <a:pt x="200" y="224"/>
                    <a:pt x="200" y="224"/>
                  </a:cubicBezTo>
                  <a:cubicBezTo>
                    <a:pt x="206" y="224"/>
                    <a:pt x="206" y="230"/>
                    <a:pt x="206" y="224"/>
                  </a:cubicBezTo>
                  <a:cubicBezTo>
                    <a:pt x="211" y="224"/>
                    <a:pt x="211" y="235"/>
                    <a:pt x="217" y="230"/>
                  </a:cubicBezTo>
                  <a:cubicBezTo>
                    <a:pt x="217" y="235"/>
                    <a:pt x="217" y="241"/>
                    <a:pt x="217" y="247"/>
                  </a:cubicBezTo>
                  <a:cubicBezTo>
                    <a:pt x="217" y="247"/>
                    <a:pt x="223" y="247"/>
                    <a:pt x="229" y="247"/>
                  </a:cubicBezTo>
                  <a:lnTo>
                    <a:pt x="229" y="241"/>
                  </a:lnTo>
                  <a:cubicBezTo>
                    <a:pt x="241" y="241"/>
                    <a:pt x="235" y="253"/>
                    <a:pt x="241" y="253"/>
                  </a:cubicBezTo>
                  <a:cubicBezTo>
                    <a:pt x="241" y="259"/>
                    <a:pt x="241" y="259"/>
                    <a:pt x="241" y="265"/>
                  </a:cubicBezTo>
                  <a:cubicBezTo>
                    <a:pt x="241" y="271"/>
                    <a:pt x="247" y="271"/>
                    <a:pt x="247" y="277"/>
                  </a:cubicBezTo>
                  <a:cubicBezTo>
                    <a:pt x="253" y="277"/>
                    <a:pt x="253" y="277"/>
                    <a:pt x="253" y="277"/>
                  </a:cubicBezTo>
                  <a:cubicBezTo>
                    <a:pt x="253" y="289"/>
                    <a:pt x="253" y="289"/>
                    <a:pt x="253" y="300"/>
                  </a:cubicBezTo>
                  <a:cubicBezTo>
                    <a:pt x="259" y="300"/>
                    <a:pt x="259" y="306"/>
                    <a:pt x="265" y="306"/>
                  </a:cubicBezTo>
                  <a:cubicBezTo>
                    <a:pt x="259" y="312"/>
                    <a:pt x="259" y="318"/>
                    <a:pt x="265" y="318"/>
                  </a:cubicBezTo>
                  <a:cubicBezTo>
                    <a:pt x="259" y="324"/>
                    <a:pt x="253" y="312"/>
                    <a:pt x="253" y="318"/>
                  </a:cubicBezTo>
                  <a:lnTo>
                    <a:pt x="253" y="312"/>
                  </a:lnTo>
                  <a:cubicBezTo>
                    <a:pt x="247" y="312"/>
                    <a:pt x="247" y="318"/>
                    <a:pt x="241" y="312"/>
                  </a:cubicBezTo>
                  <a:cubicBezTo>
                    <a:pt x="241" y="306"/>
                    <a:pt x="247" y="300"/>
                    <a:pt x="253" y="289"/>
                  </a:cubicBezTo>
                  <a:cubicBezTo>
                    <a:pt x="247" y="289"/>
                    <a:pt x="241" y="300"/>
                    <a:pt x="235" y="294"/>
                  </a:cubicBezTo>
                  <a:cubicBezTo>
                    <a:pt x="229" y="300"/>
                    <a:pt x="235" y="300"/>
                    <a:pt x="235" y="306"/>
                  </a:cubicBezTo>
                  <a:cubicBezTo>
                    <a:pt x="229" y="306"/>
                    <a:pt x="229" y="306"/>
                    <a:pt x="229" y="312"/>
                  </a:cubicBezTo>
                  <a:cubicBezTo>
                    <a:pt x="223" y="318"/>
                    <a:pt x="235" y="318"/>
                    <a:pt x="235" y="318"/>
                  </a:cubicBezTo>
                  <a:cubicBezTo>
                    <a:pt x="235" y="324"/>
                    <a:pt x="229" y="324"/>
                    <a:pt x="223" y="330"/>
                  </a:cubicBezTo>
                  <a:cubicBezTo>
                    <a:pt x="223" y="324"/>
                    <a:pt x="223" y="324"/>
                    <a:pt x="223" y="324"/>
                  </a:cubicBezTo>
                  <a:cubicBezTo>
                    <a:pt x="217" y="324"/>
                    <a:pt x="211" y="330"/>
                    <a:pt x="206" y="330"/>
                  </a:cubicBezTo>
                  <a:cubicBezTo>
                    <a:pt x="206" y="336"/>
                    <a:pt x="206" y="336"/>
                    <a:pt x="206" y="341"/>
                  </a:cubicBezTo>
                  <a:cubicBezTo>
                    <a:pt x="200" y="341"/>
                    <a:pt x="200" y="347"/>
                    <a:pt x="194" y="347"/>
                  </a:cubicBezTo>
                  <a:cubicBezTo>
                    <a:pt x="194" y="359"/>
                    <a:pt x="188" y="359"/>
                    <a:pt x="188" y="365"/>
                  </a:cubicBezTo>
                  <a:cubicBezTo>
                    <a:pt x="188" y="365"/>
                    <a:pt x="188" y="365"/>
                    <a:pt x="182" y="365"/>
                  </a:cubicBezTo>
                  <a:cubicBezTo>
                    <a:pt x="182" y="371"/>
                    <a:pt x="182" y="371"/>
                    <a:pt x="182" y="377"/>
                  </a:cubicBezTo>
                  <a:cubicBezTo>
                    <a:pt x="176" y="377"/>
                    <a:pt x="170" y="383"/>
                    <a:pt x="164" y="394"/>
                  </a:cubicBezTo>
                  <a:cubicBezTo>
                    <a:pt x="164" y="400"/>
                    <a:pt x="170" y="400"/>
                    <a:pt x="170" y="406"/>
                  </a:cubicBezTo>
                  <a:cubicBezTo>
                    <a:pt x="170" y="412"/>
                    <a:pt x="170" y="412"/>
                    <a:pt x="170" y="418"/>
                  </a:cubicBezTo>
                  <a:cubicBezTo>
                    <a:pt x="164" y="418"/>
                    <a:pt x="159" y="412"/>
                    <a:pt x="159" y="406"/>
                  </a:cubicBezTo>
                  <a:cubicBezTo>
                    <a:pt x="159" y="400"/>
                    <a:pt x="153" y="400"/>
                    <a:pt x="147" y="400"/>
                  </a:cubicBezTo>
                  <a:cubicBezTo>
                    <a:pt x="141" y="400"/>
                    <a:pt x="141" y="400"/>
                    <a:pt x="141" y="406"/>
                  </a:cubicBezTo>
                  <a:cubicBezTo>
                    <a:pt x="135" y="406"/>
                    <a:pt x="135" y="400"/>
                    <a:pt x="123" y="400"/>
                  </a:cubicBezTo>
                  <a:cubicBezTo>
                    <a:pt x="123" y="400"/>
                    <a:pt x="117" y="406"/>
                    <a:pt x="111" y="406"/>
                  </a:cubicBezTo>
                  <a:cubicBezTo>
                    <a:pt x="117" y="418"/>
                    <a:pt x="106" y="447"/>
                    <a:pt x="123" y="447"/>
                  </a:cubicBezTo>
                  <a:cubicBezTo>
                    <a:pt x="129" y="447"/>
                    <a:pt x="129" y="436"/>
                    <a:pt x="129" y="436"/>
                  </a:cubicBezTo>
                  <a:cubicBezTo>
                    <a:pt x="135" y="436"/>
                    <a:pt x="135" y="436"/>
                    <a:pt x="147" y="436"/>
                  </a:cubicBezTo>
                  <a:cubicBezTo>
                    <a:pt x="147" y="447"/>
                    <a:pt x="141" y="447"/>
                    <a:pt x="141" y="453"/>
                  </a:cubicBezTo>
                  <a:cubicBezTo>
                    <a:pt x="147" y="459"/>
                    <a:pt x="153" y="459"/>
                    <a:pt x="159" y="459"/>
                  </a:cubicBezTo>
                  <a:cubicBezTo>
                    <a:pt x="159" y="471"/>
                    <a:pt x="153" y="477"/>
                    <a:pt x="159" y="489"/>
                  </a:cubicBezTo>
                  <a:lnTo>
                    <a:pt x="164" y="483"/>
                  </a:lnTo>
                  <a:cubicBezTo>
                    <a:pt x="170" y="483"/>
                    <a:pt x="170" y="483"/>
                    <a:pt x="170" y="489"/>
                  </a:cubicBezTo>
                  <a:cubicBezTo>
                    <a:pt x="176" y="483"/>
                    <a:pt x="182" y="483"/>
                    <a:pt x="182" y="477"/>
                  </a:cubicBezTo>
                  <a:cubicBezTo>
                    <a:pt x="188" y="477"/>
                    <a:pt x="188" y="471"/>
                    <a:pt x="188" y="471"/>
                  </a:cubicBezTo>
                  <a:cubicBezTo>
                    <a:pt x="194" y="471"/>
                    <a:pt x="194" y="477"/>
                    <a:pt x="194" y="477"/>
                  </a:cubicBezTo>
                  <a:cubicBezTo>
                    <a:pt x="200" y="477"/>
                    <a:pt x="200" y="471"/>
                    <a:pt x="200" y="471"/>
                  </a:cubicBezTo>
                  <a:cubicBezTo>
                    <a:pt x="200" y="477"/>
                    <a:pt x="211" y="477"/>
                    <a:pt x="211" y="483"/>
                  </a:cubicBezTo>
                  <a:cubicBezTo>
                    <a:pt x="211" y="483"/>
                    <a:pt x="211" y="483"/>
                    <a:pt x="217" y="483"/>
                  </a:cubicBezTo>
                  <a:cubicBezTo>
                    <a:pt x="223" y="483"/>
                    <a:pt x="229" y="489"/>
                    <a:pt x="235" y="489"/>
                  </a:cubicBezTo>
                  <a:cubicBezTo>
                    <a:pt x="235" y="500"/>
                    <a:pt x="241" y="500"/>
                    <a:pt x="241" y="506"/>
                  </a:cubicBezTo>
                  <a:cubicBezTo>
                    <a:pt x="253" y="500"/>
                    <a:pt x="265" y="518"/>
                    <a:pt x="259" y="524"/>
                  </a:cubicBezTo>
                  <a:cubicBezTo>
                    <a:pt x="259" y="530"/>
                    <a:pt x="265" y="530"/>
                    <a:pt x="270" y="530"/>
                  </a:cubicBezTo>
                  <a:cubicBezTo>
                    <a:pt x="270" y="536"/>
                    <a:pt x="276" y="536"/>
                    <a:pt x="282" y="536"/>
                  </a:cubicBezTo>
                  <a:lnTo>
                    <a:pt x="288" y="536"/>
                  </a:lnTo>
                  <a:cubicBezTo>
                    <a:pt x="294" y="542"/>
                    <a:pt x="300" y="542"/>
                    <a:pt x="300" y="548"/>
                  </a:cubicBezTo>
                  <a:cubicBezTo>
                    <a:pt x="306" y="548"/>
                    <a:pt x="306" y="542"/>
                    <a:pt x="312" y="548"/>
                  </a:cubicBezTo>
                  <a:cubicBezTo>
                    <a:pt x="312" y="548"/>
                    <a:pt x="312" y="553"/>
                    <a:pt x="312" y="559"/>
                  </a:cubicBezTo>
                  <a:cubicBezTo>
                    <a:pt x="312" y="565"/>
                    <a:pt x="312" y="565"/>
                    <a:pt x="312" y="571"/>
                  </a:cubicBezTo>
                  <a:cubicBezTo>
                    <a:pt x="306" y="571"/>
                    <a:pt x="312" y="577"/>
                    <a:pt x="306" y="577"/>
                  </a:cubicBezTo>
                  <a:cubicBezTo>
                    <a:pt x="306" y="583"/>
                    <a:pt x="300" y="583"/>
                    <a:pt x="300" y="589"/>
                  </a:cubicBezTo>
                  <a:cubicBezTo>
                    <a:pt x="300" y="589"/>
                    <a:pt x="300" y="595"/>
                    <a:pt x="294" y="595"/>
                  </a:cubicBezTo>
                  <a:lnTo>
                    <a:pt x="294" y="601"/>
                  </a:lnTo>
                  <a:cubicBezTo>
                    <a:pt x="300" y="612"/>
                    <a:pt x="294" y="618"/>
                    <a:pt x="288" y="630"/>
                  </a:cubicBezTo>
                  <a:cubicBezTo>
                    <a:pt x="282" y="636"/>
                    <a:pt x="288" y="636"/>
                    <a:pt x="276" y="636"/>
                  </a:cubicBezTo>
                  <a:cubicBezTo>
                    <a:pt x="276" y="636"/>
                    <a:pt x="276" y="642"/>
                    <a:pt x="270" y="648"/>
                  </a:cubicBezTo>
                  <a:cubicBezTo>
                    <a:pt x="270" y="648"/>
                    <a:pt x="270" y="653"/>
                    <a:pt x="270" y="659"/>
                  </a:cubicBezTo>
                  <a:cubicBezTo>
                    <a:pt x="270" y="659"/>
                    <a:pt x="265" y="665"/>
                    <a:pt x="265" y="671"/>
                  </a:cubicBezTo>
                  <a:cubicBezTo>
                    <a:pt x="259" y="671"/>
                    <a:pt x="259" y="677"/>
                    <a:pt x="259" y="683"/>
                  </a:cubicBezTo>
                  <a:lnTo>
                    <a:pt x="253" y="683"/>
                  </a:lnTo>
                  <a:lnTo>
                    <a:pt x="247" y="683"/>
                  </a:lnTo>
                  <a:cubicBezTo>
                    <a:pt x="247" y="689"/>
                    <a:pt x="247" y="689"/>
                    <a:pt x="247" y="701"/>
                  </a:cubicBezTo>
                  <a:cubicBezTo>
                    <a:pt x="241" y="701"/>
                    <a:pt x="241" y="706"/>
                    <a:pt x="229" y="706"/>
                  </a:cubicBezTo>
                  <a:cubicBezTo>
                    <a:pt x="229" y="712"/>
                    <a:pt x="229" y="718"/>
                    <a:pt x="223" y="718"/>
                  </a:cubicBezTo>
                  <a:cubicBezTo>
                    <a:pt x="229" y="718"/>
                    <a:pt x="223" y="736"/>
                    <a:pt x="223" y="736"/>
                  </a:cubicBezTo>
                  <a:cubicBezTo>
                    <a:pt x="217" y="742"/>
                    <a:pt x="223" y="742"/>
                    <a:pt x="223" y="748"/>
                  </a:cubicBezTo>
                  <a:cubicBezTo>
                    <a:pt x="223" y="754"/>
                    <a:pt x="223" y="754"/>
                    <a:pt x="217" y="754"/>
                  </a:cubicBezTo>
                  <a:cubicBezTo>
                    <a:pt x="217" y="760"/>
                    <a:pt x="217" y="760"/>
                    <a:pt x="217" y="771"/>
                  </a:cubicBezTo>
                  <a:cubicBezTo>
                    <a:pt x="211" y="777"/>
                    <a:pt x="223" y="771"/>
                    <a:pt x="217" y="777"/>
                  </a:cubicBezTo>
                  <a:cubicBezTo>
                    <a:pt x="223" y="783"/>
                    <a:pt x="223" y="783"/>
                    <a:pt x="229" y="783"/>
                  </a:cubicBezTo>
                  <a:cubicBezTo>
                    <a:pt x="229" y="789"/>
                    <a:pt x="217" y="783"/>
                    <a:pt x="211" y="789"/>
                  </a:cubicBezTo>
                  <a:cubicBezTo>
                    <a:pt x="211" y="783"/>
                    <a:pt x="206" y="783"/>
                    <a:pt x="206" y="783"/>
                  </a:cubicBezTo>
                  <a:lnTo>
                    <a:pt x="206" y="783"/>
                  </a:lnTo>
                  <a:cubicBezTo>
                    <a:pt x="206" y="777"/>
                    <a:pt x="206" y="777"/>
                    <a:pt x="206" y="777"/>
                  </a:cubicBezTo>
                  <a:cubicBezTo>
                    <a:pt x="200" y="771"/>
                    <a:pt x="200" y="765"/>
                    <a:pt x="194" y="760"/>
                  </a:cubicBezTo>
                  <a:cubicBezTo>
                    <a:pt x="200" y="748"/>
                    <a:pt x="194" y="742"/>
                    <a:pt x="194" y="736"/>
                  </a:cubicBezTo>
                  <a:cubicBezTo>
                    <a:pt x="194" y="730"/>
                    <a:pt x="188" y="724"/>
                    <a:pt x="194" y="718"/>
                  </a:cubicBezTo>
                  <a:cubicBezTo>
                    <a:pt x="194" y="718"/>
                    <a:pt x="188" y="718"/>
                    <a:pt x="188" y="712"/>
                  </a:cubicBezTo>
                  <a:cubicBezTo>
                    <a:pt x="194" y="712"/>
                    <a:pt x="200" y="712"/>
                    <a:pt x="200" y="701"/>
                  </a:cubicBezTo>
                  <a:cubicBezTo>
                    <a:pt x="194" y="701"/>
                    <a:pt x="194" y="706"/>
                    <a:pt x="188" y="701"/>
                  </a:cubicBezTo>
                  <a:cubicBezTo>
                    <a:pt x="194" y="689"/>
                    <a:pt x="188" y="671"/>
                    <a:pt x="200" y="665"/>
                  </a:cubicBezTo>
                  <a:cubicBezTo>
                    <a:pt x="200" y="659"/>
                    <a:pt x="194" y="648"/>
                    <a:pt x="200" y="642"/>
                  </a:cubicBezTo>
                  <a:lnTo>
                    <a:pt x="194" y="636"/>
                  </a:lnTo>
                  <a:cubicBezTo>
                    <a:pt x="194" y="636"/>
                    <a:pt x="194" y="630"/>
                    <a:pt x="200" y="630"/>
                  </a:cubicBezTo>
                  <a:cubicBezTo>
                    <a:pt x="200" y="618"/>
                    <a:pt x="194" y="612"/>
                    <a:pt x="188" y="606"/>
                  </a:cubicBezTo>
                  <a:cubicBezTo>
                    <a:pt x="182" y="606"/>
                    <a:pt x="182" y="595"/>
                    <a:pt x="176" y="589"/>
                  </a:cubicBezTo>
                  <a:cubicBezTo>
                    <a:pt x="176" y="589"/>
                    <a:pt x="176" y="589"/>
                    <a:pt x="176" y="583"/>
                  </a:cubicBezTo>
                  <a:cubicBezTo>
                    <a:pt x="170" y="577"/>
                    <a:pt x="164" y="577"/>
                    <a:pt x="164" y="559"/>
                  </a:cubicBezTo>
                  <a:lnTo>
                    <a:pt x="170" y="559"/>
                  </a:lnTo>
                  <a:cubicBezTo>
                    <a:pt x="170" y="553"/>
                    <a:pt x="164" y="553"/>
                    <a:pt x="164" y="553"/>
                  </a:cubicBezTo>
                  <a:cubicBezTo>
                    <a:pt x="164" y="548"/>
                    <a:pt x="159" y="542"/>
                    <a:pt x="164" y="530"/>
                  </a:cubicBezTo>
                  <a:cubicBezTo>
                    <a:pt x="164" y="524"/>
                    <a:pt x="170" y="524"/>
                    <a:pt x="164" y="512"/>
                  </a:cubicBezTo>
                  <a:cubicBezTo>
                    <a:pt x="164" y="506"/>
                    <a:pt x="170" y="512"/>
                    <a:pt x="170" y="506"/>
                  </a:cubicBezTo>
                  <a:cubicBezTo>
                    <a:pt x="170" y="500"/>
                    <a:pt x="164" y="500"/>
                    <a:pt x="164" y="494"/>
                  </a:cubicBezTo>
                  <a:cubicBezTo>
                    <a:pt x="164" y="494"/>
                    <a:pt x="164" y="494"/>
                    <a:pt x="164" y="500"/>
                  </a:cubicBezTo>
                  <a:cubicBezTo>
                    <a:pt x="153" y="494"/>
                    <a:pt x="153" y="489"/>
                    <a:pt x="147" y="489"/>
                  </a:cubicBezTo>
                  <a:lnTo>
                    <a:pt x="147" y="483"/>
                  </a:lnTo>
                  <a:cubicBezTo>
                    <a:pt x="141" y="483"/>
                    <a:pt x="141" y="477"/>
                    <a:pt x="141" y="477"/>
                  </a:cubicBezTo>
                  <a:cubicBezTo>
                    <a:pt x="135" y="477"/>
                    <a:pt x="135" y="471"/>
                    <a:pt x="129" y="471"/>
                  </a:cubicBezTo>
                  <a:cubicBezTo>
                    <a:pt x="123" y="471"/>
                    <a:pt x="123" y="465"/>
                    <a:pt x="123" y="459"/>
                  </a:cubicBezTo>
                  <a:cubicBezTo>
                    <a:pt x="106" y="465"/>
                    <a:pt x="100" y="459"/>
                    <a:pt x="88" y="453"/>
                  </a:cubicBezTo>
                  <a:cubicBezTo>
                    <a:pt x="88" y="447"/>
                    <a:pt x="82" y="442"/>
                    <a:pt x="82" y="430"/>
                  </a:cubicBezTo>
                  <a:cubicBezTo>
                    <a:pt x="82" y="424"/>
                    <a:pt x="76" y="418"/>
                    <a:pt x="76" y="418"/>
                  </a:cubicBezTo>
                  <a:cubicBezTo>
                    <a:pt x="76" y="412"/>
                    <a:pt x="76" y="412"/>
                    <a:pt x="70" y="412"/>
                  </a:cubicBezTo>
                  <a:cubicBezTo>
                    <a:pt x="70" y="424"/>
                    <a:pt x="76" y="418"/>
                    <a:pt x="76" y="424"/>
                  </a:cubicBezTo>
                  <a:cubicBezTo>
                    <a:pt x="70" y="430"/>
                    <a:pt x="70" y="424"/>
                    <a:pt x="64" y="424"/>
                  </a:cubicBezTo>
                  <a:cubicBezTo>
                    <a:pt x="64" y="418"/>
                    <a:pt x="58" y="412"/>
                    <a:pt x="58" y="406"/>
                  </a:cubicBezTo>
                  <a:cubicBezTo>
                    <a:pt x="58" y="406"/>
                    <a:pt x="53" y="406"/>
                    <a:pt x="58" y="406"/>
                  </a:cubicBezTo>
                  <a:cubicBezTo>
                    <a:pt x="53" y="400"/>
                    <a:pt x="53" y="389"/>
                    <a:pt x="47" y="383"/>
                  </a:cubicBezTo>
                  <a:lnTo>
                    <a:pt x="47" y="377"/>
                  </a:lnTo>
                  <a:cubicBezTo>
                    <a:pt x="58" y="306"/>
                    <a:pt x="88" y="241"/>
                    <a:pt x="135" y="188"/>
                  </a:cubicBezTo>
                  <a:close/>
                  <a:moveTo>
                    <a:pt x="182" y="135"/>
                  </a:moveTo>
                  <a:lnTo>
                    <a:pt x="182" y="135"/>
                  </a:lnTo>
                  <a:cubicBezTo>
                    <a:pt x="206" y="118"/>
                    <a:pt x="235" y="100"/>
                    <a:pt x="259" y="88"/>
                  </a:cubicBezTo>
                  <a:lnTo>
                    <a:pt x="265" y="88"/>
                  </a:lnTo>
                  <a:cubicBezTo>
                    <a:pt x="259" y="100"/>
                    <a:pt x="253" y="94"/>
                    <a:pt x="247" y="100"/>
                  </a:cubicBezTo>
                  <a:cubicBezTo>
                    <a:pt x="247" y="100"/>
                    <a:pt x="247" y="100"/>
                    <a:pt x="247" y="106"/>
                  </a:cubicBezTo>
                  <a:cubicBezTo>
                    <a:pt x="241" y="106"/>
                    <a:pt x="241" y="106"/>
                    <a:pt x="235" y="112"/>
                  </a:cubicBezTo>
                  <a:cubicBezTo>
                    <a:pt x="229" y="112"/>
                    <a:pt x="229" y="118"/>
                    <a:pt x="223" y="118"/>
                  </a:cubicBezTo>
                  <a:cubicBezTo>
                    <a:pt x="223" y="129"/>
                    <a:pt x="211" y="129"/>
                    <a:pt x="211" y="135"/>
                  </a:cubicBezTo>
                  <a:lnTo>
                    <a:pt x="206" y="135"/>
                  </a:lnTo>
                  <a:cubicBezTo>
                    <a:pt x="206" y="141"/>
                    <a:pt x="211" y="135"/>
                    <a:pt x="211" y="141"/>
                  </a:cubicBezTo>
                  <a:cubicBezTo>
                    <a:pt x="211" y="147"/>
                    <a:pt x="206" y="147"/>
                    <a:pt x="206" y="147"/>
                  </a:cubicBezTo>
                  <a:cubicBezTo>
                    <a:pt x="200" y="159"/>
                    <a:pt x="188" y="147"/>
                    <a:pt x="176" y="147"/>
                  </a:cubicBezTo>
                  <a:lnTo>
                    <a:pt x="176" y="147"/>
                  </a:lnTo>
                  <a:cubicBezTo>
                    <a:pt x="176" y="147"/>
                    <a:pt x="176" y="141"/>
                    <a:pt x="182" y="141"/>
                  </a:cubicBezTo>
                  <a:cubicBezTo>
                    <a:pt x="182" y="141"/>
                    <a:pt x="188" y="147"/>
                    <a:pt x="194" y="141"/>
                  </a:cubicBezTo>
                  <a:cubicBezTo>
                    <a:pt x="194" y="141"/>
                    <a:pt x="188" y="135"/>
                    <a:pt x="182" y="135"/>
                  </a:cubicBezTo>
                  <a:close/>
                  <a:moveTo>
                    <a:pt x="817" y="259"/>
                  </a:moveTo>
                  <a:lnTo>
                    <a:pt x="817" y="259"/>
                  </a:lnTo>
                  <a:cubicBezTo>
                    <a:pt x="811" y="265"/>
                    <a:pt x="811" y="265"/>
                    <a:pt x="811" y="271"/>
                  </a:cubicBezTo>
                  <a:cubicBezTo>
                    <a:pt x="811" y="277"/>
                    <a:pt x="817" y="271"/>
                    <a:pt x="817" y="271"/>
                  </a:cubicBezTo>
                  <a:cubicBezTo>
                    <a:pt x="823" y="277"/>
                    <a:pt x="823" y="282"/>
                    <a:pt x="829" y="282"/>
                  </a:cubicBezTo>
                  <a:cubicBezTo>
                    <a:pt x="829" y="294"/>
                    <a:pt x="829" y="300"/>
                    <a:pt x="829" y="312"/>
                  </a:cubicBezTo>
                  <a:cubicBezTo>
                    <a:pt x="823" y="318"/>
                    <a:pt x="817" y="324"/>
                    <a:pt x="817" y="330"/>
                  </a:cubicBezTo>
                  <a:cubicBezTo>
                    <a:pt x="811" y="336"/>
                    <a:pt x="811" y="336"/>
                    <a:pt x="805" y="336"/>
                  </a:cubicBezTo>
                  <a:cubicBezTo>
                    <a:pt x="799" y="353"/>
                    <a:pt x="811" y="371"/>
                    <a:pt x="799" y="377"/>
                  </a:cubicBezTo>
                  <a:cubicBezTo>
                    <a:pt x="799" y="371"/>
                    <a:pt x="793" y="371"/>
                    <a:pt x="793" y="365"/>
                  </a:cubicBezTo>
                  <a:cubicBezTo>
                    <a:pt x="793" y="359"/>
                    <a:pt x="788" y="353"/>
                    <a:pt x="788" y="353"/>
                  </a:cubicBezTo>
                  <a:cubicBezTo>
                    <a:pt x="776" y="353"/>
                    <a:pt x="788" y="359"/>
                    <a:pt x="782" y="359"/>
                  </a:cubicBezTo>
                  <a:cubicBezTo>
                    <a:pt x="782" y="365"/>
                    <a:pt x="782" y="365"/>
                    <a:pt x="782" y="365"/>
                  </a:cubicBezTo>
                  <a:cubicBezTo>
                    <a:pt x="782" y="371"/>
                    <a:pt x="776" y="365"/>
                    <a:pt x="776" y="371"/>
                  </a:cubicBezTo>
                  <a:cubicBezTo>
                    <a:pt x="776" y="377"/>
                    <a:pt x="782" y="377"/>
                    <a:pt x="782" y="383"/>
                  </a:cubicBezTo>
                  <a:cubicBezTo>
                    <a:pt x="782" y="383"/>
                    <a:pt x="782" y="389"/>
                    <a:pt x="788" y="389"/>
                  </a:cubicBezTo>
                  <a:cubicBezTo>
                    <a:pt x="782" y="394"/>
                    <a:pt x="788" y="406"/>
                    <a:pt x="782" y="412"/>
                  </a:cubicBezTo>
                  <a:lnTo>
                    <a:pt x="782" y="412"/>
                  </a:lnTo>
                  <a:cubicBezTo>
                    <a:pt x="776" y="424"/>
                    <a:pt x="770" y="430"/>
                    <a:pt x="764" y="436"/>
                  </a:cubicBezTo>
                  <a:cubicBezTo>
                    <a:pt x="758" y="436"/>
                    <a:pt x="752" y="436"/>
                    <a:pt x="752" y="442"/>
                  </a:cubicBezTo>
                  <a:lnTo>
                    <a:pt x="758" y="447"/>
                  </a:lnTo>
                  <a:cubicBezTo>
                    <a:pt x="758" y="447"/>
                    <a:pt x="758" y="453"/>
                    <a:pt x="752" y="453"/>
                  </a:cubicBezTo>
                  <a:cubicBezTo>
                    <a:pt x="752" y="477"/>
                    <a:pt x="752" y="489"/>
                    <a:pt x="735" y="489"/>
                  </a:cubicBezTo>
                  <a:cubicBezTo>
                    <a:pt x="735" y="489"/>
                    <a:pt x="735" y="489"/>
                    <a:pt x="735" y="483"/>
                  </a:cubicBezTo>
                  <a:cubicBezTo>
                    <a:pt x="729" y="483"/>
                    <a:pt x="729" y="477"/>
                    <a:pt x="723" y="471"/>
                  </a:cubicBezTo>
                  <a:cubicBezTo>
                    <a:pt x="717" y="471"/>
                    <a:pt x="723" y="483"/>
                    <a:pt x="723" y="489"/>
                  </a:cubicBezTo>
                  <a:cubicBezTo>
                    <a:pt x="723" y="494"/>
                    <a:pt x="729" y="494"/>
                    <a:pt x="729" y="500"/>
                  </a:cubicBezTo>
                  <a:cubicBezTo>
                    <a:pt x="729" y="506"/>
                    <a:pt x="741" y="512"/>
                    <a:pt x="741" y="524"/>
                  </a:cubicBezTo>
                  <a:cubicBezTo>
                    <a:pt x="729" y="518"/>
                    <a:pt x="723" y="506"/>
                    <a:pt x="717" y="500"/>
                  </a:cubicBezTo>
                  <a:cubicBezTo>
                    <a:pt x="717" y="494"/>
                    <a:pt x="717" y="494"/>
                    <a:pt x="717" y="489"/>
                  </a:cubicBezTo>
                  <a:cubicBezTo>
                    <a:pt x="711" y="483"/>
                    <a:pt x="717" y="483"/>
                    <a:pt x="717" y="483"/>
                  </a:cubicBezTo>
                  <a:cubicBezTo>
                    <a:pt x="717" y="477"/>
                    <a:pt x="717" y="471"/>
                    <a:pt x="711" y="471"/>
                  </a:cubicBezTo>
                  <a:cubicBezTo>
                    <a:pt x="711" y="465"/>
                    <a:pt x="711" y="465"/>
                    <a:pt x="711" y="459"/>
                  </a:cubicBezTo>
                  <a:cubicBezTo>
                    <a:pt x="711" y="459"/>
                    <a:pt x="699" y="465"/>
                    <a:pt x="699" y="459"/>
                  </a:cubicBezTo>
                  <a:cubicBezTo>
                    <a:pt x="699" y="453"/>
                    <a:pt x="699" y="453"/>
                    <a:pt x="699" y="447"/>
                  </a:cubicBezTo>
                  <a:cubicBezTo>
                    <a:pt x="693" y="447"/>
                    <a:pt x="693" y="442"/>
                    <a:pt x="693" y="436"/>
                  </a:cubicBezTo>
                  <a:cubicBezTo>
                    <a:pt x="687" y="436"/>
                    <a:pt x="682" y="436"/>
                    <a:pt x="682" y="442"/>
                  </a:cubicBezTo>
                  <a:cubicBezTo>
                    <a:pt x="676" y="447"/>
                    <a:pt x="670" y="447"/>
                    <a:pt x="670" y="453"/>
                  </a:cubicBezTo>
                  <a:cubicBezTo>
                    <a:pt x="670" y="453"/>
                    <a:pt x="670" y="459"/>
                    <a:pt x="664" y="459"/>
                  </a:cubicBezTo>
                  <a:cubicBezTo>
                    <a:pt x="664" y="459"/>
                    <a:pt x="664" y="459"/>
                    <a:pt x="664" y="465"/>
                  </a:cubicBezTo>
                  <a:cubicBezTo>
                    <a:pt x="664" y="465"/>
                    <a:pt x="664" y="465"/>
                    <a:pt x="658" y="465"/>
                  </a:cubicBezTo>
                  <a:cubicBezTo>
                    <a:pt x="658" y="477"/>
                    <a:pt x="658" y="483"/>
                    <a:pt x="652" y="494"/>
                  </a:cubicBezTo>
                  <a:lnTo>
                    <a:pt x="646" y="494"/>
                  </a:lnTo>
                  <a:cubicBezTo>
                    <a:pt x="646" y="489"/>
                    <a:pt x="646" y="489"/>
                    <a:pt x="646" y="483"/>
                  </a:cubicBezTo>
                  <a:cubicBezTo>
                    <a:pt x="646" y="477"/>
                    <a:pt x="640" y="477"/>
                    <a:pt x="640" y="471"/>
                  </a:cubicBezTo>
                  <a:cubicBezTo>
                    <a:pt x="634" y="465"/>
                    <a:pt x="634" y="453"/>
                    <a:pt x="629" y="453"/>
                  </a:cubicBezTo>
                  <a:cubicBezTo>
                    <a:pt x="629" y="447"/>
                    <a:pt x="629" y="447"/>
                    <a:pt x="629" y="442"/>
                  </a:cubicBezTo>
                  <a:cubicBezTo>
                    <a:pt x="629" y="436"/>
                    <a:pt x="623" y="436"/>
                    <a:pt x="617" y="436"/>
                  </a:cubicBezTo>
                  <a:cubicBezTo>
                    <a:pt x="623" y="430"/>
                    <a:pt x="623" y="430"/>
                    <a:pt x="623" y="430"/>
                  </a:cubicBezTo>
                  <a:cubicBezTo>
                    <a:pt x="617" y="430"/>
                    <a:pt x="617" y="424"/>
                    <a:pt x="606" y="424"/>
                  </a:cubicBezTo>
                  <a:cubicBezTo>
                    <a:pt x="600" y="424"/>
                    <a:pt x="600" y="424"/>
                    <a:pt x="600" y="418"/>
                  </a:cubicBezTo>
                  <a:cubicBezTo>
                    <a:pt x="594" y="418"/>
                    <a:pt x="594" y="424"/>
                    <a:pt x="588" y="424"/>
                  </a:cubicBezTo>
                  <a:cubicBezTo>
                    <a:pt x="588" y="418"/>
                    <a:pt x="582" y="418"/>
                    <a:pt x="582" y="418"/>
                  </a:cubicBezTo>
                  <a:cubicBezTo>
                    <a:pt x="571" y="418"/>
                    <a:pt x="571" y="400"/>
                    <a:pt x="565" y="394"/>
                  </a:cubicBezTo>
                  <a:cubicBezTo>
                    <a:pt x="565" y="394"/>
                    <a:pt x="565" y="400"/>
                    <a:pt x="559" y="400"/>
                  </a:cubicBezTo>
                  <a:cubicBezTo>
                    <a:pt x="565" y="400"/>
                    <a:pt x="565" y="406"/>
                    <a:pt x="565" y="406"/>
                  </a:cubicBezTo>
                  <a:cubicBezTo>
                    <a:pt x="565" y="412"/>
                    <a:pt x="571" y="418"/>
                    <a:pt x="571" y="424"/>
                  </a:cubicBezTo>
                  <a:cubicBezTo>
                    <a:pt x="577" y="418"/>
                    <a:pt x="577" y="418"/>
                    <a:pt x="582" y="418"/>
                  </a:cubicBezTo>
                  <a:cubicBezTo>
                    <a:pt x="582" y="430"/>
                    <a:pt x="588" y="430"/>
                    <a:pt x="594" y="436"/>
                  </a:cubicBezTo>
                  <a:cubicBezTo>
                    <a:pt x="594" y="442"/>
                    <a:pt x="588" y="442"/>
                    <a:pt x="588" y="447"/>
                  </a:cubicBezTo>
                  <a:cubicBezTo>
                    <a:pt x="582" y="447"/>
                    <a:pt x="582" y="453"/>
                    <a:pt x="577" y="453"/>
                  </a:cubicBezTo>
                  <a:cubicBezTo>
                    <a:pt x="571" y="453"/>
                    <a:pt x="571" y="459"/>
                    <a:pt x="571" y="459"/>
                  </a:cubicBezTo>
                  <a:cubicBezTo>
                    <a:pt x="559" y="465"/>
                    <a:pt x="553" y="471"/>
                    <a:pt x="541" y="477"/>
                  </a:cubicBezTo>
                  <a:cubicBezTo>
                    <a:pt x="535" y="471"/>
                    <a:pt x="535" y="459"/>
                    <a:pt x="535" y="453"/>
                  </a:cubicBezTo>
                  <a:cubicBezTo>
                    <a:pt x="530" y="447"/>
                    <a:pt x="524" y="436"/>
                    <a:pt x="518" y="430"/>
                  </a:cubicBezTo>
                  <a:cubicBezTo>
                    <a:pt x="518" y="424"/>
                    <a:pt x="518" y="418"/>
                    <a:pt x="512" y="418"/>
                  </a:cubicBezTo>
                  <a:cubicBezTo>
                    <a:pt x="512" y="418"/>
                    <a:pt x="512" y="424"/>
                    <a:pt x="512" y="430"/>
                  </a:cubicBezTo>
                  <a:cubicBezTo>
                    <a:pt x="518" y="430"/>
                    <a:pt x="518" y="436"/>
                    <a:pt x="524" y="436"/>
                  </a:cubicBezTo>
                  <a:cubicBezTo>
                    <a:pt x="518" y="447"/>
                    <a:pt x="530" y="447"/>
                    <a:pt x="530" y="459"/>
                  </a:cubicBezTo>
                  <a:cubicBezTo>
                    <a:pt x="530" y="465"/>
                    <a:pt x="541" y="471"/>
                    <a:pt x="541" y="477"/>
                  </a:cubicBezTo>
                  <a:cubicBezTo>
                    <a:pt x="541" y="477"/>
                    <a:pt x="547" y="477"/>
                    <a:pt x="553" y="477"/>
                  </a:cubicBezTo>
                  <a:cubicBezTo>
                    <a:pt x="559" y="483"/>
                    <a:pt x="559" y="471"/>
                    <a:pt x="565" y="477"/>
                  </a:cubicBezTo>
                  <a:cubicBezTo>
                    <a:pt x="565" y="477"/>
                    <a:pt x="565" y="489"/>
                    <a:pt x="565" y="494"/>
                  </a:cubicBezTo>
                  <a:cubicBezTo>
                    <a:pt x="559" y="500"/>
                    <a:pt x="553" y="518"/>
                    <a:pt x="547" y="524"/>
                  </a:cubicBezTo>
                  <a:cubicBezTo>
                    <a:pt x="541" y="530"/>
                    <a:pt x="541" y="530"/>
                    <a:pt x="535" y="536"/>
                  </a:cubicBezTo>
                  <a:cubicBezTo>
                    <a:pt x="535" y="542"/>
                    <a:pt x="530" y="548"/>
                    <a:pt x="530" y="553"/>
                  </a:cubicBezTo>
                  <a:cubicBezTo>
                    <a:pt x="530" y="571"/>
                    <a:pt x="530" y="589"/>
                    <a:pt x="530" y="601"/>
                  </a:cubicBezTo>
                  <a:cubicBezTo>
                    <a:pt x="518" y="606"/>
                    <a:pt x="512" y="618"/>
                    <a:pt x="512" y="636"/>
                  </a:cubicBezTo>
                  <a:cubicBezTo>
                    <a:pt x="506" y="636"/>
                    <a:pt x="506" y="642"/>
                    <a:pt x="506" y="642"/>
                  </a:cubicBezTo>
                  <a:cubicBezTo>
                    <a:pt x="506" y="648"/>
                    <a:pt x="500" y="648"/>
                    <a:pt x="500" y="653"/>
                  </a:cubicBezTo>
                  <a:cubicBezTo>
                    <a:pt x="494" y="659"/>
                    <a:pt x="494" y="665"/>
                    <a:pt x="488" y="677"/>
                  </a:cubicBezTo>
                  <a:cubicBezTo>
                    <a:pt x="477" y="677"/>
                    <a:pt x="471" y="689"/>
                    <a:pt x="459" y="689"/>
                  </a:cubicBezTo>
                  <a:cubicBezTo>
                    <a:pt x="453" y="677"/>
                    <a:pt x="453" y="665"/>
                    <a:pt x="447" y="653"/>
                  </a:cubicBezTo>
                  <a:cubicBezTo>
                    <a:pt x="447" y="648"/>
                    <a:pt x="447" y="648"/>
                    <a:pt x="447" y="642"/>
                  </a:cubicBezTo>
                  <a:cubicBezTo>
                    <a:pt x="441" y="630"/>
                    <a:pt x="441" y="624"/>
                    <a:pt x="435" y="612"/>
                  </a:cubicBezTo>
                  <a:cubicBezTo>
                    <a:pt x="435" y="606"/>
                    <a:pt x="435" y="595"/>
                    <a:pt x="441" y="589"/>
                  </a:cubicBezTo>
                  <a:cubicBezTo>
                    <a:pt x="435" y="577"/>
                    <a:pt x="435" y="571"/>
                    <a:pt x="435" y="565"/>
                  </a:cubicBezTo>
                  <a:cubicBezTo>
                    <a:pt x="435" y="553"/>
                    <a:pt x="429" y="548"/>
                    <a:pt x="423" y="542"/>
                  </a:cubicBezTo>
                  <a:cubicBezTo>
                    <a:pt x="423" y="530"/>
                    <a:pt x="429" y="524"/>
                    <a:pt x="429" y="512"/>
                  </a:cubicBezTo>
                  <a:cubicBezTo>
                    <a:pt x="423" y="506"/>
                    <a:pt x="423" y="512"/>
                    <a:pt x="418" y="512"/>
                  </a:cubicBezTo>
                  <a:cubicBezTo>
                    <a:pt x="418" y="512"/>
                    <a:pt x="412" y="506"/>
                    <a:pt x="406" y="512"/>
                  </a:cubicBezTo>
                  <a:cubicBezTo>
                    <a:pt x="406" y="506"/>
                    <a:pt x="406" y="506"/>
                    <a:pt x="406" y="506"/>
                  </a:cubicBezTo>
                  <a:cubicBezTo>
                    <a:pt x="400" y="500"/>
                    <a:pt x="400" y="506"/>
                    <a:pt x="394" y="512"/>
                  </a:cubicBezTo>
                  <a:cubicBezTo>
                    <a:pt x="388" y="512"/>
                    <a:pt x="382" y="512"/>
                    <a:pt x="376" y="512"/>
                  </a:cubicBezTo>
                  <a:cubicBezTo>
                    <a:pt x="365" y="512"/>
                    <a:pt x="365" y="506"/>
                    <a:pt x="359" y="500"/>
                  </a:cubicBezTo>
                  <a:cubicBezTo>
                    <a:pt x="353" y="489"/>
                    <a:pt x="353" y="483"/>
                    <a:pt x="347" y="477"/>
                  </a:cubicBezTo>
                  <a:cubicBezTo>
                    <a:pt x="347" y="465"/>
                    <a:pt x="347" y="447"/>
                    <a:pt x="347" y="436"/>
                  </a:cubicBezTo>
                  <a:cubicBezTo>
                    <a:pt x="347" y="430"/>
                    <a:pt x="353" y="424"/>
                    <a:pt x="353" y="418"/>
                  </a:cubicBezTo>
                  <a:cubicBezTo>
                    <a:pt x="353" y="412"/>
                    <a:pt x="365" y="406"/>
                    <a:pt x="365" y="400"/>
                  </a:cubicBezTo>
                  <a:cubicBezTo>
                    <a:pt x="371" y="394"/>
                    <a:pt x="365" y="389"/>
                    <a:pt x="371" y="377"/>
                  </a:cubicBezTo>
                  <a:cubicBezTo>
                    <a:pt x="376" y="377"/>
                    <a:pt x="376" y="377"/>
                    <a:pt x="382" y="371"/>
                  </a:cubicBezTo>
                  <a:lnTo>
                    <a:pt x="388" y="371"/>
                  </a:lnTo>
                  <a:cubicBezTo>
                    <a:pt x="394" y="365"/>
                    <a:pt x="406" y="365"/>
                    <a:pt x="412" y="365"/>
                  </a:cubicBezTo>
                  <a:cubicBezTo>
                    <a:pt x="418" y="365"/>
                    <a:pt x="429" y="365"/>
                    <a:pt x="435" y="365"/>
                  </a:cubicBezTo>
                  <a:lnTo>
                    <a:pt x="435" y="371"/>
                  </a:lnTo>
                  <a:cubicBezTo>
                    <a:pt x="435" y="371"/>
                    <a:pt x="435" y="371"/>
                    <a:pt x="435" y="377"/>
                  </a:cubicBezTo>
                  <a:cubicBezTo>
                    <a:pt x="441" y="389"/>
                    <a:pt x="453" y="389"/>
                    <a:pt x="459" y="394"/>
                  </a:cubicBezTo>
                  <a:cubicBezTo>
                    <a:pt x="465" y="394"/>
                    <a:pt x="465" y="389"/>
                    <a:pt x="471" y="383"/>
                  </a:cubicBezTo>
                  <a:cubicBezTo>
                    <a:pt x="482" y="383"/>
                    <a:pt x="494" y="389"/>
                    <a:pt x="506" y="389"/>
                  </a:cubicBezTo>
                  <a:cubicBezTo>
                    <a:pt x="512" y="389"/>
                    <a:pt x="506" y="377"/>
                    <a:pt x="512" y="377"/>
                  </a:cubicBezTo>
                  <a:cubicBezTo>
                    <a:pt x="512" y="371"/>
                    <a:pt x="512" y="371"/>
                    <a:pt x="512" y="365"/>
                  </a:cubicBezTo>
                  <a:cubicBezTo>
                    <a:pt x="506" y="365"/>
                    <a:pt x="512" y="377"/>
                    <a:pt x="506" y="377"/>
                  </a:cubicBezTo>
                  <a:cubicBezTo>
                    <a:pt x="500" y="377"/>
                    <a:pt x="506" y="371"/>
                    <a:pt x="500" y="365"/>
                  </a:cubicBezTo>
                  <a:cubicBezTo>
                    <a:pt x="500" y="371"/>
                    <a:pt x="488" y="371"/>
                    <a:pt x="482" y="365"/>
                  </a:cubicBezTo>
                  <a:cubicBezTo>
                    <a:pt x="482" y="365"/>
                    <a:pt x="482" y="359"/>
                    <a:pt x="477" y="359"/>
                  </a:cubicBezTo>
                  <a:cubicBezTo>
                    <a:pt x="482" y="353"/>
                    <a:pt x="477" y="353"/>
                    <a:pt x="482" y="347"/>
                  </a:cubicBezTo>
                  <a:cubicBezTo>
                    <a:pt x="477" y="347"/>
                    <a:pt x="477" y="347"/>
                    <a:pt x="477" y="347"/>
                  </a:cubicBezTo>
                  <a:cubicBezTo>
                    <a:pt x="471" y="353"/>
                    <a:pt x="477" y="359"/>
                    <a:pt x="477" y="365"/>
                  </a:cubicBezTo>
                  <a:cubicBezTo>
                    <a:pt x="477" y="365"/>
                    <a:pt x="482" y="365"/>
                    <a:pt x="482" y="371"/>
                  </a:cubicBezTo>
                  <a:cubicBezTo>
                    <a:pt x="477" y="371"/>
                    <a:pt x="477" y="371"/>
                    <a:pt x="471" y="371"/>
                  </a:cubicBezTo>
                  <a:cubicBezTo>
                    <a:pt x="477" y="371"/>
                    <a:pt x="477" y="371"/>
                    <a:pt x="477" y="365"/>
                  </a:cubicBezTo>
                  <a:cubicBezTo>
                    <a:pt x="471" y="365"/>
                    <a:pt x="465" y="365"/>
                    <a:pt x="465" y="365"/>
                  </a:cubicBezTo>
                  <a:cubicBezTo>
                    <a:pt x="465" y="365"/>
                    <a:pt x="465" y="359"/>
                    <a:pt x="465" y="353"/>
                  </a:cubicBezTo>
                  <a:cubicBezTo>
                    <a:pt x="465" y="353"/>
                    <a:pt x="465" y="353"/>
                    <a:pt x="465" y="347"/>
                  </a:cubicBezTo>
                  <a:cubicBezTo>
                    <a:pt x="459" y="347"/>
                    <a:pt x="459" y="341"/>
                    <a:pt x="459" y="341"/>
                  </a:cubicBezTo>
                  <a:cubicBezTo>
                    <a:pt x="453" y="336"/>
                    <a:pt x="447" y="330"/>
                    <a:pt x="441" y="324"/>
                  </a:cubicBezTo>
                  <a:cubicBezTo>
                    <a:pt x="441" y="336"/>
                    <a:pt x="459" y="341"/>
                    <a:pt x="459" y="347"/>
                  </a:cubicBezTo>
                  <a:cubicBezTo>
                    <a:pt x="459" y="353"/>
                    <a:pt x="453" y="341"/>
                    <a:pt x="453" y="347"/>
                  </a:cubicBezTo>
                  <a:cubicBezTo>
                    <a:pt x="453" y="347"/>
                    <a:pt x="459" y="347"/>
                    <a:pt x="453" y="353"/>
                  </a:cubicBezTo>
                  <a:cubicBezTo>
                    <a:pt x="453" y="353"/>
                    <a:pt x="447" y="359"/>
                    <a:pt x="447" y="365"/>
                  </a:cubicBezTo>
                  <a:cubicBezTo>
                    <a:pt x="447" y="359"/>
                    <a:pt x="441" y="359"/>
                    <a:pt x="441" y="353"/>
                  </a:cubicBezTo>
                  <a:cubicBezTo>
                    <a:pt x="447" y="353"/>
                    <a:pt x="447" y="353"/>
                    <a:pt x="447" y="353"/>
                  </a:cubicBezTo>
                  <a:cubicBezTo>
                    <a:pt x="447" y="347"/>
                    <a:pt x="441" y="341"/>
                    <a:pt x="435" y="341"/>
                  </a:cubicBezTo>
                  <a:cubicBezTo>
                    <a:pt x="435" y="341"/>
                    <a:pt x="435" y="336"/>
                    <a:pt x="429" y="336"/>
                  </a:cubicBezTo>
                  <a:cubicBezTo>
                    <a:pt x="429" y="347"/>
                    <a:pt x="435" y="353"/>
                    <a:pt x="429" y="353"/>
                  </a:cubicBezTo>
                  <a:cubicBezTo>
                    <a:pt x="423" y="347"/>
                    <a:pt x="423" y="336"/>
                    <a:pt x="429" y="330"/>
                  </a:cubicBezTo>
                  <a:cubicBezTo>
                    <a:pt x="423" y="330"/>
                    <a:pt x="418" y="336"/>
                    <a:pt x="412" y="330"/>
                  </a:cubicBezTo>
                  <a:cubicBezTo>
                    <a:pt x="406" y="330"/>
                    <a:pt x="406" y="341"/>
                    <a:pt x="400" y="347"/>
                  </a:cubicBezTo>
                  <a:cubicBezTo>
                    <a:pt x="400" y="353"/>
                    <a:pt x="400" y="359"/>
                    <a:pt x="394" y="365"/>
                  </a:cubicBezTo>
                  <a:cubicBezTo>
                    <a:pt x="388" y="365"/>
                    <a:pt x="388" y="365"/>
                    <a:pt x="382" y="365"/>
                  </a:cubicBezTo>
                  <a:cubicBezTo>
                    <a:pt x="382" y="365"/>
                    <a:pt x="376" y="365"/>
                    <a:pt x="371" y="365"/>
                  </a:cubicBezTo>
                  <a:cubicBezTo>
                    <a:pt x="371" y="359"/>
                    <a:pt x="371" y="353"/>
                    <a:pt x="371" y="347"/>
                  </a:cubicBezTo>
                  <a:cubicBezTo>
                    <a:pt x="376" y="347"/>
                    <a:pt x="371" y="336"/>
                    <a:pt x="371" y="330"/>
                  </a:cubicBezTo>
                  <a:cubicBezTo>
                    <a:pt x="382" y="336"/>
                    <a:pt x="388" y="330"/>
                    <a:pt x="394" y="330"/>
                  </a:cubicBezTo>
                  <a:cubicBezTo>
                    <a:pt x="394" y="330"/>
                    <a:pt x="394" y="330"/>
                    <a:pt x="394" y="324"/>
                  </a:cubicBezTo>
                  <a:cubicBezTo>
                    <a:pt x="400" y="318"/>
                    <a:pt x="388" y="318"/>
                    <a:pt x="388" y="312"/>
                  </a:cubicBezTo>
                  <a:lnTo>
                    <a:pt x="382" y="312"/>
                  </a:lnTo>
                  <a:cubicBezTo>
                    <a:pt x="382" y="306"/>
                    <a:pt x="382" y="306"/>
                    <a:pt x="388" y="306"/>
                  </a:cubicBezTo>
                  <a:cubicBezTo>
                    <a:pt x="394" y="300"/>
                    <a:pt x="394" y="294"/>
                    <a:pt x="400" y="300"/>
                  </a:cubicBezTo>
                  <a:lnTo>
                    <a:pt x="400" y="294"/>
                  </a:lnTo>
                  <a:cubicBezTo>
                    <a:pt x="394" y="294"/>
                    <a:pt x="388" y="294"/>
                    <a:pt x="376" y="294"/>
                  </a:cubicBezTo>
                  <a:cubicBezTo>
                    <a:pt x="376" y="289"/>
                    <a:pt x="382" y="294"/>
                    <a:pt x="388" y="289"/>
                  </a:cubicBezTo>
                  <a:cubicBezTo>
                    <a:pt x="382" y="289"/>
                    <a:pt x="382" y="282"/>
                    <a:pt x="382" y="277"/>
                  </a:cubicBezTo>
                  <a:cubicBezTo>
                    <a:pt x="382" y="277"/>
                    <a:pt x="388" y="277"/>
                    <a:pt x="388" y="271"/>
                  </a:cubicBezTo>
                  <a:cubicBezTo>
                    <a:pt x="388" y="271"/>
                    <a:pt x="388" y="271"/>
                    <a:pt x="382" y="265"/>
                  </a:cubicBezTo>
                  <a:cubicBezTo>
                    <a:pt x="382" y="259"/>
                    <a:pt x="382" y="253"/>
                    <a:pt x="382" y="247"/>
                  </a:cubicBezTo>
                  <a:cubicBezTo>
                    <a:pt x="388" y="247"/>
                    <a:pt x="388" y="241"/>
                    <a:pt x="394" y="241"/>
                  </a:cubicBezTo>
                  <a:cubicBezTo>
                    <a:pt x="394" y="247"/>
                    <a:pt x="394" y="247"/>
                    <a:pt x="388" y="247"/>
                  </a:cubicBezTo>
                  <a:cubicBezTo>
                    <a:pt x="394" y="253"/>
                    <a:pt x="394" y="253"/>
                    <a:pt x="394" y="253"/>
                  </a:cubicBezTo>
                  <a:cubicBezTo>
                    <a:pt x="394" y="265"/>
                    <a:pt x="400" y="265"/>
                    <a:pt x="400" y="271"/>
                  </a:cubicBezTo>
                  <a:cubicBezTo>
                    <a:pt x="400" y="277"/>
                    <a:pt x="406" y="277"/>
                    <a:pt x="406" y="277"/>
                  </a:cubicBezTo>
                  <a:cubicBezTo>
                    <a:pt x="400" y="282"/>
                    <a:pt x="400" y="289"/>
                    <a:pt x="400" y="294"/>
                  </a:cubicBezTo>
                  <a:cubicBezTo>
                    <a:pt x="406" y="294"/>
                    <a:pt x="400" y="282"/>
                    <a:pt x="412" y="289"/>
                  </a:cubicBezTo>
                  <a:cubicBezTo>
                    <a:pt x="412" y="282"/>
                    <a:pt x="412" y="282"/>
                    <a:pt x="412" y="277"/>
                  </a:cubicBezTo>
                  <a:cubicBezTo>
                    <a:pt x="418" y="277"/>
                    <a:pt x="418" y="277"/>
                    <a:pt x="423" y="271"/>
                  </a:cubicBezTo>
                  <a:lnTo>
                    <a:pt x="423" y="271"/>
                  </a:lnTo>
                  <a:cubicBezTo>
                    <a:pt x="423" y="265"/>
                    <a:pt x="423" y="265"/>
                    <a:pt x="429" y="259"/>
                  </a:cubicBezTo>
                  <a:cubicBezTo>
                    <a:pt x="423" y="253"/>
                    <a:pt x="418" y="259"/>
                    <a:pt x="418" y="253"/>
                  </a:cubicBezTo>
                  <a:cubicBezTo>
                    <a:pt x="418" y="247"/>
                    <a:pt x="418" y="241"/>
                    <a:pt x="412" y="235"/>
                  </a:cubicBezTo>
                  <a:cubicBezTo>
                    <a:pt x="418" y="230"/>
                    <a:pt x="418" y="218"/>
                    <a:pt x="429" y="218"/>
                  </a:cubicBezTo>
                  <a:lnTo>
                    <a:pt x="429" y="212"/>
                  </a:lnTo>
                  <a:lnTo>
                    <a:pt x="429" y="212"/>
                  </a:lnTo>
                  <a:cubicBezTo>
                    <a:pt x="435" y="206"/>
                    <a:pt x="435" y="200"/>
                    <a:pt x="441" y="194"/>
                  </a:cubicBezTo>
                  <a:cubicBezTo>
                    <a:pt x="447" y="188"/>
                    <a:pt x="453" y="182"/>
                    <a:pt x="453" y="177"/>
                  </a:cubicBezTo>
                  <a:cubicBezTo>
                    <a:pt x="459" y="177"/>
                    <a:pt x="459" y="177"/>
                    <a:pt x="459" y="177"/>
                  </a:cubicBezTo>
                  <a:cubicBezTo>
                    <a:pt x="465" y="177"/>
                    <a:pt x="465" y="171"/>
                    <a:pt x="471" y="171"/>
                  </a:cubicBezTo>
                  <a:cubicBezTo>
                    <a:pt x="477" y="171"/>
                    <a:pt x="477" y="171"/>
                    <a:pt x="482" y="171"/>
                  </a:cubicBezTo>
                  <a:cubicBezTo>
                    <a:pt x="488" y="171"/>
                    <a:pt x="488" y="177"/>
                    <a:pt x="488" y="177"/>
                  </a:cubicBezTo>
                  <a:cubicBezTo>
                    <a:pt x="494" y="177"/>
                    <a:pt x="500" y="182"/>
                    <a:pt x="500" y="182"/>
                  </a:cubicBezTo>
                  <a:cubicBezTo>
                    <a:pt x="512" y="188"/>
                    <a:pt x="524" y="188"/>
                    <a:pt x="518" y="200"/>
                  </a:cubicBezTo>
                  <a:cubicBezTo>
                    <a:pt x="524" y="200"/>
                    <a:pt x="524" y="194"/>
                    <a:pt x="524" y="182"/>
                  </a:cubicBezTo>
                  <a:cubicBezTo>
                    <a:pt x="530" y="188"/>
                    <a:pt x="530" y="188"/>
                    <a:pt x="535" y="188"/>
                  </a:cubicBezTo>
                  <a:lnTo>
                    <a:pt x="535" y="194"/>
                  </a:lnTo>
                  <a:cubicBezTo>
                    <a:pt x="541" y="194"/>
                    <a:pt x="547" y="188"/>
                    <a:pt x="553" y="182"/>
                  </a:cubicBezTo>
                  <a:cubicBezTo>
                    <a:pt x="559" y="188"/>
                    <a:pt x="565" y="182"/>
                    <a:pt x="571" y="182"/>
                  </a:cubicBezTo>
                  <a:cubicBezTo>
                    <a:pt x="571" y="177"/>
                    <a:pt x="565" y="182"/>
                    <a:pt x="565" y="177"/>
                  </a:cubicBezTo>
                  <a:cubicBezTo>
                    <a:pt x="577" y="177"/>
                    <a:pt x="577" y="177"/>
                    <a:pt x="582" y="177"/>
                  </a:cubicBezTo>
                  <a:cubicBezTo>
                    <a:pt x="588" y="171"/>
                    <a:pt x="594" y="165"/>
                    <a:pt x="600" y="159"/>
                  </a:cubicBezTo>
                  <a:cubicBezTo>
                    <a:pt x="606" y="159"/>
                    <a:pt x="606" y="165"/>
                    <a:pt x="606" y="165"/>
                  </a:cubicBezTo>
                  <a:cubicBezTo>
                    <a:pt x="612" y="171"/>
                    <a:pt x="606" y="159"/>
                    <a:pt x="612" y="165"/>
                  </a:cubicBezTo>
                  <a:cubicBezTo>
                    <a:pt x="612" y="165"/>
                    <a:pt x="612" y="171"/>
                    <a:pt x="617" y="171"/>
                  </a:cubicBezTo>
                  <a:lnTo>
                    <a:pt x="617" y="165"/>
                  </a:lnTo>
                  <a:cubicBezTo>
                    <a:pt x="623" y="159"/>
                    <a:pt x="629" y="165"/>
                    <a:pt x="629" y="171"/>
                  </a:cubicBezTo>
                  <a:cubicBezTo>
                    <a:pt x="634" y="159"/>
                    <a:pt x="623" y="165"/>
                    <a:pt x="623" y="159"/>
                  </a:cubicBezTo>
                  <a:cubicBezTo>
                    <a:pt x="623" y="153"/>
                    <a:pt x="629" y="159"/>
                    <a:pt x="634" y="159"/>
                  </a:cubicBezTo>
                  <a:cubicBezTo>
                    <a:pt x="634" y="153"/>
                    <a:pt x="634" y="153"/>
                    <a:pt x="634" y="147"/>
                  </a:cubicBezTo>
                  <a:cubicBezTo>
                    <a:pt x="640" y="147"/>
                    <a:pt x="640" y="147"/>
                    <a:pt x="646" y="141"/>
                  </a:cubicBezTo>
                  <a:cubicBezTo>
                    <a:pt x="652" y="141"/>
                    <a:pt x="658" y="141"/>
                    <a:pt x="658" y="135"/>
                  </a:cubicBezTo>
                  <a:cubicBezTo>
                    <a:pt x="664" y="135"/>
                    <a:pt x="664" y="141"/>
                    <a:pt x="664" y="141"/>
                  </a:cubicBezTo>
                  <a:cubicBezTo>
                    <a:pt x="670" y="141"/>
                    <a:pt x="670" y="135"/>
                    <a:pt x="676" y="135"/>
                  </a:cubicBezTo>
                  <a:cubicBezTo>
                    <a:pt x="676" y="129"/>
                    <a:pt x="676" y="129"/>
                    <a:pt x="682" y="124"/>
                  </a:cubicBezTo>
                  <a:cubicBezTo>
                    <a:pt x="687" y="124"/>
                    <a:pt x="687" y="129"/>
                    <a:pt x="687" y="129"/>
                  </a:cubicBezTo>
                  <a:cubicBezTo>
                    <a:pt x="693" y="129"/>
                    <a:pt x="699" y="135"/>
                    <a:pt x="705" y="129"/>
                  </a:cubicBezTo>
                  <a:cubicBezTo>
                    <a:pt x="705" y="135"/>
                    <a:pt x="711" y="135"/>
                    <a:pt x="711" y="141"/>
                  </a:cubicBezTo>
                  <a:cubicBezTo>
                    <a:pt x="711" y="147"/>
                    <a:pt x="711" y="147"/>
                    <a:pt x="711" y="153"/>
                  </a:cubicBezTo>
                  <a:cubicBezTo>
                    <a:pt x="717" y="147"/>
                    <a:pt x="717" y="153"/>
                    <a:pt x="723" y="153"/>
                  </a:cubicBezTo>
                  <a:lnTo>
                    <a:pt x="729" y="153"/>
                  </a:lnTo>
                  <a:cubicBezTo>
                    <a:pt x="729" y="153"/>
                    <a:pt x="735" y="159"/>
                    <a:pt x="741" y="159"/>
                  </a:cubicBezTo>
                  <a:cubicBezTo>
                    <a:pt x="770" y="188"/>
                    <a:pt x="793" y="224"/>
                    <a:pt x="817" y="259"/>
                  </a:cubicBezTo>
                  <a:close/>
                  <a:moveTo>
                    <a:pt x="846" y="336"/>
                  </a:moveTo>
                  <a:lnTo>
                    <a:pt x="846" y="336"/>
                  </a:lnTo>
                  <a:lnTo>
                    <a:pt x="846" y="336"/>
                  </a:lnTo>
                  <a:cubicBezTo>
                    <a:pt x="841" y="336"/>
                    <a:pt x="841" y="330"/>
                    <a:pt x="841" y="330"/>
                  </a:cubicBezTo>
                  <a:cubicBezTo>
                    <a:pt x="835" y="330"/>
                    <a:pt x="835" y="341"/>
                    <a:pt x="829" y="336"/>
                  </a:cubicBezTo>
                  <a:cubicBezTo>
                    <a:pt x="829" y="330"/>
                    <a:pt x="835" y="324"/>
                    <a:pt x="835" y="318"/>
                  </a:cubicBezTo>
                  <a:lnTo>
                    <a:pt x="841" y="318"/>
                  </a:lnTo>
                  <a:cubicBezTo>
                    <a:pt x="841" y="324"/>
                    <a:pt x="841" y="330"/>
                    <a:pt x="846" y="336"/>
                  </a:cubicBezTo>
                  <a:close/>
                  <a:moveTo>
                    <a:pt x="793" y="477"/>
                  </a:moveTo>
                  <a:lnTo>
                    <a:pt x="793" y="477"/>
                  </a:lnTo>
                  <a:cubicBezTo>
                    <a:pt x="799" y="477"/>
                    <a:pt x="799" y="471"/>
                    <a:pt x="805" y="477"/>
                  </a:cubicBezTo>
                  <a:cubicBezTo>
                    <a:pt x="805" y="471"/>
                    <a:pt x="805" y="465"/>
                    <a:pt x="805" y="465"/>
                  </a:cubicBezTo>
                  <a:cubicBezTo>
                    <a:pt x="811" y="465"/>
                    <a:pt x="811" y="465"/>
                    <a:pt x="811" y="471"/>
                  </a:cubicBezTo>
                  <a:cubicBezTo>
                    <a:pt x="811" y="477"/>
                    <a:pt x="817" y="471"/>
                    <a:pt x="817" y="483"/>
                  </a:cubicBezTo>
                  <a:cubicBezTo>
                    <a:pt x="811" y="483"/>
                    <a:pt x="805" y="483"/>
                    <a:pt x="805" y="489"/>
                  </a:cubicBezTo>
                  <a:cubicBezTo>
                    <a:pt x="799" y="489"/>
                    <a:pt x="805" y="483"/>
                    <a:pt x="805" y="477"/>
                  </a:cubicBezTo>
                  <a:cubicBezTo>
                    <a:pt x="799" y="477"/>
                    <a:pt x="799" y="483"/>
                    <a:pt x="793" y="477"/>
                  </a:cubicBezTo>
                  <a:close/>
                  <a:moveTo>
                    <a:pt x="799" y="548"/>
                  </a:moveTo>
                  <a:lnTo>
                    <a:pt x="799" y="548"/>
                  </a:lnTo>
                  <a:cubicBezTo>
                    <a:pt x="793" y="548"/>
                    <a:pt x="793" y="542"/>
                    <a:pt x="793" y="542"/>
                  </a:cubicBezTo>
                  <a:cubicBezTo>
                    <a:pt x="788" y="542"/>
                    <a:pt x="788" y="548"/>
                    <a:pt x="788" y="553"/>
                  </a:cubicBezTo>
                  <a:cubicBezTo>
                    <a:pt x="776" y="542"/>
                    <a:pt x="782" y="524"/>
                    <a:pt x="788" y="518"/>
                  </a:cubicBezTo>
                  <a:cubicBezTo>
                    <a:pt x="793" y="524"/>
                    <a:pt x="799" y="524"/>
                    <a:pt x="799" y="530"/>
                  </a:cubicBezTo>
                  <a:lnTo>
                    <a:pt x="793" y="530"/>
                  </a:lnTo>
                  <a:cubicBezTo>
                    <a:pt x="793" y="536"/>
                    <a:pt x="799" y="542"/>
                    <a:pt x="799" y="548"/>
                  </a:cubicBezTo>
                  <a:close/>
                  <a:moveTo>
                    <a:pt x="782" y="530"/>
                  </a:moveTo>
                  <a:lnTo>
                    <a:pt x="782" y="530"/>
                  </a:lnTo>
                  <a:cubicBezTo>
                    <a:pt x="776" y="530"/>
                    <a:pt x="782" y="542"/>
                    <a:pt x="776" y="542"/>
                  </a:cubicBezTo>
                  <a:lnTo>
                    <a:pt x="776" y="542"/>
                  </a:lnTo>
                  <a:cubicBezTo>
                    <a:pt x="776" y="548"/>
                    <a:pt x="776" y="548"/>
                    <a:pt x="776" y="548"/>
                  </a:cubicBezTo>
                  <a:cubicBezTo>
                    <a:pt x="764" y="553"/>
                    <a:pt x="764" y="542"/>
                    <a:pt x="758" y="542"/>
                  </a:cubicBezTo>
                  <a:cubicBezTo>
                    <a:pt x="758" y="536"/>
                    <a:pt x="752" y="536"/>
                    <a:pt x="752" y="530"/>
                  </a:cubicBezTo>
                  <a:cubicBezTo>
                    <a:pt x="752" y="512"/>
                    <a:pt x="770" y="518"/>
                    <a:pt x="770" y="500"/>
                  </a:cubicBezTo>
                  <a:cubicBezTo>
                    <a:pt x="776" y="500"/>
                    <a:pt x="782" y="500"/>
                    <a:pt x="788" y="506"/>
                  </a:cubicBezTo>
                  <a:cubicBezTo>
                    <a:pt x="788" y="512"/>
                    <a:pt x="782" y="512"/>
                    <a:pt x="782" y="512"/>
                  </a:cubicBezTo>
                  <a:cubicBezTo>
                    <a:pt x="782" y="518"/>
                    <a:pt x="782" y="524"/>
                    <a:pt x="782" y="530"/>
                  </a:cubicBezTo>
                  <a:close/>
                  <a:moveTo>
                    <a:pt x="776" y="565"/>
                  </a:moveTo>
                  <a:lnTo>
                    <a:pt x="776" y="565"/>
                  </a:lnTo>
                  <a:cubicBezTo>
                    <a:pt x="758" y="571"/>
                    <a:pt x="752" y="559"/>
                    <a:pt x="741" y="559"/>
                  </a:cubicBezTo>
                  <a:cubicBezTo>
                    <a:pt x="741" y="553"/>
                    <a:pt x="741" y="553"/>
                    <a:pt x="741" y="553"/>
                  </a:cubicBezTo>
                  <a:cubicBezTo>
                    <a:pt x="752" y="553"/>
                    <a:pt x="758" y="559"/>
                    <a:pt x="770" y="559"/>
                  </a:cubicBezTo>
                  <a:cubicBezTo>
                    <a:pt x="770" y="565"/>
                    <a:pt x="776" y="559"/>
                    <a:pt x="776" y="565"/>
                  </a:cubicBezTo>
                  <a:close/>
                  <a:moveTo>
                    <a:pt x="782" y="436"/>
                  </a:moveTo>
                  <a:lnTo>
                    <a:pt x="782" y="436"/>
                  </a:lnTo>
                  <a:cubicBezTo>
                    <a:pt x="782" y="430"/>
                    <a:pt x="782" y="424"/>
                    <a:pt x="782" y="424"/>
                  </a:cubicBezTo>
                  <a:cubicBezTo>
                    <a:pt x="782" y="418"/>
                    <a:pt x="788" y="412"/>
                    <a:pt x="788" y="418"/>
                  </a:cubicBezTo>
                  <a:cubicBezTo>
                    <a:pt x="788" y="424"/>
                    <a:pt x="788" y="430"/>
                    <a:pt x="782" y="436"/>
                  </a:cubicBezTo>
                  <a:close/>
                  <a:moveTo>
                    <a:pt x="799" y="447"/>
                  </a:moveTo>
                  <a:lnTo>
                    <a:pt x="799" y="447"/>
                  </a:lnTo>
                  <a:cubicBezTo>
                    <a:pt x="799" y="453"/>
                    <a:pt x="793" y="453"/>
                    <a:pt x="793" y="459"/>
                  </a:cubicBezTo>
                  <a:cubicBezTo>
                    <a:pt x="788" y="459"/>
                    <a:pt x="788" y="453"/>
                    <a:pt x="788" y="453"/>
                  </a:cubicBezTo>
                  <a:cubicBezTo>
                    <a:pt x="782" y="442"/>
                    <a:pt x="793" y="442"/>
                    <a:pt x="799" y="447"/>
                  </a:cubicBezTo>
                  <a:close/>
                  <a:moveTo>
                    <a:pt x="829" y="524"/>
                  </a:moveTo>
                  <a:lnTo>
                    <a:pt x="829" y="524"/>
                  </a:lnTo>
                  <a:cubicBezTo>
                    <a:pt x="829" y="530"/>
                    <a:pt x="823" y="530"/>
                    <a:pt x="817" y="530"/>
                  </a:cubicBezTo>
                  <a:cubicBezTo>
                    <a:pt x="817" y="518"/>
                    <a:pt x="829" y="518"/>
                    <a:pt x="829" y="524"/>
                  </a:cubicBezTo>
                  <a:close/>
                  <a:moveTo>
                    <a:pt x="829" y="383"/>
                  </a:moveTo>
                  <a:lnTo>
                    <a:pt x="829" y="383"/>
                  </a:lnTo>
                  <a:cubicBezTo>
                    <a:pt x="823" y="383"/>
                    <a:pt x="823" y="377"/>
                    <a:pt x="823" y="383"/>
                  </a:cubicBezTo>
                  <a:cubicBezTo>
                    <a:pt x="817" y="383"/>
                    <a:pt x="817" y="383"/>
                    <a:pt x="811" y="389"/>
                  </a:cubicBezTo>
                  <a:cubicBezTo>
                    <a:pt x="811" y="389"/>
                    <a:pt x="805" y="389"/>
                    <a:pt x="805" y="383"/>
                  </a:cubicBezTo>
                  <a:cubicBezTo>
                    <a:pt x="811" y="383"/>
                    <a:pt x="811" y="383"/>
                    <a:pt x="817" y="383"/>
                  </a:cubicBezTo>
                  <a:cubicBezTo>
                    <a:pt x="817" y="377"/>
                    <a:pt x="811" y="383"/>
                    <a:pt x="811" y="377"/>
                  </a:cubicBezTo>
                  <a:cubicBezTo>
                    <a:pt x="811" y="371"/>
                    <a:pt x="817" y="371"/>
                    <a:pt x="823" y="371"/>
                  </a:cubicBezTo>
                  <a:cubicBezTo>
                    <a:pt x="829" y="365"/>
                    <a:pt x="829" y="359"/>
                    <a:pt x="835" y="359"/>
                  </a:cubicBezTo>
                  <a:lnTo>
                    <a:pt x="835" y="353"/>
                  </a:lnTo>
                  <a:cubicBezTo>
                    <a:pt x="835" y="347"/>
                    <a:pt x="835" y="341"/>
                    <a:pt x="835" y="336"/>
                  </a:cubicBezTo>
                  <a:lnTo>
                    <a:pt x="841" y="336"/>
                  </a:lnTo>
                  <a:cubicBezTo>
                    <a:pt x="841" y="347"/>
                    <a:pt x="846" y="359"/>
                    <a:pt x="846" y="371"/>
                  </a:cubicBezTo>
                  <a:cubicBezTo>
                    <a:pt x="841" y="377"/>
                    <a:pt x="829" y="377"/>
                    <a:pt x="829" y="383"/>
                  </a:cubicBezTo>
                  <a:close/>
                  <a:moveTo>
                    <a:pt x="829" y="300"/>
                  </a:moveTo>
                  <a:lnTo>
                    <a:pt x="829" y="300"/>
                  </a:lnTo>
                  <a:cubicBezTo>
                    <a:pt x="835" y="300"/>
                    <a:pt x="835" y="306"/>
                    <a:pt x="841" y="312"/>
                  </a:cubicBezTo>
                  <a:cubicBezTo>
                    <a:pt x="835" y="312"/>
                    <a:pt x="835" y="306"/>
                    <a:pt x="829" y="300"/>
                  </a:cubicBezTo>
                  <a:close/>
                  <a:moveTo>
                    <a:pt x="705" y="506"/>
                  </a:moveTo>
                  <a:lnTo>
                    <a:pt x="705" y="506"/>
                  </a:lnTo>
                  <a:cubicBezTo>
                    <a:pt x="711" y="500"/>
                    <a:pt x="711" y="506"/>
                    <a:pt x="711" y="500"/>
                  </a:cubicBezTo>
                  <a:cubicBezTo>
                    <a:pt x="717" y="500"/>
                    <a:pt x="717" y="506"/>
                    <a:pt x="717" y="506"/>
                  </a:cubicBezTo>
                  <a:cubicBezTo>
                    <a:pt x="717" y="512"/>
                    <a:pt x="723" y="512"/>
                    <a:pt x="723" y="518"/>
                  </a:cubicBezTo>
                  <a:cubicBezTo>
                    <a:pt x="729" y="518"/>
                    <a:pt x="729" y="524"/>
                    <a:pt x="735" y="530"/>
                  </a:cubicBezTo>
                  <a:cubicBezTo>
                    <a:pt x="735" y="536"/>
                    <a:pt x="741" y="542"/>
                    <a:pt x="741" y="548"/>
                  </a:cubicBezTo>
                  <a:cubicBezTo>
                    <a:pt x="729" y="553"/>
                    <a:pt x="729" y="542"/>
                    <a:pt x="723" y="542"/>
                  </a:cubicBezTo>
                  <a:cubicBezTo>
                    <a:pt x="723" y="518"/>
                    <a:pt x="705" y="524"/>
                    <a:pt x="705" y="506"/>
                  </a:cubicBezTo>
                  <a:close/>
                  <a:moveTo>
                    <a:pt x="658" y="483"/>
                  </a:moveTo>
                  <a:lnTo>
                    <a:pt x="658" y="483"/>
                  </a:lnTo>
                  <a:cubicBezTo>
                    <a:pt x="664" y="489"/>
                    <a:pt x="664" y="489"/>
                    <a:pt x="664" y="494"/>
                  </a:cubicBezTo>
                  <a:cubicBezTo>
                    <a:pt x="664" y="494"/>
                    <a:pt x="664" y="500"/>
                    <a:pt x="658" y="500"/>
                  </a:cubicBezTo>
                  <a:cubicBezTo>
                    <a:pt x="652" y="494"/>
                    <a:pt x="664" y="494"/>
                    <a:pt x="658" y="483"/>
                  </a:cubicBezTo>
                  <a:close/>
                  <a:moveTo>
                    <a:pt x="559" y="612"/>
                  </a:moveTo>
                  <a:lnTo>
                    <a:pt x="559" y="612"/>
                  </a:lnTo>
                  <a:cubicBezTo>
                    <a:pt x="559" y="618"/>
                    <a:pt x="559" y="618"/>
                    <a:pt x="553" y="618"/>
                  </a:cubicBezTo>
                  <a:lnTo>
                    <a:pt x="553" y="624"/>
                  </a:lnTo>
                  <a:cubicBezTo>
                    <a:pt x="553" y="636"/>
                    <a:pt x="553" y="636"/>
                    <a:pt x="553" y="642"/>
                  </a:cubicBezTo>
                  <a:cubicBezTo>
                    <a:pt x="547" y="642"/>
                    <a:pt x="541" y="648"/>
                    <a:pt x="541" y="648"/>
                  </a:cubicBezTo>
                  <a:cubicBezTo>
                    <a:pt x="535" y="642"/>
                    <a:pt x="535" y="636"/>
                    <a:pt x="535" y="624"/>
                  </a:cubicBezTo>
                  <a:cubicBezTo>
                    <a:pt x="535" y="624"/>
                    <a:pt x="535" y="618"/>
                    <a:pt x="541" y="618"/>
                  </a:cubicBezTo>
                  <a:cubicBezTo>
                    <a:pt x="541" y="612"/>
                    <a:pt x="535" y="612"/>
                    <a:pt x="535" y="606"/>
                  </a:cubicBezTo>
                  <a:cubicBezTo>
                    <a:pt x="541" y="601"/>
                    <a:pt x="547" y="595"/>
                    <a:pt x="553" y="595"/>
                  </a:cubicBezTo>
                  <a:cubicBezTo>
                    <a:pt x="553" y="589"/>
                    <a:pt x="553" y="583"/>
                    <a:pt x="553" y="577"/>
                  </a:cubicBezTo>
                  <a:cubicBezTo>
                    <a:pt x="559" y="577"/>
                    <a:pt x="559" y="589"/>
                    <a:pt x="559" y="589"/>
                  </a:cubicBezTo>
                  <a:cubicBezTo>
                    <a:pt x="559" y="601"/>
                    <a:pt x="559" y="606"/>
                    <a:pt x="559" y="612"/>
                  </a:cubicBezTo>
                  <a:close/>
                  <a:moveTo>
                    <a:pt x="247" y="760"/>
                  </a:moveTo>
                  <a:lnTo>
                    <a:pt x="247" y="760"/>
                  </a:lnTo>
                  <a:cubicBezTo>
                    <a:pt x="247" y="754"/>
                    <a:pt x="253" y="754"/>
                    <a:pt x="253" y="760"/>
                  </a:cubicBezTo>
                  <a:cubicBezTo>
                    <a:pt x="253" y="760"/>
                    <a:pt x="253" y="760"/>
                    <a:pt x="247" y="760"/>
                  </a:cubicBezTo>
                  <a:close/>
                  <a:moveTo>
                    <a:pt x="300" y="235"/>
                  </a:moveTo>
                  <a:lnTo>
                    <a:pt x="300" y="235"/>
                  </a:lnTo>
                  <a:cubicBezTo>
                    <a:pt x="300" y="235"/>
                    <a:pt x="294" y="241"/>
                    <a:pt x="294" y="247"/>
                  </a:cubicBezTo>
                  <a:cubicBezTo>
                    <a:pt x="288" y="247"/>
                    <a:pt x="294" y="235"/>
                    <a:pt x="288" y="235"/>
                  </a:cubicBezTo>
                  <a:cubicBezTo>
                    <a:pt x="282" y="235"/>
                    <a:pt x="282" y="235"/>
                    <a:pt x="276" y="235"/>
                  </a:cubicBezTo>
                  <a:cubicBezTo>
                    <a:pt x="270" y="230"/>
                    <a:pt x="276" y="212"/>
                    <a:pt x="270" y="200"/>
                  </a:cubicBezTo>
                  <a:cubicBezTo>
                    <a:pt x="265" y="194"/>
                    <a:pt x="276" y="194"/>
                    <a:pt x="270" y="194"/>
                  </a:cubicBezTo>
                  <a:cubicBezTo>
                    <a:pt x="276" y="188"/>
                    <a:pt x="276" y="188"/>
                    <a:pt x="282" y="182"/>
                  </a:cubicBezTo>
                  <a:cubicBezTo>
                    <a:pt x="282" y="177"/>
                    <a:pt x="270" y="182"/>
                    <a:pt x="270" y="177"/>
                  </a:cubicBezTo>
                  <a:cubicBezTo>
                    <a:pt x="270" y="177"/>
                    <a:pt x="276" y="177"/>
                    <a:pt x="276" y="171"/>
                  </a:cubicBezTo>
                  <a:cubicBezTo>
                    <a:pt x="276" y="165"/>
                    <a:pt x="270" y="177"/>
                    <a:pt x="270" y="171"/>
                  </a:cubicBezTo>
                  <a:cubicBezTo>
                    <a:pt x="265" y="165"/>
                    <a:pt x="270" y="165"/>
                    <a:pt x="270" y="159"/>
                  </a:cubicBezTo>
                  <a:cubicBezTo>
                    <a:pt x="265" y="153"/>
                    <a:pt x="265" y="153"/>
                    <a:pt x="265" y="147"/>
                  </a:cubicBezTo>
                  <a:cubicBezTo>
                    <a:pt x="259" y="147"/>
                    <a:pt x="253" y="141"/>
                    <a:pt x="247" y="141"/>
                  </a:cubicBezTo>
                  <a:cubicBezTo>
                    <a:pt x="247" y="141"/>
                    <a:pt x="247" y="147"/>
                    <a:pt x="241" y="141"/>
                  </a:cubicBezTo>
                  <a:cubicBezTo>
                    <a:pt x="241" y="141"/>
                    <a:pt x="235" y="141"/>
                    <a:pt x="229" y="135"/>
                  </a:cubicBezTo>
                  <a:cubicBezTo>
                    <a:pt x="235" y="129"/>
                    <a:pt x="241" y="135"/>
                    <a:pt x="247" y="129"/>
                  </a:cubicBezTo>
                  <a:cubicBezTo>
                    <a:pt x="247" y="124"/>
                    <a:pt x="241" y="129"/>
                    <a:pt x="241" y="129"/>
                  </a:cubicBezTo>
                  <a:cubicBezTo>
                    <a:pt x="241" y="124"/>
                    <a:pt x="235" y="124"/>
                    <a:pt x="235" y="129"/>
                  </a:cubicBezTo>
                  <a:cubicBezTo>
                    <a:pt x="229" y="129"/>
                    <a:pt x="229" y="124"/>
                    <a:pt x="229" y="129"/>
                  </a:cubicBezTo>
                  <a:cubicBezTo>
                    <a:pt x="229" y="124"/>
                    <a:pt x="235" y="118"/>
                    <a:pt x="235" y="124"/>
                  </a:cubicBezTo>
                  <a:cubicBezTo>
                    <a:pt x="241" y="118"/>
                    <a:pt x="247" y="118"/>
                    <a:pt x="253" y="112"/>
                  </a:cubicBezTo>
                  <a:cubicBezTo>
                    <a:pt x="253" y="112"/>
                    <a:pt x="247" y="112"/>
                    <a:pt x="247" y="106"/>
                  </a:cubicBezTo>
                  <a:cubicBezTo>
                    <a:pt x="259" y="106"/>
                    <a:pt x="265" y="94"/>
                    <a:pt x="282" y="94"/>
                  </a:cubicBezTo>
                  <a:cubicBezTo>
                    <a:pt x="288" y="94"/>
                    <a:pt x="294" y="94"/>
                    <a:pt x="306" y="94"/>
                  </a:cubicBezTo>
                  <a:cubicBezTo>
                    <a:pt x="306" y="94"/>
                    <a:pt x="306" y="88"/>
                    <a:pt x="306" y="82"/>
                  </a:cubicBezTo>
                  <a:cubicBezTo>
                    <a:pt x="306" y="77"/>
                    <a:pt x="312" y="82"/>
                    <a:pt x="318" y="82"/>
                  </a:cubicBezTo>
                  <a:cubicBezTo>
                    <a:pt x="323" y="77"/>
                    <a:pt x="341" y="82"/>
                    <a:pt x="347" y="77"/>
                  </a:cubicBezTo>
                  <a:cubicBezTo>
                    <a:pt x="347" y="77"/>
                    <a:pt x="353" y="77"/>
                    <a:pt x="353" y="82"/>
                  </a:cubicBezTo>
                  <a:cubicBezTo>
                    <a:pt x="353" y="77"/>
                    <a:pt x="359" y="77"/>
                    <a:pt x="365" y="82"/>
                  </a:cubicBezTo>
                  <a:cubicBezTo>
                    <a:pt x="371" y="82"/>
                    <a:pt x="376" y="82"/>
                    <a:pt x="382" y="88"/>
                  </a:cubicBezTo>
                  <a:cubicBezTo>
                    <a:pt x="376" y="94"/>
                    <a:pt x="365" y="88"/>
                    <a:pt x="365" y="94"/>
                  </a:cubicBezTo>
                  <a:cubicBezTo>
                    <a:pt x="371" y="100"/>
                    <a:pt x="376" y="94"/>
                    <a:pt x="382" y="94"/>
                  </a:cubicBezTo>
                  <a:cubicBezTo>
                    <a:pt x="388" y="94"/>
                    <a:pt x="388" y="100"/>
                    <a:pt x="388" y="100"/>
                  </a:cubicBezTo>
                  <a:cubicBezTo>
                    <a:pt x="388" y="100"/>
                    <a:pt x="394" y="100"/>
                    <a:pt x="394" y="106"/>
                  </a:cubicBezTo>
                  <a:cubicBezTo>
                    <a:pt x="394" y="112"/>
                    <a:pt x="388" y="106"/>
                    <a:pt x="382" y="106"/>
                  </a:cubicBezTo>
                  <a:cubicBezTo>
                    <a:pt x="382" y="106"/>
                    <a:pt x="382" y="112"/>
                    <a:pt x="376" y="112"/>
                  </a:cubicBezTo>
                  <a:cubicBezTo>
                    <a:pt x="376" y="118"/>
                    <a:pt x="376" y="118"/>
                    <a:pt x="376" y="124"/>
                  </a:cubicBezTo>
                  <a:cubicBezTo>
                    <a:pt x="371" y="118"/>
                    <a:pt x="376" y="124"/>
                    <a:pt x="371" y="124"/>
                  </a:cubicBezTo>
                  <a:cubicBezTo>
                    <a:pt x="371" y="129"/>
                    <a:pt x="382" y="129"/>
                    <a:pt x="382" y="135"/>
                  </a:cubicBezTo>
                  <a:cubicBezTo>
                    <a:pt x="376" y="135"/>
                    <a:pt x="371" y="135"/>
                    <a:pt x="371" y="135"/>
                  </a:cubicBezTo>
                  <a:cubicBezTo>
                    <a:pt x="371" y="141"/>
                    <a:pt x="376" y="159"/>
                    <a:pt x="365" y="159"/>
                  </a:cubicBezTo>
                  <a:cubicBezTo>
                    <a:pt x="365" y="165"/>
                    <a:pt x="365" y="165"/>
                    <a:pt x="365" y="171"/>
                  </a:cubicBezTo>
                  <a:cubicBezTo>
                    <a:pt x="365" y="171"/>
                    <a:pt x="365" y="171"/>
                    <a:pt x="359" y="165"/>
                  </a:cubicBezTo>
                  <a:cubicBezTo>
                    <a:pt x="359" y="171"/>
                    <a:pt x="365" y="171"/>
                    <a:pt x="365" y="177"/>
                  </a:cubicBezTo>
                  <a:cubicBezTo>
                    <a:pt x="353" y="177"/>
                    <a:pt x="353" y="171"/>
                    <a:pt x="347" y="171"/>
                  </a:cubicBezTo>
                  <a:cubicBezTo>
                    <a:pt x="341" y="171"/>
                    <a:pt x="347" y="177"/>
                    <a:pt x="341" y="177"/>
                  </a:cubicBezTo>
                  <a:cubicBezTo>
                    <a:pt x="347" y="177"/>
                    <a:pt x="353" y="182"/>
                    <a:pt x="353" y="177"/>
                  </a:cubicBezTo>
                  <a:cubicBezTo>
                    <a:pt x="359" y="182"/>
                    <a:pt x="347" y="182"/>
                    <a:pt x="347" y="188"/>
                  </a:cubicBezTo>
                  <a:cubicBezTo>
                    <a:pt x="341" y="194"/>
                    <a:pt x="335" y="200"/>
                    <a:pt x="329" y="200"/>
                  </a:cubicBezTo>
                  <a:lnTo>
                    <a:pt x="323" y="206"/>
                  </a:lnTo>
                  <a:cubicBezTo>
                    <a:pt x="318" y="200"/>
                    <a:pt x="318" y="212"/>
                    <a:pt x="312" y="206"/>
                  </a:cubicBezTo>
                  <a:cubicBezTo>
                    <a:pt x="306" y="206"/>
                    <a:pt x="312" y="212"/>
                    <a:pt x="306" y="212"/>
                  </a:cubicBezTo>
                  <a:cubicBezTo>
                    <a:pt x="306" y="224"/>
                    <a:pt x="300" y="224"/>
                    <a:pt x="300" y="235"/>
                  </a:cubicBezTo>
                  <a:close/>
                  <a:moveTo>
                    <a:pt x="453" y="112"/>
                  </a:moveTo>
                  <a:lnTo>
                    <a:pt x="453" y="112"/>
                  </a:lnTo>
                  <a:cubicBezTo>
                    <a:pt x="453" y="112"/>
                    <a:pt x="459" y="118"/>
                    <a:pt x="459" y="112"/>
                  </a:cubicBezTo>
                  <a:cubicBezTo>
                    <a:pt x="465" y="124"/>
                    <a:pt x="471" y="124"/>
                    <a:pt x="471" y="135"/>
                  </a:cubicBezTo>
                  <a:cubicBezTo>
                    <a:pt x="459" y="135"/>
                    <a:pt x="459" y="129"/>
                    <a:pt x="453" y="124"/>
                  </a:cubicBezTo>
                  <a:cubicBezTo>
                    <a:pt x="453" y="129"/>
                    <a:pt x="453" y="135"/>
                    <a:pt x="453" y="141"/>
                  </a:cubicBezTo>
                  <a:cubicBezTo>
                    <a:pt x="447" y="141"/>
                    <a:pt x="441" y="141"/>
                    <a:pt x="441" y="141"/>
                  </a:cubicBezTo>
                  <a:cubicBezTo>
                    <a:pt x="435" y="141"/>
                    <a:pt x="435" y="135"/>
                    <a:pt x="435" y="135"/>
                  </a:cubicBezTo>
                  <a:cubicBezTo>
                    <a:pt x="435" y="129"/>
                    <a:pt x="441" y="129"/>
                    <a:pt x="441" y="124"/>
                  </a:cubicBezTo>
                  <a:cubicBezTo>
                    <a:pt x="435" y="118"/>
                    <a:pt x="435" y="129"/>
                    <a:pt x="429" y="129"/>
                  </a:cubicBezTo>
                  <a:cubicBezTo>
                    <a:pt x="423" y="124"/>
                    <a:pt x="429" y="124"/>
                    <a:pt x="429" y="118"/>
                  </a:cubicBezTo>
                  <a:cubicBezTo>
                    <a:pt x="429" y="118"/>
                    <a:pt x="423" y="118"/>
                    <a:pt x="423" y="112"/>
                  </a:cubicBezTo>
                  <a:cubicBezTo>
                    <a:pt x="423" y="94"/>
                    <a:pt x="435" y="106"/>
                    <a:pt x="435" y="112"/>
                  </a:cubicBezTo>
                  <a:cubicBezTo>
                    <a:pt x="441" y="112"/>
                    <a:pt x="435" y="106"/>
                    <a:pt x="441" y="100"/>
                  </a:cubicBezTo>
                  <a:cubicBezTo>
                    <a:pt x="447" y="100"/>
                    <a:pt x="447" y="106"/>
                    <a:pt x="447" y="112"/>
                  </a:cubicBezTo>
                  <a:cubicBezTo>
                    <a:pt x="447" y="112"/>
                    <a:pt x="447" y="112"/>
                    <a:pt x="453" y="112"/>
                  </a:cubicBezTo>
                  <a:close/>
                  <a:moveTo>
                    <a:pt x="453" y="100"/>
                  </a:moveTo>
                  <a:lnTo>
                    <a:pt x="453" y="100"/>
                  </a:lnTo>
                  <a:cubicBezTo>
                    <a:pt x="465" y="100"/>
                    <a:pt x="477" y="100"/>
                    <a:pt x="488" y="100"/>
                  </a:cubicBezTo>
                  <a:cubicBezTo>
                    <a:pt x="488" y="106"/>
                    <a:pt x="482" y="106"/>
                    <a:pt x="482" y="112"/>
                  </a:cubicBezTo>
                  <a:cubicBezTo>
                    <a:pt x="471" y="112"/>
                    <a:pt x="459" y="106"/>
                    <a:pt x="453" y="106"/>
                  </a:cubicBezTo>
                  <a:lnTo>
                    <a:pt x="453" y="100"/>
                  </a:lnTo>
                  <a:close/>
                  <a:moveTo>
                    <a:pt x="382" y="282"/>
                  </a:moveTo>
                  <a:lnTo>
                    <a:pt x="382" y="282"/>
                  </a:lnTo>
                  <a:cubicBezTo>
                    <a:pt x="376" y="282"/>
                    <a:pt x="371" y="282"/>
                    <a:pt x="371" y="282"/>
                  </a:cubicBezTo>
                  <a:cubicBezTo>
                    <a:pt x="365" y="282"/>
                    <a:pt x="371" y="277"/>
                    <a:pt x="365" y="271"/>
                  </a:cubicBezTo>
                  <a:cubicBezTo>
                    <a:pt x="371" y="271"/>
                    <a:pt x="371" y="277"/>
                    <a:pt x="371" y="265"/>
                  </a:cubicBezTo>
                  <a:cubicBezTo>
                    <a:pt x="376" y="265"/>
                    <a:pt x="376" y="265"/>
                    <a:pt x="382" y="265"/>
                  </a:cubicBezTo>
                  <a:cubicBezTo>
                    <a:pt x="382" y="277"/>
                    <a:pt x="376" y="277"/>
                    <a:pt x="382" y="282"/>
                  </a:cubicBezTo>
                  <a:close/>
                  <a:moveTo>
                    <a:pt x="371" y="218"/>
                  </a:moveTo>
                  <a:lnTo>
                    <a:pt x="371" y="218"/>
                  </a:lnTo>
                  <a:cubicBezTo>
                    <a:pt x="365" y="218"/>
                    <a:pt x="365" y="212"/>
                    <a:pt x="359" y="212"/>
                  </a:cubicBezTo>
                  <a:cubicBezTo>
                    <a:pt x="359" y="206"/>
                    <a:pt x="365" y="206"/>
                    <a:pt x="365" y="206"/>
                  </a:cubicBezTo>
                  <a:cubicBezTo>
                    <a:pt x="359" y="206"/>
                    <a:pt x="359" y="206"/>
                    <a:pt x="359" y="206"/>
                  </a:cubicBezTo>
                  <a:cubicBezTo>
                    <a:pt x="359" y="200"/>
                    <a:pt x="365" y="200"/>
                    <a:pt x="365" y="194"/>
                  </a:cubicBezTo>
                  <a:cubicBezTo>
                    <a:pt x="365" y="194"/>
                    <a:pt x="365" y="200"/>
                    <a:pt x="371" y="200"/>
                  </a:cubicBezTo>
                  <a:cubicBezTo>
                    <a:pt x="376" y="200"/>
                    <a:pt x="376" y="200"/>
                    <a:pt x="382" y="200"/>
                  </a:cubicBezTo>
                  <a:cubicBezTo>
                    <a:pt x="382" y="206"/>
                    <a:pt x="388" y="206"/>
                    <a:pt x="388" y="218"/>
                  </a:cubicBezTo>
                  <a:lnTo>
                    <a:pt x="382" y="218"/>
                  </a:lnTo>
                  <a:cubicBezTo>
                    <a:pt x="376" y="218"/>
                    <a:pt x="371" y="218"/>
                    <a:pt x="371" y="218"/>
                  </a:cubicBezTo>
                  <a:close/>
                  <a:moveTo>
                    <a:pt x="553" y="147"/>
                  </a:moveTo>
                  <a:lnTo>
                    <a:pt x="553" y="147"/>
                  </a:lnTo>
                  <a:cubicBezTo>
                    <a:pt x="565" y="141"/>
                    <a:pt x="571" y="135"/>
                    <a:pt x="582" y="135"/>
                  </a:cubicBezTo>
                  <a:cubicBezTo>
                    <a:pt x="582" y="135"/>
                    <a:pt x="582" y="135"/>
                    <a:pt x="582" y="129"/>
                  </a:cubicBezTo>
                  <a:lnTo>
                    <a:pt x="588" y="129"/>
                  </a:lnTo>
                  <a:cubicBezTo>
                    <a:pt x="588" y="141"/>
                    <a:pt x="582" y="147"/>
                    <a:pt x="577" y="141"/>
                  </a:cubicBezTo>
                  <a:cubicBezTo>
                    <a:pt x="571" y="147"/>
                    <a:pt x="565" y="153"/>
                    <a:pt x="553" y="159"/>
                  </a:cubicBezTo>
                  <a:cubicBezTo>
                    <a:pt x="553" y="165"/>
                    <a:pt x="559" y="171"/>
                    <a:pt x="559" y="177"/>
                  </a:cubicBezTo>
                  <a:cubicBezTo>
                    <a:pt x="559" y="177"/>
                    <a:pt x="559" y="177"/>
                    <a:pt x="559" y="182"/>
                  </a:cubicBezTo>
                  <a:cubicBezTo>
                    <a:pt x="553" y="177"/>
                    <a:pt x="547" y="177"/>
                    <a:pt x="541" y="171"/>
                  </a:cubicBezTo>
                  <a:cubicBezTo>
                    <a:pt x="541" y="165"/>
                    <a:pt x="547" y="165"/>
                    <a:pt x="547" y="159"/>
                  </a:cubicBezTo>
                  <a:cubicBezTo>
                    <a:pt x="547" y="153"/>
                    <a:pt x="553" y="153"/>
                    <a:pt x="553" y="147"/>
                  </a:cubicBezTo>
                  <a:close/>
                  <a:moveTo>
                    <a:pt x="553" y="112"/>
                  </a:moveTo>
                  <a:lnTo>
                    <a:pt x="553" y="112"/>
                  </a:lnTo>
                  <a:cubicBezTo>
                    <a:pt x="553" y="100"/>
                    <a:pt x="565" y="100"/>
                    <a:pt x="565" y="106"/>
                  </a:cubicBezTo>
                  <a:cubicBezTo>
                    <a:pt x="559" y="106"/>
                    <a:pt x="559" y="112"/>
                    <a:pt x="553" y="112"/>
                  </a:cubicBezTo>
                  <a:close/>
                  <a:moveTo>
                    <a:pt x="646" y="106"/>
                  </a:moveTo>
                  <a:lnTo>
                    <a:pt x="646" y="106"/>
                  </a:lnTo>
                  <a:cubicBezTo>
                    <a:pt x="652" y="106"/>
                    <a:pt x="664" y="106"/>
                    <a:pt x="670" y="112"/>
                  </a:cubicBezTo>
                  <a:cubicBezTo>
                    <a:pt x="664" y="124"/>
                    <a:pt x="652" y="118"/>
                    <a:pt x="640" y="118"/>
                  </a:cubicBezTo>
                  <a:cubicBezTo>
                    <a:pt x="646" y="112"/>
                    <a:pt x="640" y="106"/>
                    <a:pt x="646" y="106"/>
                  </a:cubicBezTo>
                  <a:close/>
                  <a:moveTo>
                    <a:pt x="194" y="218"/>
                  </a:moveTo>
                  <a:lnTo>
                    <a:pt x="194" y="218"/>
                  </a:lnTo>
                  <a:cubicBezTo>
                    <a:pt x="188" y="230"/>
                    <a:pt x="182" y="212"/>
                    <a:pt x="182" y="224"/>
                  </a:cubicBezTo>
                  <a:cubicBezTo>
                    <a:pt x="176" y="224"/>
                    <a:pt x="170" y="224"/>
                    <a:pt x="170" y="218"/>
                  </a:cubicBezTo>
                  <a:cubicBezTo>
                    <a:pt x="176" y="224"/>
                    <a:pt x="176" y="212"/>
                    <a:pt x="176" y="212"/>
                  </a:cubicBezTo>
                  <a:cubicBezTo>
                    <a:pt x="182" y="212"/>
                    <a:pt x="182" y="212"/>
                    <a:pt x="188" y="212"/>
                  </a:cubicBezTo>
                  <a:cubicBezTo>
                    <a:pt x="188" y="218"/>
                    <a:pt x="188" y="218"/>
                    <a:pt x="194" y="218"/>
                  </a:cubicBezTo>
                  <a:close/>
                  <a:moveTo>
                    <a:pt x="217" y="447"/>
                  </a:moveTo>
                  <a:lnTo>
                    <a:pt x="217" y="447"/>
                  </a:lnTo>
                  <a:cubicBezTo>
                    <a:pt x="217" y="453"/>
                    <a:pt x="211" y="453"/>
                    <a:pt x="206" y="453"/>
                  </a:cubicBezTo>
                  <a:lnTo>
                    <a:pt x="206" y="447"/>
                  </a:lnTo>
                  <a:cubicBezTo>
                    <a:pt x="211" y="447"/>
                    <a:pt x="211" y="447"/>
                    <a:pt x="217" y="447"/>
                  </a:cubicBezTo>
                  <a:close/>
                  <a:moveTo>
                    <a:pt x="176" y="442"/>
                  </a:moveTo>
                  <a:lnTo>
                    <a:pt x="176" y="442"/>
                  </a:lnTo>
                  <a:cubicBezTo>
                    <a:pt x="170" y="442"/>
                    <a:pt x="170" y="436"/>
                    <a:pt x="164" y="436"/>
                  </a:cubicBezTo>
                  <a:cubicBezTo>
                    <a:pt x="159" y="430"/>
                    <a:pt x="159" y="436"/>
                    <a:pt x="153" y="436"/>
                  </a:cubicBezTo>
                  <a:cubicBezTo>
                    <a:pt x="153" y="430"/>
                    <a:pt x="153" y="430"/>
                    <a:pt x="153" y="430"/>
                  </a:cubicBezTo>
                  <a:cubicBezTo>
                    <a:pt x="164" y="430"/>
                    <a:pt x="170" y="430"/>
                    <a:pt x="176" y="430"/>
                  </a:cubicBezTo>
                  <a:cubicBezTo>
                    <a:pt x="176" y="436"/>
                    <a:pt x="182" y="436"/>
                    <a:pt x="182" y="436"/>
                  </a:cubicBezTo>
                  <a:cubicBezTo>
                    <a:pt x="182" y="436"/>
                    <a:pt x="188" y="436"/>
                    <a:pt x="188" y="442"/>
                  </a:cubicBezTo>
                  <a:cubicBezTo>
                    <a:pt x="194" y="442"/>
                    <a:pt x="200" y="442"/>
                    <a:pt x="206" y="453"/>
                  </a:cubicBezTo>
                  <a:cubicBezTo>
                    <a:pt x="200" y="453"/>
                    <a:pt x="194" y="447"/>
                    <a:pt x="194" y="453"/>
                  </a:cubicBezTo>
                  <a:cubicBezTo>
                    <a:pt x="194" y="453"/>
                    <a:pt x="188" y="447"/>
                    <a:pt x="188" y="453"/>
                  </a:cubicBezTo>
                  <a:cubicBezTo>
                    <a:pt x="182" y="447"/>
                    <a:pt x="182" y="442"/>
                    <a:pt x="188" y="442"/>
                  </a:cubicBezTo>
                  <a:cubicBezTo>
                    <a:pt x="188" y="442"/>
                    <a:pt x="182" y="442"/>
                    <a:pt x="176" y="442"/>
                  </a:cubicBezTo>
                  <a:close/>
                  <a:moveTo>
                    <a:pt x="182" y="453"/>
                  </a:moveTo>
                  <a:lnTo>
                    <a:pt x="182" y="453"/>
                  </a:lnTo>
                  <a:cubicBezTo>
                    <a:pt x="176" y="453"/>
                    <a:pt x="176" y="453"/>
                    <a:pt x="170" y="453"/>
                  </a:cubicBezTo>
                  <a:lnTo>
                    <a:pt x="170" y="447"/>
                  </a:lnTo>
                  <a:cubicBezTo>
                    <a:pt x="176" y="447"/>
                    <a:pt x="182" y="447"/>
                    <a:pt x="182" y="453"/>
                  </a:cubicBezTo>
                  <a:close/>
                  <a:moveTo>
                    <a:pt x="170" y="424"/>
                  </a:moveTo>
                  <a:lnTo>
                    <a:pt x="170" y="424"/>
                  </a:lnTo>
                  <a:lnTo>
                    <a:pt x="170" y="418"/>
                  </a:lnTo>
                  <a:cubicBezTo>
                    <a:pt x="176" y="418"/>
                    <a:pt x="176" y="418"/>
                    <a:pt x="176" y="424"/>
                  </a:cubicBezTo>
                  <a:lnTo>
                    <a:pt x="170" y="424"/>
                  </a:lnTo>
                  <a:close/>
                  <a:moveTo>
                    <a:pt x="182" y="418"/>
                  </a:moveTo>
                  <a:lnTo>
                    <a:pt x="182" y="418"/>
                  </a:lnTo>
                  <a:cubicBezTo>
                    <a:pt x="182" y="418"/>
                    <a:pt x="182" y="418"/>
                    <a:pt x="188" y="418"/>
                  </a:cubicBezTo>
                  <a:lnTo>
                    <a:pt x="188" y="424"/>
                  </a:lnTo>
                  <a:cubicBezTo>
                    <a:pt x="182" y="430"/>
                    <a:pt x="182" y="424"/>
                    <a:pt x="182" y="418"/>
                  </a:cubicBezTo>
                  <a:close/>
                  <a:moveTo>
                    <a:pt x="188" y="436"/>
                  </a:moveTo>
                  <a:lnTo>
                    <a:pt x="188" y="436"/>
                  </a:lnTo>
                  <a:cubicBezTo>
                    <a:pt x="188" y="430"/>
                    <a:pt x="188" y="430"/>
                    <a:pt x="188" y="424"/>
                  </a:cubicBezTo>
                  <a:cubicBezTo>
                    <a:pt x="194" y="424"/>
                    <a:pt x="194" y="430"/>
                    <a:pt x="194" y="430"/>
                  </a:cubicBezTo>
                  <a:cubicBezTo>
                    <a:pt x="194" y="430"/>
                    <a:pt x="200" y="430"/>
                    <a:pt x="200" y="436"/>
                  </a:cubicBezTo>
                  <a:cubicBezTo>
                    <a:pt x="200" y="436"/>
                    <a:pt x="188" y="436"/>
                    <a:pt x="194" y="430"/>
                  </a:cubicBezTo>
                  <a:lnTo>
                    <a:pt x="188" y="436"/>
                  </a:lnTo>
                  <a:close/>
                  <a:moveTo>
                    <a:pt x="846" y="565"/>
                  </a:moveTo>
                  <a:lnTo>
                    <a:pt x="846" y="565"/>
                  </a:lnTo>
                  <a:cubicBezTo>
                    <a:pt x="846" y="559"/>
                    <a:pt x="846" y="559"/>
                    <a:pt x="846" y="553"/>
                  </a:cubicBezTo>
                  <a:cubicBezTo>
                    <a:pt x="841" y="548"/>
                    <a:pt x="835" y="542"/>
                    <a:pt x="829" y="536"/>
                  </a:cubicBezTo>
                  <a:cubicBezTo>
                    <a:pt x="823" y="536"/>
                    <a:pt x="823" y="542"/>
                    <a:pt x="823" y="536"/>
                  </a:cubicBezTo>
                  <a:cubicBezTo>
                    <a:pt x="817" y="530"/>
                    <a:pt x="823" y="536"/>
                    <a:pt x="823" y="530"/>
                  </a:cubicBezTo>
                  <a:cubicBezTo>
                    <a:pt x="829" y="530"/>
                    <a:pt x="829" y="536"/>
                    <a:pt x="829" y="536"/>
                  </a:cubicBezTo>
                  <a:cubicBezTo>
                    <a:pt x="835" y="536"/>
                    <a:pt x="835" y="530"/>
                    <a:pt x="835" y="530"/>
                  </a:cubicBezTo>
                  <a:cubicBezTo>
                    <a:pt x="841" y="530"/>
                    <a:pt x="841" y="530"/>
                    <a:pt x="846" y="530"/>
                  </a:cubicBezTo>
                  <a:cubicBezTo>
                    <a:pt x="852" y="530"/>
                    <a:pt x="852" y="530"/>
                    <a:pt x="852" y="536"/>
                  </a:cubicBezTo>
                  <a:cubicBezTo>
                    <a:pt x="852" y="542"/>
                    <a:pt x="846" y="553"/>
                    <a:pt x="846" y="565"/>
                  </a:cubicBezTo>
                  <a:close/>
                </a:path>
              </a:pathLst>
            </a:custGeom>
            <a:solidFill>
              <a:srgbClr val="FFFFFF"/>
            </a:solidFill>
            <a:ln>
              <a:noFill/>
            </a:ln>
            <a:effectLst/>
          </p:spPr>
          <p:txBody>
            <a:bodyPr anchor="ctr"/>
            <a:lstStyle/>
            <a:p>
              <a:pPr algn="ctr"/>
              <a:endParaRPr>
                <a:cs typeface="+mn-ea"/>
                <a:sym typeface="+mn-lt"/>
              </a:endParaRPr>
            </a:p>
          </p:txBody>
        </p:sp>
        <p:sp>
          <p:nvSpPr>
            <p:cNvPr id="64" name="Freeform: Shape 43"/>
            <p:cNvSpPr/>
            <p:nvPr/>
          </p:nvSpPr>
          <p:spPr bwMode="auto">
            <a:xfrm>
              <a:off x="2959599" y="2782665"/>
              <a:ext cx="993" cy="1985"/>
            </a:xfrm>
            <a:custGeom>
              <a:avLst/>
              <a:gdLst>
                <a:gd name="T0" fmla="*/ 0 w 1"/>
                <a:gd name="T1" fmla="*/ 0 h 7"/>
                <a:gd name="T2" fmla="*/ 0 w 1"/>
                <a:gd name="T3" fmla="*/ 0 h 7"/>
                <a:gd name="T4" fmla="*/ 0 w 1"/>
                <a:gd name="T5" fmla="*/ 6 h 7"/>
                <a:gd name="T6" fmla="*/ 0 w 1"/>
                <a:gd name="T7" fmla="*/ 0 h 7"/>
              </a:gdLst>
              <a:ahLst/>
              <a:cxnLst>
                <a:cxn ang="0">
                  <a:pos x="T0" y="T1"/>
                </a:cxn>
                <a:cxn ang="0">
                  <a:pos x="T2" y="T3"/>
                </a:cxn>
                <a:cxn ang="0">
                  <a:pos x="T4" y="T5"/>
                </a:cxn>
                <a:cxn ang="0">
                  <a:pos x="T6" y="T7"/>
                </a:cxn>
              </a:cxnLst>
              <a:rect l="0" t="0" r="r" b="b"/>
              <a:pathLst>
                <a:path w="1" h="7">
                  <a:moveTo>
                    <a:pt x="0" y="0"/>
                  </a:moveTo>
                  <a:lnTo>
                    <a:pt x="0" y="0"/>
                  </a:lnTo>
                  <a:cubicBezTo>
                    <a:pt x="0" y="0"/>
                    <a:pt x="0" y="0"/>
                    <a:pt x="0" y="6"/>
                  </a:cubicBezTo>
                  <a:lnTo>
                    <a:pt x="0" y="0"/>
                  </a:lnTo>
                </a:path>
              </a:pathLst>
            </a:custGeom>
            <a:solidFill>
              <a:srgbClr val="FFFFFF"/>
            </a:solidFill>
            <a:ln>
              <a:noFill/>
            </a:ln>
            <a:effectLst/>
          </p:spPr>
          <p:txBody>
            <a:bodyPr anchor="ctr"/>
            <a:lstStyle/>
            <a:p>
              <a:pPr algn="ctr"/>
              <a:endParaRPr>
                <a:cs typeface="+mn-ea"/>
                <a:sym typeface="+mn-lt"/>
              </a:endParaRPr>
            </a:p>
          </p:txBody>
        </p:sp>
        <p:sp>
          <p:nvSpPr>
            <p:cNvPr id="65" name="Freeform: Shape 44"/>
            <p:cNvSpPr/>
            <p:nvPr/>
          </p:nvSpPr>
          <p:spPr bwMode="auto">
            <a:xfrm>
              <a:off x="3087605" y="2829306"/>
              <a:ext cx="1985" cy="2977"/>
            </a:xfrm>
            <a:custGeom>
              <a:avLst/>
              <a:gdLst>
                <a:gd name="T0" fmla="*/ 6 w 7"/>
                <a:gd name="T1" fmla="*/ 6 h 13"/>
                <a:gd name="T2" fmla="*/ 6 w 7"/>
                <a:gd name="T3" fmla="*/ 6 h 13"/>
                <a:gd name="T4" fmla="*/ 6 w 7"/>
                <a:gd name="T5" fmla="*/ 0 h 13"/>
                <a:gd name="T6" fmla="*/ 0 w 7"/>
                <a:gd name="T7" fmla="*/ 6 h 13"/>
                <a:gd name="T8" fmla="*/ 6 w 7"/>
                <a:gd name="T9" fmla="*/ 6 h 13"/>
              </a:gdLst>
              <a:ahLst/>
              <a:cxnLst>
                <a:cxn ang="0">
                  <a:pos x="T0" y="T1"/>
                </a:cxn>
                <a:cxn ang="0">
                  <a:pos x="T2" y="T3"/>
                </a:cxn>
                <a:cxn ang="0">
                  <a:pos x="T4" y="T5"/>
                </a:cxn>
                <a:cxn ang="0">
                  <a:pos x="T6" y="T7"/>
                </a:cxn>
                <a:cxn ang="0">
                  <a:pos x="T8" y="T9"/>
                </a:cxn>
              </a:cxnLst>
              <a:rect l="0" t="0" r="r" b="b"/>
              <a:pathLst>
                <a:path w="7" h="13">
                  <a:moveTo>
                    <a:pt x="6" y="6"/>
                  </a:moveTo>
                  <a:lnTo>
                    <a:pt x="6" y="6"/>
                  </a:lnTo>
                  <a:cubicBezTo>
                    <a:pt x="6" y="6"/>
                    <a:pt x="6" y="6"/>
                    <a:pt x="6" y="0"/>
                  </a:cubicBezTo>
                  <a:cubicBezTo>
                    <a:pt x="0" y="0"/>
                    <a:pt x="0" y="6"/>
                    <a:pt x="0" y="6"/>
                  </a:cubicBezTo>
                  <a:cubicBezTo>
                    <a:pt x="0" y="6"/>
                    <a:pt x="6" y="12"/>
                    <a:pt x="6" y="6"/>
                  </a:cubicBezTo>
                </a:path>
              </a:pathLst>
            </a:custGeom>
            <a:solidFill>
              <a:srgbClr val="FFFFFF"/>
            </a:solidFill>
            <a:ln>
              <a:noFill/>
            </a:ln>
            <a:effectLst/>
          </p:spPr>
          <p:txBody>
            <a:bodyPr anchor="ctr"/>
            <a:lstStyle/>
            <a:p>
              <a:pPr algn="ctr"/>
              <a:endParaRPr>
                <a:cs typeface="+mn-ea"/>
                <a:sym typeface="+mn-lt"/>
              </a:endParaRPr>
            </a:p>
          </p:txBody>
        </p:sp>
        <p:sp>
          <p:nvSpPr>
            <p:cNvPr id="66" name="Freeform: Shape 45"/>
            <p:cNvSpPr/>
            <p:nvPr/>
          </p:nvSpPr>
          <p:spPr bwMode="auto">
            <a:xfrm>
              <a:off x="3071729" y="2786634"/>
              <a:ext cx="992" cy="99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FFFFFF"/>
            </a:solidFill>
            <a:ln>
              <a:noFill/>
            </a:ln>
            <a:effectLst/>
          </p:spPr>
          <p:txBody>
            <a:bodyPr anchor="ctr"/>
            <a:lstStyle/>
            <a:p>
              <a:pPr algn="ctr"/>
              <a:endParaRPr>
                <a:cs typeface="+mn-ea"/>
                <a:sym typeface="+mn-lt"/>
              </a:endParaRPr>
            </a:p>
          </p:txBody>
        </p:sp>
        <p:sp>
          <p:nvSpPr>
            <p:cNvPr id="67" name="Freeform: Shape 46"/>
            <p:cNvSpPr/>
            <p:nvPr/>
          </p:nvSpPr>
          <p:spPr bwMode="auto">
            <a:xfrm>
              <a:off x="3071729" y="2785643"/>
              <a:ext cx="1985" cy="1985"/>
            </a:xfrm>
            <a:custGeom>
              <a:avLst/>
              <a:gdLst>
                <a:gd name="T0" fmla="*/ 6 w 7"/>
                <a:gd name="T1" fmla="*/ 6 h 7"/>
                <a:gd name="T2" fmla="*/ 6 w 7"/>
                <a:gd name="T3" fmla="*/ 6 h 7"/>
                <a:gd name="T4" fmla="*/ 6 w 7"/>
                <a:gd name="T5" fmla="*/ 0 h 7"/>
                <a:gd name="T6" fmla="*/ 6 w 7"/>
                <a:gd name="T7" fmla="*/ 6 h 7"/>
              </a:gdLst>
              <a:ahLst/>
              <a:cxnLst>
                <a:cxn ang="0">
                  <a:pos x="T0" y="T1"/>
                </a:cxn>
                <a:cxn ang="0">
                  <a:pos x="T2" y="T3"/>
                </a:cxn>
                <a:cxn ang="0">
                  <a:pos x="T4" y="T5"/>
                </a:cxn>
                <a:cxn ang="0">
                  <a:pos x="T6" y="T7"/>
                </a:cxn>
              </a:cxnLst>
              <a:rect l="0" t="0" r="r" b="b"/>
              <a:pathLst>
                <a:path w="7" h="7">
                  <a:moveTo>
                    <a:pt x="6" y="6"/>
                  </a:moveTo>
                  <a:lnTo>
                    <a:pt x="6" y="6"/>
                  </a:lnTo>
                  <a:lnTo>
                    <a:pt x="6" y="0"/>
                  </a:lnTo>
                  <a:cubicBezTo>
                    <a:pt x="6" y="0"/>
                    <a:pt x="0" y="0"/>
                    <a:pt x="6" y="6"/>
                  </a:cubicBezTo>
                </a:path>
              </a:pathLst>
            </a:custGeom>
            <a:solidFill>
              <a:srgbClr val="FFFFFF"/>
            </a:solidFill>
            <a:ln>
              <a:noFill/>
            </a:ln>
            <a:effectLst/>
          </p:spPr>
          <p:txBody>
            <a:bodyPr anchor="ctr"/>
            <a:lstStyle/>
            <a:p>
              <a:pPr algn="ctr"/>
              <a:endParaRPr>
                <a:cs typeface="+mn-ea"/>
                <a:sym typeface="+mn-lt"/>
              </a:endParaRPr>
            </a:p>
          </p:txBody>
        </p:sp>
        <p:sp>
          <p:nvSpPr>
            <p:cNvPr id="68" name="Freeform: Shape 47"/>
            <p:cNvSpPr/>
            <p:nvPr/>
          </p:nvSpPr>
          <p:spPr bwMode="auto">
            <a:xfrm>
              <a:off x="3050890" y="2791597"/>
              <a:ext cx="2978" cy="1985"/>
            </a:xfrm>
            <a:custGeom>
              <a:avLst/>
              <a:gdLst>
                <a:gd name="T0" fmla="*/ 0 w 12"/>
                <a:gd name="T1" fmla="*/ 0 h 7"/>
                <a:gd name="T2" fmla="*/ 0 w 12"/>
                <a:gd name="T3" fmla="*/ 0 h 7"/>
                <a:gd name="T4" fmla="*/ 6 w 12"/>
                <a:gd name="T5" fmla="*/ 6 h 7"/>
                <a:gd name="T6" fmla="*/ 0 w 12"/>
                <a:gd name="T7" fmla="*/ 0 h 7"/>
              </a:gdLst>
              <a:ahLst/>
              <a:cxnLst>
                <a:cxn ang="0">
                  <a:pos x="T0" y="T1"/>
                </a:cxn>
                <a:cxn ang="0">
                  <a:pos x="T2" y="T3"/>
                </a:cxn>
                <a:cxn ang="0">
                  <a:pos x="T4" y="T5"/>
                </a:cxn>
                <a:cxn ang="0">
                  <a:pos x="T6" y="T7"/>
                </a:cxn>
              </a:cxnLst>
              <a:rect l="0" t="0" r="r" b="b"/>
              <a:pathLst>
                <a:path w="12" h="7">
                  <a:moveTo>
                    <a:pt x="0" y="0"/>
                  </a:moveTo>
                  <a:lnTo>
                    <a:pt x="0" y="0"/>
                  </a:lnTo>
                  <a:cubicBezTo>
                    <a:pt x="0" y="6"/>
                    <a:pt x="6" y="6"/>
                    <a:pt x="6" y="6"/>
                  </a:cubicBezTo>
                  <a:cubicBezTo>
                    <a:pt x="11" y="0"/>
                    <a:pt x="6" y="0"/>
                    <a:pt x="0" y="0"/>
                  </a:cubicBezTo>
                </a:path>
              </a:pathLst>
            </a:custGeom>
            <a:solidFill>
              <a:srgbClr val="FFFFFF"/>
            </a:solidFill>
            <a:ln>
              <a:noFill/>
            </a:ln>
            <a:effectLst/>
          </p:spPr>
          <p:txBody>
            <a:bodyPr anchor="ctr"/>
            <a:lstStyle/>
            <a:p>
              <a:pPr algn="ctr"/>
              <a:endParaRPr>
                <a:cs typeface="+mn-ea"/>
                <a:sym typeface="+mn-lt"/>
              </a:endParaRPr>
            </a:p>
          </p:txBody>
        </p:sp>
        <p:sp>
          <p:nvSpPr>
            <p:cNvPr id="69" name="Freeform: Shape 48"/>
            <p:cNvSpPr/>
            <p:nvPr/>
          </p:nvSpPr>
          <p:spPr bwMode="auto">
            <a:xfrm>
              <a:off x="2929830" y="2843199"/>
              <a:ext cx="993" cy="992"/>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FFFFFF"/>
            </a:solidFill>
            <a:ln>
              <a:noFill/>
            </a:ln>
            <a:effectLst/>
          </p:spPr>
          <p:txBody>
            <a:bodyPr anchor="ctr"/>
            <a:lstStyle/>
            <a:p>
              <a:pPr algn="ctr"/>
              <a:endParaRPr>
                <a:cs typeface="+mn-ea"/>
                <a:sym typeface="+mn-lt"/>
              </a:endParaRPr>
            </a:p>
          </p:txBody>
        </p:sp>
        <p:sp>
          <p:nvSpPr>
            <p:cNvPr id="70" name="Freeform: Shape 49"/>
            <p:cNvSpPr/>
            <p:nvPr/>
          </p:nvSpPr>
          <p:spPr bwMode="auto">
            <a:xfrm>
              <a:off x="3011198" y="2826329"/>
              <a:ext cx="993" cy="99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FFFFFF"/>
            </a:solidFill>
            <a:ln>
              <a:noFill/>
            </a:ln>
            <a:effectLst/>
          </p:spPr>
          <p:txBody>
            <a:bodyPr anchor="ctr"/>
            <a:lstStyle/>
            <a:p>
              <a:pPr algn="ctr"/>
              <a:endParaRPr>
                <a:cs typeface="+mn-ea"/>
                <a:sym typeface="+mn-lt"/>
              </a:endParaRPr>
            </a:p>
          </p:txBody>
        </p:sp>
        <p:sp>
          <p:nvSpPr>
            <p:cNvPr id="71" name="Freeform: Shape 50"/>
            <p:cNvSpPr/>
            <p:nvPr/>
          </p:nvSpPr>
          <p:spPr bwMode="auto">
            <a:xfrm>
              <a:off x="3011199" y="2797550"/>
              <a:ext cx="9923" cy="15878"/>
            </a:xfrm>
            <a:custGeom>
              <a:avLst/>
              <a:gdLst>
                <a:gd name="T0" fmla="*/ 42 w 43"/>
                <a:gd name="T1" fmla="*/ 0 h 72"/>
                <a:gd name="T2" fmla="*/ 42 w 43"/>
                <a:gd name="T3" fmla="*/ 0 h 72"/>
                <a:gd name="T4" fmla="*/ 24 w 43"/>
                <a:gd name="T5" fmla="*/ 29 h 72"/>
                <a:gd name="T6" fmla="*/ 24 w 43"/>
                <a:gd name="T7" fmla="*/ 41 h 72"/>
                <a:gd name="T8" fmla="*/ 18 w 43"/>
                <a:gd name="T9" fmla="*/ 59 h 72"/>
                <a:gd name="T10" fmla="*/ 0 w 43"/>
                <a:gd name="T11" fmla="*/ 47 h 72"/>
                <a:gd name="T12" fmla="*/ 6 w 43"/>
                <a:gd name="T13" fmla="*/ 59 h 72"/>
                <a:gd name="T14" fmla="*/ 6 w 43"/>
                <a:gd name="T15" fmla="*/ 65 h 72"/>
                <a:gd name="T16" fmla="*/ 12 w 43"/>
                <a:gd name="T17" fmla="*/ 65 h 72"/>
                <a:gd name="T18" fmla="*/ 18 w 43"/>
                <a:gd name="T19" fmla="*/ 65 h 72"/>
                <a:gd name="T20" fmla="*/ 30 w 43"/>
                <a:gd name="T21" fmla="*/ 65 h 72"/>
                <a:gd name="T22" fmla="*/ 36 w 43"/>
                <a:gd name="T23" fmla="*/ 41 h 72"/>
                <a:gd name="T24" fmla="*/ 42 w 43"/>
                <a:gd name="T25" fmla="*/ 47 h 72"/>
                <a:gd name="T26" fmla="*/ 42 w 43"/>
                <a:gd name="T27" fmla="*/ 29 h 72"/>
                <a:gd name="T28" fmla="*/ 30 w 43"/>
                <a:gd name="T29" fmla="*/ 24 h 72"/>
                <a:gd name="T30" fmla="*/ 42 w 43"/>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72">
                  <a:moveTo>
                    <a:pt x="42" y="0"/>
                  </a:moveTo>
                  <a:lnTo>
                    <a:pt x="42" y="0"/>
                  </a:lnTo>
                  <a:cubicBezTo>
                    <a:pt x="36" y="12"/>
                    <a:pt x="24" y="18"/>
                    <a:pt x="24" y="29"/>
                  </a:cubicBezTo>
                  <a:cubicBezTo>
                    <a:pt x="24" y="35"/>
                    <a:pt x="24" y="35"/>
                    <a:pt x="24" y="41"/>
                  </a:cubicBezTo>
                  <a:cubicBezTo>
                    <a:pt x="24" y="47"/>
                    <a:pt x="24" y="53"/>
                    <a:pt x="18" y="59"/>
                  </a:cubicBezTo>
                  <a:cubicBezTo>
                    <a:pt x="6" y="71"/>
                    <a:pt x="6" y="47"/>
                    <a:pt x="0" y="47"/>
                  </a:cubicBezTo>
                  <a:cubicBezTo>
                    <a:pt x="0" y="53"/>
                    <a:pt x="6" y="59"/>
                    <a:pt x="6" y="59"/>
                  </a:cubicBezTo>
                  <a:lnTo>
                    <a:pt x="6" y="65"/>
                  </a:lnTo>
                  <a:lnTo>
                    <a:pt x="12" y="65"/>
                  </a:lnTo>
                  <a:lnTo>
                    <a:pt x="18" y="65"/>
                  </a:lnTo>
                  <a:cubicBezTo>
                    <a:pt x="24" y="65"/>
                    <a:pt x="24" y="65"/>
                    <a:pt x="30" y="65"/>
                  </a:cubicBezTo>
                  <a:cubicBezTo>
                    <a:pt x="36" y="59"/>
                    <a:pt x="36" y="47"/>
                    <a:pt x="36" y="41"/>
                  </a:cubicBezTo>
                  <a:cubicBezTo>
                    <a:pt x="42" y="41"/>
                    <a:pt x="36" y="47"/>
                    <a:pt x="42" y="47"/>
                  </a:cubicBezTo>
                  <a:cubicBezTo>
                    <a:pt x="42" y="41"/>
                    <a:pt x="42" y="35"/>
                    <a:pt x="42" y="29"/>
                  </a:cubicBezTo>
                  <a:cubicBezTo>
                    <a:pt x="36" y="29"/>
                    <a:pt x="36" y="29"/>
                    <a:pt x="30" y="24"/>
                  </a:cubicBezTo>
                  <a:cubicBezTo>
                    <a:pt x="30" y="12"/>
                    <a:pt x="42" y="12"/>
                    <a:pt x="42" y="0"/>
                  </a:cubicBezTo>
                </a:path>
              </a:pathLst>
            </a:custGeom>
            <a:solidFill>
              <a:srgbClr val="FFFFFF"/>
            </a:solidFill>
            <a:ln>
              <a:noFill/>
            </a:ln>
            <a:effectLst/>
          </p:spPr>
          <p:txBody>
            <a:bodyPr anchor="ctr"/>
            <a:lstStyle/>
            <a:p>
              <a:pPr algn="ctr"/>
              <a:endParaRPr>
                <a:cs typeface="+mn-ea"/>
                <a:sym typeface="+mn-lt"/>
              </a:endParaRPr>
            </a:p>
          </p:txBody>
        </p:sp>
        <p:sp>
          <p:nvSpPr>
            <p:cNvPr id="72" name="Freeform: Shape 51"/>
            <p:cNvSpPr/>
            <p:nvPr/>
          </p:nvSpPr>
          <p:spPr bwMode="auto">
            <a:xfrm>
              <a:off x="2968531" y="2813428"/>
              <a:ext cx="1985" cy="992"/>
            </a:xfrm>
            <a:custGeom>
              <a:avLst/>
              <a:gdLst>
                <a:gd name="T0" fmla="*/ 6 w 7"/>
                <a:gd name="T1" fmla="*/ 0 h 6"/>
                <a:gd name="T2" fmla="*/ 6 w 7"/>
                <a:gd name="T3" fmla="*/ 0 h 6"/>
                <a:gd name="T4" fmla="*/ 6 w 7"/>
                <a:gd name="T5" fmla="*/ 5 h 6"/>
                <a:gd name="T6" fmla="*/ 6 w 7"/>
                <a:gd name="T7" fmla="*/ 0 h 6"/>
              </a:gdLst>
              <a:ahLst/>
              <a:cxnLst>
                <a:cxn ang="0">
                  <a:pos x="T0" y="T1"/>
                </a:cxn>
                <a:cxn ang="0">
                  <a:pos x="T2" y="T3"/>
                </a:cxn>
                <a:cxn ang="0">
                  <a:pos x="T4" y="T5"/>
                </a:cxn>
                <a:cxn ang="0">
                  <a:pos x="T6" y="T7"/>
                </a:cxn>
              </a:cxnLst>
              <a:rect l="0" t="0" r="r" b="b"/>
              <a:pathLst>
                <a:path w="7" h="6">
                  <a:moveTo>
                    <a:pt x="6" y="0"/>
                  </a:moveTo>
                  <a:lnTo>
                    <a:pt x="6" y="0"/>
                  </a:lnTo>
                  <a:cubicBezTo>
                    <a:pt x="6" y="0"/>
                    <a:pt x="0" y="0"/>
                    <a:pt x="6" y="5"/>
                  </a:cubicBezTo>
                  <a:lnTo>
                    <a:pt x="6" y="0"/>
                  </a:lnTo>
                </a:path>
              </a:pathLst>
            </a:custGeom>
            <a:solidFill>
              <a:srgbClr val="FFFFFF"/>
            </a:solidFill>
            <a:ln>
              <a:noFill/>
            </a:ln>
            <a:effectLst/>
          </p:spPr>
          <p:txBody>
            <a:bodyPr anchor="ctr"/>
            <a:lstStyle/>
            <a:p>
              <a:pPr algn="ctr"/>
              <a:endParaRPr>
                <a:cs typeface="+mn-ea"/>
                <a:sym typeface="+mn-lt"/>
              </a:endParaRPr>
            </a:p>
          </p:txBody>
        </p:sp>
        <p:sp>
          <p:nvSpPr>
            <p:cNvPr id="73" name="Freeform: Shape 52"/>
            <p:cNvSpPr/>
            <p:nvPr/>
          </p:nvSpPr>
          <p:spPr bwMode="auto">
            <a:xfrm>
              <a:off x="3080659" y="2849153"/>
              <a:ext cx="2978" cy="3969"/>
            </a:xfrm>
            <a:custGeom>
              <a:avLst/>
              <a:gdLst>
                <a:gd name="T0" fmla="*/ 0 w 12"/>
                <a:gd name="T1" fmla="*/ 6 h 18"/>
                <a:gd name="T2" fmla="*/ 0 w 12"/>
                <a:gd name="T3" fmla="*/ 6 h 18"/>
                <a:gd name="T4" fmla="*/ 5 w 12"/>
                <a:gd name="T5" fmla="*/ 17 h 18"/>
                <a:gd name="T6" fmla="*/ 11 w 12"/>
                <a:gd name="T7" fmla="*/ 17 h 18"/>
                <a:gd name="T8" fmla="*/ 11 w 12"/>
                <a:gd name="T9" fmla="*/ 6 h 18"/>
                <a:gd name="T10" fmla="*/ 0 w 12"/>
                <a:gd name="T11" fmla="*/ 6 h 18"/>
              </a:gdLst>
              <a:ahLst/>
              <a:cxnLst>
                <a:cxn ang="0">
                  <a:pos x="T0" y="T1"/>
                </a:cxn>
                <a:cxn ang="0">
                  <a:pos x="T2" y="T3"/>
                </a:cxn>
                <a:cxn ang="0">
                  <a:pos x="T4" y="T5"/>
                </a:cxn>
                <a:cxn ang="0">
                  <a:pos x="T6" y="T7"/>
                </a:cxn>
                <a:cxn ang="0">
                  <a:pos x="T8" y="T9"/>
                </a:cxn>
                <a:cxn ang="0">
                  <a:pos x="T10" y="T11"/>
                </a:cxn>
              </a:cxnLst>
              <a:rect l="0" t="0" r="r" b="b"/>
              <a:pathLst>
                <a:path w="12" h="18">
                  <a:moveTo>
                    <a:pt x="0" y="6"/>
                  </a:moveTo>
                  <a:lnTo>
                    <a:pt x="0" y="6"/>
                  </a:lnTo>
                  <a:cubicBezTo>
                    <a:pt x="0" y="11"/>
                    <a:pt x="5" y="11"/>
                    <a:pt x="5" y="17"/>
                  </a:cubicBezTo>
                  <a:lnTo>
                    <a:pt x="11" y="17"/>
                  </a:lnTo>
                  <a:cubicBezTo>
                    <a:pt x="11" y="11"/>
                    <a:pt x="5" y="11"/>
                    <a:pt x="11" y="6"/>
                  </a:cubicBezTo>
                  <a:cubicBezTo>
                    <a:pt x="5" y="11"/>
                    <a:pt x="5" y="0"/>
                    <a:pt x="0" y="6"/>
                  </a:cubicBezTo>
                </a:path>
              </a:pathLst>
            </a:custGeom>
            <a:solidFill>
              <a:srgbClr val="FFFFFF"/>
            </a:solidFill>
            <a:ln>
              <a:noFill/>
            </a:ln>
            <a:effectLst/>
          </p:spPr>
          <p:txBody>
            <a:bodyPr anchor="ctr"/>
            <a:lstStyle/>
            <a:p>
              <a:pPr algn="ctr"/>
              <a:endParaRPr>
                <a:cs typeface="+mn-ea"/>
                <a:sym typeface="+mn-lt"/>
              </a:endParaRPr>
            </a:p>
          </p:txBody>
        </p:sp>
        <p:sp>
          <p:nvSpPr>
            <p:cNvPr id="74" name="Freeform: Shape 53"/>
            <p:cNvSpPr/>
            <p:nvPr/>
          </p:nvSpPr>
          <p:spPr bwMode="auto">
            <a:xfrm>
              <a:off x="3027075" y="2795566"/>
              <a:ext cx="3969" cy="3969"/>
            </a:xfrm>
            <a:custGeom>
              <a:avLst/>
              <a:gdLst>
                <a:gd name="T0" fmla="*/ 0 w 19"/>
                <a:gd name="T1" fmla="*/ 0 h 19"/>
                <a:gd name="T2" fmla="*/ 0 w 19"/>
                <a:gd name="T3" fmla="*/ 0 h 19"/>
                <a:gd name="T4" fmla="*/ 6 w 19"/>
                <a:gd name="T5" fmla="*/ 12 h 19"/>
                <a:gd name="T6" fmla="*/ 12 w 19"/>
                <a:gd name="T7" fmla="*/ 6 h 19"/>
                <a:gd name="T8" fmla="*/ 18 w 19"/>
                <a:gd name="T9" fmla="*/ 0 h 19"/>
                <a:gd name="T10" fmla="*/ 0 w 19"/>
                <a:gd name="T11" fmla="*/ 0 h 19"/>
              </a:gdLst>
              <a:ahLst/>
              <a:cxnLst>
                <a:cxn ang="0">
                  <a:pos x="T0" y="T1"/>
                </a:cxn>
                <a:cxn ang="0">
                  <a:pos x="T2" y="T3"/>
                </a:cxn>
                <a:cxn ang="0">
                  <a:pos x="T4" y="T5"/>
                </a:cxn>
                <a:cxn ang="0">
                  <a:pos x="T6" y="T7"/>
                </a:cxn>
                <a:cxn ang="0">
                  <a:pos x="T8" y="T9"/>
                </a:cxn>
                <a:cxn ang="0">
                  <a:pos x="T10" y="T11"/>
                </a:cxn>
              </a:cxnLst>
              <a:rect l="0" t="0" r="r" b="b"/>
              <a:pathLst>
                <a:path w="19" h="19">
                  <a:moveTo>
                    <a:pt x="0" y="0"/>
                  </a:moveTo>
                  <a:lnTo>
                    <a:pt x="0" y="0"/>
                  </a:lnTo>
                  <a:cubicBezTo>
                    <a:pt x="0" y="0"/>
                    <a:pt x="0" y="18"/>
                    <a:pt x="6" y="12"/>
                  </a:cubicBezTo>
                  <a:cubicBezTo>
                    <a:pt x="12" y="12"/>
                    <a:pt x="6" y="12"/>
                    <a:pt x="12" y="6"/>
                  </a:cubicBezTo>
                  <a:cubicBezTo>
                    <a:pt x="12" y="6"/>
                    <a:pt x="18" y="6"/>
                    <a:pt x="18" y="0"/>
                  </a:cubicBezTo>
                  <a:cubicBezTo>
                    <a:pt x="12" y="0"/>
                    <a:pt x="6" y="0"/>
                    <a:pt x="0" y="0"/>
                  </a:cubicBezTo>
                </a:path>
              </a:pathLst>
            </a:custGeom>
            <a:solidFill>
              <a:srgbClr val="FFFFFF"/>
            </a:solidFill>
            <a:ln>
              <a:noFill/>
            </a:ln>
            <a:effectLst/>
          </p:spPr>
          <p:txBody>
            <a:bodyPr anchor="ctr"/>
            <a:lstStyle/>
            <a:p>
              <a:pPr algn="ctr"/>
              <a:endParaRPr>
                <a:cs typeface="+mn-ea"/>
                <a:sym typeface="+mn-lt"/>
              </a:endParaRPr>
            </a:p>
          </p:txBody>
        </p:sp>
        <p:sp>
          <p:nvSpPr>
            <p:cNvPr id="75" name="Freeform: Shape 54"/>
            <p:cNvSpPr/>
            <p:nvPr/>
          </p:nvSpPr>
          <p:spPr bwMode="auto">
            <a:xfrm>
              <a:off x="3023106" y="2790603"/>
              <a:ext cx="1985" cy="993"/>
            </a:xfrm>
            <a:custGeom>
              <a:avLst/>
              <a:gdLst>
                <a:gd name="T0" fmla="*/ 6 w 7"/>
                <a:gd name="T1" fmla="*/ 5 h 6"/>
                <a:gd name="T2" fmla="*/ 6 w 7"/>
                <a:gd name="T3" fmla="*/ 5 h 6"/>
                <a:gd name="T4" fmla="*/ 6 w 7"/>
                <a:gd name="T5" fmla="*/ 0 h 6"/>
                <a:gd name="T6" fmla="*/ 6 w 7"/>
                <a:gd name="T7" fmla="*/ 5 h 6"/>
              </a:gdLst>
              <a:ahLst/>
              <a:cxnLst>
                <a:cxn ang="0">
                  <a:pos x="T0" y="T1"/>
                </a:cxn>
                <a:cxn ang="0">
                  <a:pos x="T2" y="T3"/>
                </a:cxn>
                <a:cxn ang="0">
                  <a:pos x="T4" y="T5"/>
                </a:cxn>
                <a:cxn ang="0">
                  <a:pos x="T6" y="T7"/>
                </a:cxn>
              </a:cxnLst>
              <a:rect l="0" t="0" r="r" b="b"/>
              <a:pathLst>
                <a:path w="7" h="6">
                  <a:moveTo>
                    <a:pt x="6" y="5"/>
                  </a:moveTo>
                  <a:lnTo>
                    <a:pt x="6" y="5"/>
                  </a:lnTo>
                  <a:lnTo>
                    <a:pt x="6" y="0"/>
                  </a:lnTo>
                  <a:cubicBezTo>
                    <a:pt x="6" y="0"/>
                    <a:pt x="0" y="0"/>
                    <a:pt x="6" y="5"/>
                  </a:cubicBezTo>
                </a:path>
              </a:pathLst>
            </a:custGeom>
            <a:solidFill>
              <a:srgbClr val="FFFFFF"/>
            </a:solidFill>
            <a:ln>
              <a:noFill/>
            </a:ln>
            <a:effectLst/>
          </p:spPr>
          <p:txBody>
            <a:bodyPr anchor="ctr"/>
            <a:lstStyle/>
            <a:p>
              <a:pPr algn="ctr"/>
              <a:endParaRPr>
                <a:cs typeface="+mn-ea"/>
                <a:sym typeface="+mn-lt"/>
              </a:endParaRPr>
            </a:p>
          </p:txBody>
        </p:sp>
        <p:sp>
          <p:nvSpPr>
            <p:cNvPr id="76" name="Freeform: Shape 55"/>
            <p:cNvSpPr/>
            <p:nvPr/>
          </p:nvSpPr>
          <p:spPr bwMode="auto">
            <a:xfrm>
              <a:off x="3029059" y="2843199"/>
              <a:ext cx="993" cy="992"/>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FFFFFF"/>
            </a:solidFill>
            <a:ln>
              <a:noFill/>
            </a:ln>
            <a:effectLst/>
          </p:spPr>
          <p:txBody>
            <a:bodyPr anchor="ctr"/>
            <a:lstStyle/>
            <a:p>
              <a:pPr algn="ctr"/>
              <a:endParaRPr>
                <a:cs typeface="+mn-ea"/>
                <a:sym typeface="+mn-lt"/>
              </a:endParaRPr>
            </a:p>
          </p:txBody>
        </p:sp>
        <p:sp>
          <p:nvSpPr>
            <p:cNvPr id="77" name="Freeform: Shape 56"/>
            <p:cNvSpPr/>
            <p:nvPr/>
          </p:nvSpPr>
          <p:spPr bwMode="auto">
            <a:xfrm>
              <a:off x="3029059" y="2798542"/>
              <a:ext cx="993" cy="99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FFFFFF"/>
            </a:solidFill>
            <a:ln>
              <a:noFill/>
            </a:ln>
            <a:effectLst/>
          </p:spPr>
          <p:txBody>
            <a:bodyPr anchor="ctr"/>
            <a:lstStyle/>
            <a:p>
              <a:pPr algn="ctr"/>
              <a:endParaRPr>
                <a:cs typeface="+mn-ea"/>
                <a:sym typeface="+mn-lt"/>
              </a:endParaRPr>
            </a:p>
          </p:txBody>
        </p:sp>
        <p:sp>
          <p:nvSpPr>
            <p:cNvPr id="78" name="Freeform: Shape 57"/>
            <p:cNvSpPr/>
            <p:nvPr/>
          </p:nvSpPr>
          <p:spPr bwMode="auto">
            <a:xfrm>
              <a:off x="3050890" y="2791597"/>
              <a:ext cx="993" cy="992"/>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FFFFFF"/>
            </a:solidFill>
            <a:ln>
              <a:noFill/>
            </a:ln>
            <a:effectLst/>
          </p:spPr>
          <p:txBody>
            <a:bodyPr anchor="ctr"/>
            <a:lstStyle/>
            <a:p>
              <a:pPr algn="ctr"/>
              <a:endParaRPr>
                <a:cs typeface="+mn-ea"/>
                <a:sym typeface="+mn-lt"/>
              </a:endParaRPr>
            </a:p>
          </p:txBody>
        </p:sp>
        <p:sp>
          <p:nvSpPr>
            <p:cNvPr id="79" name="Freeform: Shape 58"/>
            <p:cNvSpPr/>
            <p:nvPr/>
          </p:nvSpPr>
          <p:spPr bwMode="auto">
            <a:xfrm>
              <a:off x="3022114" y="2803505"/>
              <a:ext cx="992" cy="1985"/>
            </a:xfrm>
            <a:custGeom>
              <a:avLst/>
              <a:gdLst>
                <a:gd name="T0" fmla="*/ 0 w 6"/>
                <a:gd name="T1" fmla="*/ 6 h 7"/>
                <a:gd name="T2" fmla="*/ 0 w 6"/>
                <a:gd name="T3" fmla="*/ 6 h 7"/>
                <a:gd name="T4" fmla="*/ 5 w 6"/>
                <a:gd name="T5" fmla="*/ 0 h 7"/>
                <a:gd name="T6" fmla="*/ 0 w 6"/>
                <a:gd name="T7" fmla="*/ 6 h 7"/>
              </a:gdLst>
              <a:ahLst/>
              <a:cxnLst>
                <a:cxn ang="0">
                  <a:pos x="T0" y="T1"/>
                </a:cxn>
                <a:cxn ang="0">
                  <a:pos x="T2" y="T3"/>
                </a:cxn>
                <a:cxn ang="0">
                  <a:pos x="T4" y="T5"/>
                </a:cxn>
                <a:cxn ang="0">
                  <a:pos x="T6" y="T7"/>
                </a:cxn>
              </a:cxnLst>
              <a:rect l="0" t="0" r="r" b="b"/>
              <a:pathLst>
                <a:path w="6" h="7">
                  <a:moveTo>
                    <a:pt x="0" y="6"/>
                  </a:moveTo>
                  <a:lnTo>
                    <a:pt x="0" y="6"/>
                  </a:lnTo>
                  <a:cubicBezTo>
                    <a:pt x="0" y="6"/>
                    <a:pt x="5" y="6"/>
                    <a:pt x="5" y="0"/>
                  </a:cubicBezTo>
                  <a:cubicBezTo>
                    <a:pt x="5" y="6"/>
                    <a:pt x="0" y="0"/>
                    <a:pt x="0" y="6"/>
                  </a:cubicBezTo>
                </a:path>
              </a:pathLst>
            </a:custGeom>
            <a:solidFill>
              <a:srgbClr val="FFFFFF"/>
            </a:solidFill>
            <a:ln>
              <a:noFill/>
            </a:ln>
            <a:effectLst/>
          </p:spPr>
          <p:txBody>
            <a:bodyPr anchor="ctr"/>
            <a:lstStyle/>
            <a:p>
              <a:pPr algn="ctr"/>
              <a:endParaRPr>
                <a:cs typeface="+mn-ea"/>
                <a:sym typeface="+mn-lt"/>
              </a:endParaRPr>
            </a:p>
          </p:txBody>
        </p:sp>
        <p:sp>
          <p:nvSpPr>
            <p:cNvPr id="80" name="Freeform: Shape 59"/>
            <p:cNvSpPr/>
            <p:nvPr/>
          </p:nvSpPr>
          <p:spPr bwMode="auto">
            <a:xfrm>
              <a:off x="3072721" y="2785643"/>
              <a:ext cx="1985" cy="992"/>
            </a:xfrm>
            <a:custGeom>
              <a:avLst/>
              <a:gdLst>
                <a:gd name="T0" fmla="*/ 0 w 7"/>
                <a:gd name="T1" fmla="*/ 0 h 1"/>
                <a:gd name="T2" fmla="*/ 0 w 7"/>
                <a:gd name="T3" fmla="*/ 0 h 1"/>
              </a:gdLst>
              <a:ahLst/>
              <a:cxnLst>
                <a:cxn ang="0">
                  <a:pos x="T0" y="T1"/>
                </a:cxn>
                <a:cxn ang="0">
                  <a:pos x="T2" y="T3"/>
                </a:cxn>
              </a:cxnLst>
              <a:rect l="0" t="0" r="r" b="b"/>
              <a:pathLst>
                <a:path w="7" h="1">
                  <a:moveTo>
                    <a:pt x="0" y="0"/>
                  </a:moveTo>
                  <a:cubicBezTo>
                    <a:pt x="0" y="0"/>
                    <a:pt x="6" y="0"/>
                    <a:pt x="0" y="0"/>
                  </a:cubicBezTo>
                </a:path>
              </a:pathLst>
            </a:custGeom>
            <a:solidFill>
              <a:srgbClr val="FFFFFF"/>
            </a:solidFill>
            <a:ln>
              <a:noFill/>
            </a:ln>
            <a:effectLst/>
          </p:spPr>
          <p:txBody>
            <a:bodyPr anchor="ctr"/>
            <a:lstStyle/>
            <a:p>
              <a:pPr algn="ctr"/>
              <a:endParaRPr>
                <a:cs typeface="+mn-ea"/>
                <a:sym typeface="+mn-lt"/>
              </a:endParaRPr>
            </a:p>
          </p:txBody>
        </p:sp>
        <p:sp>
          <p:nvSpPr>
            <p:cNvPr id="81" name="Freeform: Shape 60"/>
            <p:cNvSpPr/>
            <p:nvPr/>
          </p:nvSpPr>
          <p:spPr bwMode="auto">
            <a:xfrm>
              <a:off x="2991353" y="2770757"/>
              <a:ext cx="5954" cy="2978"/>
            </a:xfrm>
            <a:custGeom>
              <a:avLst/>
              <a:gdLst>
                <a:gd name="T0" fmla="*/ 18 w 25"/>
                <a:gd name="T1" fmla="*/ 12 h 13"/>
                <a:gd name="T2" fmla="*/ 18 w 25"/>
                <a:gd name="T3" fmla="*/ 12 h 13"/>
                <a:gd name="T4" fmla="*/ 24 w 25"/>
                <a:gd name="T5" fmla="*/ 0 h 13"/>
                <a:gd name="T6" fmla="*/ 0 w 25"/>
                <a:gd name="T7" fmla="*/ 6 h 13"/>
                <a:gd name="T8" fmla="*/ 18 w 25"/>
                <a:gd name="T9" fmla="*/ 12 h 13"/>
              </a:gdLst>
              <a:ahLst/>
              <a:cxnLst>
                <a:cxn ang="0">
                  <a:pos x="T0" y="T1"/>
                </a:cxn>
                <a:cxn ang="0">
                  <a:pos x="T2" y="T3"/>
                </a:cxn>
                <a:cxn ang="0">
                  <a:pos x="T4" y="T5"/>
                </a:cxn>
                <a:cxn ang="0">
                  <a:pos x="T6" y="T7"/>
                </a:cxn>
                <a:cxn ang="0">
                  <a:pos x="T8" y="T9"/>
                </a:cxn>
              </a:cxnLst>
              <a:rect l="0" t="0" r="r" b="b"/>
              <a:pathLst>
                <a:path w="25" h="13">
                  <a:moveTo>
                    <a:pt x="18" y="12"/>
                  </a:moveTo>
                  <a:lnTo>
                    <a:pt x="18" y="12"/>
                  </a:lnTo>
                  <a:cubicBezTo>
                    <a:pt x="24" y="6"/>
                    <a:pt x="24" y="6"/>
                    <a:pt x="24" y="0"/>
                  </a:cubicBezTo>
                  <a:cubicBezTo>
                    <a:pt x="18" y="0"/>
                    <a:pt x="6" y="0"/>
                    <a:pt x="0" y="6"/>
                  </a:cubicBezTo>
                  <a:cubicBezTo>
                    <a:pt x="6" y="6"/>
                    <a:pt x="12" y="6"/>
                    <a:pt x="18" y="12"/>
                  </a:cubicBezTo>
                </a:path>
              </a:pathLst>
            </a:custGeom>
            <a:solidFill>
              <a:srgbClr val="FFFFFF"/>
            </a:solidFill>
            <a:ln>
              <a:noFill/>
            </a:ln>
            <a:effectLst/>
          </p:spPr>
          <p:txBody>
            <a:bodyPr anchor="ctr"/>
            <a:lstStyle/>
            <a:p>
              <a:pPr algn="ctr"/>
              <a:endParaRPr>
                <a:cs typeface="+mn-ea"/>
                <a:sym typeface="+mn-lt"/>
              </a:endParaRPr>
            </a:p>
          </p:txBody>
        </p:sp>
        <p:sp>
          <p:nvSpPr>
            <p:cNvPr id="82" name="Freeform: Shape 61"/>
            <p:cNvSpPr/>
            <p:nvPr/>
          </p:nvSpPr>
          <p:spPr bwMode="auto">
            <a:xfrm>
              <a:off x="2993337" y="2786634"/>
              <a:ext cx="1985" cy="1985"/>
            </a:xfrm>
            <a:custGeom>
              <a:avLst/>
              <a:gdLst>
                <a:gd name="T0" fmla="*/ 0 w 7"/>
                <a:gd name="T1" fmla="*/ 6 h 7"/>
                <a:gd name="T2" fmla="*/ 0 w 7"/>
                <a:gd name="T3" fmla="*/ 6 h 7"/>
                <a:gd name="T4" fmla="*/ 6 w 7"/>
                <a:gd name="T5" fmla="*/ 0 h 7"/>
                <a:gd name="T6" fmla="*/ 0 w 7"/>
                <a:gd name="T7" fmla="*/ 6 h 7"/>
              </a:gdLst>
              <a:ahLst/>
              <a:cxnLst>
                <a:cxn ang="0">
                  <a:pos x="T0" y="T1"/>
                </a:cxn>
                <a:cxn ang="0">
                  <a:pos x="T2" y="T3"/>
                </a:cxn>
                <a:cxn ang="0">
                  <a:pos x="T4" y="T5"/>
                </a:cxn>
                <a:cxn ang="0">
                  <a:pos x="T6" y="T7"/>
                </a:cxn>
              </a:cxnLst>
              <a:rect l="0" t="0" r="r" b="b"/>
              <a:pathLst>
                <a:path w="7" h="7">
                  <a:moveTo>
                    <a:pt x="0" y="6"/>
                  </a:moveTo>
                  <a:lnTo>
                    <a:pt x="0" y="6"/>
                  </a:lnTo>
                  <a:cubicBezTo>
                    <a:pt x="6" y="6"/>
                    <a:pt x="6" y="0"/>
                    <a:pt x="6" y="0"/>
                  </a:cubicBezTo>
                  <a:cubicBezTo>
                    <a:pt x="0" y="0"/>
                    <a:pt x="0" y="6"/>
                    <a:pt x="0" y="6"/>
                  </a:cubicBezTo>
                </a:path>
              </a:pathLst>
            </a:custGeom>
            <a:solidFill>
              <a:srgbClr val="FFFFFF"/>
            </a:solidFill>
            <a:ln>
              <a:noFill/>
            </a:ln>
            <a:effectLst/>
          </p:spPr>
          <p:txBody>
            <a:bodyPr anchor="ctr"/>
            <a:lstStyle/>
            <a:p>
              <a:pPr algn="ctr"/>
              <a:endParaRPr>
                <a:cs typeface="+mn-ea"/>
                <a:sym typeface="+mn-lt"/>
              </a:endParaRPr>
            </a:p>
          </p:txBody>
        </p:sp>
        <p:sp>
          <p:nvSpPr>
            <p:cNvPr id="83" name="Freeform: Shape 62"/>
            <p:cNvSpPr/>
            <p:nvPr/>
          </p:nvSpPr>
          <p:spPr bwMode="auto">
            <a:xfrm>
              <a:off x="2928839" y="2841215"/>
              <a:ext cx="1985" cy="2977"/>
            </a:xfrm>
            <a:custGeom>
              <a:avLst/>
              <a:gdLst>
                <a:gd name="T0" fmla="*/ 6 w 7"/>
                <a:gd name="T1" fmla="*/ 6 h 13"/>
                <a:gd name="T2" fmla="*/ 6 w 7"/>
                <a:gd name="T3" fmla="*/ 6 h 13"/>
                <a:gd name="T4" fmla="*/ 0 w 7"/>
                <a:gd name="T5" fmla="*/ 0 h 13"/>
                <a:gd name="T6" fmla="*/ 6 w 7"/>
                <a:gd name="T7" fmla="*/ 6 h 13"/>
              </a:gdLst>
              <a:ahLst/>
              <a:cxnLst>
                <a:cxn ang="0">
                  <a:pos x="T0" y="T1"/>
                </a:cxn>
                <a:cxn ang="0">
                  <a:pos x="T2" y="T3"/>
                </a:cxn>
                <a:cxn ang="0">
                  <a:pos x="T4" y="T5"/>
                </a:cxn>
                <a:cxn ang="0">
                  <a:pos x="T6" y="T7"/>
                </a:cxn>
              </a:cxnLst>
              <a:rect l="0" t="0" r="r" b="b"/>
              <a:pathLst>
                <a:path w="7" h="13">
                  <a:moveTo>
                    <a:pt x="6" y="6"/>
                  </a:moveTo>
                  <a:lnTo>
                    <a:pt x="6" y="6"/>
                  </a:lnTo>
                  <a:cubicBezTo>
                    <a:pt x="0" y="6"/>
                    <a:pt x="0" y="0"/>
                    <a:pt x="0" y="0"/>
                  </a:cubicBezTo>
                  <a:cubicBezTo>
                    <a:pt x="0" y="6"/>
                    <a:pt x="6" y="12"/>
                    <a:pt x="6" y="6"/>
                  </a:cubicBezTo>
                </a:path>
              </a:pathLst>
            </a:custGeom>
            <a:solidFill>
              <a:srgbClr val="FFFFFF"/>
            </a:solidFill>
            <a:ln>
              <a:noFill/>
            </a:ln>
            <a:effectLst/>
          </p:spPr>
          <p:txBody>
            <a:bodyPr anchor="ctr"/>
            <a:lstStyle/>
            <a:p>
              <a:pPr algn="ctr"/>
              <a:endParaRPr>
                <a:cs typeface="+mn-ea"/>
                <a:sym typeface="+mn-lt"/>
              </a:endParaRPr>
            </a:p>
          </p:txBody>
        </p:sp>
        <p:sp>
          <p:nvSpPr>
            <p:cNvPr id="84" name="Freeform: Shape 63"/>
            <p:cNvSpPr/>
            <p:nvPr/>
          </p:nvSpPr>
          <p:spPr bwMode="auto">
            <a:xfrm>
              <a:off x="2928839" y="2839230"/>
              <a:ext cx="992" cy="1985"/>
            </a:xfrm>
            <a:custGeom>
              <a:avLst/>
              <a:gdLst>
                <a:gd name="T0" fmla="*/ 0 w 1"/>
                <a:gd name="T1" fmla="*/ 0 h 7"/>
                <a:gd name="T2" fmla="*/ 0 w 1"/>
                <a:gd name="T3" fmla="*/ 0 h 7"/>
              </a:gdLst>
              <a:ahLst/>
              <a:cxnLst>
                <a:cxn ang="0">
                  <a:pos x="T0" y="T1"/>
                </a:cxn>
                <a:cxn ang="0">
                  <a:pos x="T2" y="T3"/>
                </a:cxn>
              </a:cxnLst>
              <a:rect l="0" t="0" r="r" b="b"/>
              <a:pathLst>
                <a:path w="1" h="7">
                  <a:moveTo>
                    <a:pt x="0" y="0"/>
                  </a:moveTo>
                  <a:cubicBezTo>
                    <a:pt x="0" y="0"/>
                    <a:pt x="0" y="6"/>
                    <a:pt x="0" y="0"/>
                  </a:cubicBezTo>
                </a:path>
              </a:pathLst>
            </a:custGeom>
            <a:solidFill>
              <a:srgbClr val="FFFFFF"/>
            </a:solidFill>
            <a:ln>
              <a:noFill/>
            </a:ln>
            <a:effectLst/>
          </p:spPr>
          <p:txBody>
            <a:bodyPr anchor="ctr"/>
            <a:lstStyle/>
            <a:p>
              <a:pPr algn="ctr"/>
              <a:endParaRPr>
                <a:cs typeface="+mn-ea"/>
                <a:sym typeface="+mn-lt"/>
              </a:endParaRPr>
            </a:p>
          </p:txBody>
        </p:sp>
        <p:sp>
          <p:nvSpPr>
            <p:cNvPr id="85" name="Freeform: Shape 64"/>
            <p:cNvSpPr/>
            <p:nvPr/>
          </p:nvSpPr>
          <p:spPr bwMode="auto">
            <a:xfrm>
              <a:off x="2746256" y="5218907"/>
              <a:ext cx="562630" cy="561675"/>
            </a:xfrm>
            <a:custGeom>
              <a:avLst/>
              <a:gdLst>
                <a:gd name="T0" fmla="*/ 2501 w 2502"/>
                <a:gd name="T1" fmla="*/ 1249 h 2498"/>
                <a:gd name="T2" fmla="*/ 2501 w 2502"/>
                <a:gd name="T3" fmla="*/ 1249 h 2498"/>
                <a:gd name="T4" fmla="*/ 1248 w 2502"/>
                <a:gd name="T5" fmla="*/ 0 h 2498"/>
                <a:gd name="T6" fmla="*/ 0 w 2502"/>
                <a:gd name="T7" fmla="*/ 1249 h 2498"/>
                <a:gd name="T8" fmla="*/ 1248 w 2502"/>
                <a:gd name="T9" fmla="*/ 2497 h 2498"/>
                <a:gd name="T10" fmla="*/ 2501 w 2502"/>
                <a:gd name="T11" fmla="*/ 1249 h 2498"/>
              </a:gdLst>
              <a:ahLst/>
              <a:cxnLst>
                <a:cxn ang="0">
                  <a:pos x="T0" y="T1"/>
                </a:cxn>
                <a:cxn ang="0">
                  <a:pos x="T2" y="T3"/>
                </a:cxn>
                <a:cxn ang="0">
                  <a:pos x="T4" y="T5"/>
                </a:cxn>
                <a:cxn ang="0">
                  <a:pos x="T6" y="T7"/>
                </a:cxn>
                <a:cxn ang="0">
                  <a:pos x="T8" y="T9"/>
                </a:cxn>
                <a:cxn ang="0">
                  <a:pos x="T10" y="T11"/>
                </a:cxn>
              </a:cxnLst>
              <a:rect l="0" t="0" r="r" b="b"/>
              <a:pathLst>
                <a:path w="2502" h="2498">
                  <a:moveTo>
                    <a:pt x="2501" y="1249"/>
                  </a:moveTo>
                  <a:lnTo>
                    <a:pt x="2501" y="1249"/>
                  </a:lnTo>
                  <a:cubicBezTo>
                    <a:pt x="2501" y="560"/>
                    <a:pt x="1942" y="0"/>
                    <a:pt x="1248" y="0"/>
                  </a:cubicBezTo>
                  <a:cubicBezTo>
                    <a:pt x="559" y="0"/>
                    <a:pt x="0" y="560"/>
                    <a:pt x="0" y="1249"/>
                  </a:cubicBezTo>
                  <a:cubicBezTo>
                    <a:pt x="0" y="1937"/>
                    <a:pt x="559" y="2497"/>
                    <a:pt x="1248" y="2497"/>
                  </a:cubicBezTo>
                  <a:cubicBezTo>
                    <a:pt x="1942" y="2497"/>
                    <a:pt x="2501" y="1937"/>
                    <a:pt x="2501" y="1249"/>
                  </a:cubicBezTo>
                </a:path>
              </a:pathLst>
            </a:custGeom>
            <a:solidFill>
              <a:schemeClr val="accent1"/>
            </a:solidFill>
            <a:ln>
              <a:noFill/>
            </a:ln>
            <a:effectLst/>
          </p:spPr>
          <p:txBody>
            <a:bodyPr anchor="ctr"/>
            <a:lstStyle/>
            <a:p>
              <a:pPr algn="ctr"/>
              <a:endParaRPr>
                <a:cs typeface="+mn-ea"/>
                <a:sym typeface="+mn-lt"/>
              </a:endParaRPr>
            </a:p>
          </p:txBody>
        </p:sp>
        <p:sp>
          <p:nvSpPr>
            <p:cNvPr id="86" name="Freeform: Shape 65"/>
            <p:cNvSpPr/>
            <p:nvPr/>
          </p:nvSpPr>
          <p:spPr bwMode="auto">
            <a:xfrm>
              <a:off x="2878232" y="5495775"/>
              <a:ext cx="303642" cy="129007"/>
            </a:xfrm>
            <a:custGeom>
              <a:avLst/>
              <a:gdLst>
                <a:gd name="T0" fmla="*/ 1272 w 1349"/>
                <a:gd name="T1" fmla="*/ 65 h 572"/>
                <a:gd name="T2" fmla="*/ 1272 w 1349"/>
                <a:gd name="T3" fmla="*/ 65 h 572"/>
                <a:gd name="T4" fmla="*/ 666 w 1349"/>
                <a:gd name="T5" fmla="*/ 0 h 572"/>
                <a:gd name="T6" fmla="*/ 0 w 1349"/>
                <a:gd name="T7" fmla="*/ 88 h 572"/>
                <a:gd name="T8" fmla="*/ 0 w 1349"/>
                <a:gd name="T9" fmla="*/ 571 h 572"/>
                <a:gd name="T10" fmla="*/ 672 w 1349"/>
                <a:gd name="T11" fmla="*/ 483 h 572"/>
                <a:gd name="T12" fmla="*/ 672 w 1349"/>
                <a:gd name="T13" fmla="*/ 483 h 572"/>
                <a:gd name="T14" fmla="*/ 1236 w 1349"/>
                <a:gd name="T15" fmla="*/ 547 h 572"/>
                <a:gd name="T16" fmla="*/ 1348 w 1349"/>
                <a:gd name="T17" fmla="*/ 571 h 572"/>
                <a:gd name="T18" fmla="*/ 1348 w 1349"/>
                <a:gd name="T19" fmla="*/ 571 h 572"/>
                <a:gd name="T20" fmla="*/ 1348 w 1349"/>
                <a:gd name="T21" fmla="*/ 88 h 572"/>
                <a:gd name="T22" fmla="*/ 1348 w 1349"/>
                <a:gd name="T23" fmla="*/ 88 h 572"/>
                <a:gd name="T24" fmla="*/ 1272 w 1349"/>
                <a:gd name="T25" fmla="*/ 6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9" h="572">
                  <a:moveTo>
                    <a:pt x="1272" y="65"/>
                  </a:moveTo>
                  <a:lnTo>
                    <a:pt x="1272" y="65"/>
                  </a:lnTo>
                  <a:cubicBezTo>
                    <a:pt x="1171" y="41"/>
                    <a:pt x="959" y="0"/>
                    <a:pt x="666" y="0"/>
                  </a:cubicBezTo>
                  <a:cubicBezTo>
                    <a:pt x="236" y="0"/>
                    <a:pt x="0" y="88"/>
                    <a:pt x="0" y="88"/>
                  </a:cubicBezTo>
                  <a:cubicBezTo>
                    <a:pt x="0" y="571"/>
                    <a:pt x="0" y="571"/>
                    <a:pt x="0" y="571"/>
                  </a:cubicBezTo>
                  <a:cubicBezTo>
                    <a:pt x="0" y="571"/>
                    <a:pt x="324" y="483"/>
                    <a:pt x="672" y="483"/>
                  </a:cubicBezTo>
                  <a:lnTo>
                    <a:pt x="672" y="483"/>
                  </a:lnTo>
                  <a:cubicBezTo>
                    <a:pt x="895" y="483"/>
                    <a:pt x="1112" y="524"/>
                    <a:pt x="1236" y="547"/>
                  </a:cubicBezTo>
                  <a:cubicBezTo>
                    <a:pt x="1307" y="559"/>
                    <a:pt x="1348" y="571"/>
                    <a:pt x="1348" y="571"/>
                  </a:cubicBezTo>
                  <a:lnTo>
                    <a:pt x="1348" y="571"/>
                  </a:lnTo>
                  <a:cubicBezTo>
                    <a:pt x="1348" y="88"/>
                    <a:pt x="1348" y="88"/>
                    <a:pt x="1348" y="88"/>
                  </a:cubicBezTo>
                  <a:lnTo>
                    <a:pt x="1348" y="88"/>
                  </a:lnTo>
                  <a:cubicBezTo>
                    <a:pt x="1348" y="88"/>
                    <a:pt x="1319" y="77"/>
                    <a:pt x="1272" y="65"/>
                  </a:cubicBezTo>
                </a:path>
              </a:pathLst>
            </a:custGeom>
            <a:solidFill>
              <a:srgbClr val="FFFFFF"/>
            </a:solidFill>
            <a:ln>
              <a:noFill/>
            </a:ln>
            <a:effectLst/>
          </p:spPr>
          <p:txBody>
            <a:bodyPr anchor="ctr"/>
            <a:lstStyle/>
            <a:p>
              <a:pPr algn="ctr"/>
              <a:endParaRPr>
                <a:cs typeface="+mn-ea"/>
                <a:sym typeface="+mn-lt"/>
              </a:endParaRPr>
            </a:p>
          </p:txBody>
        </p:sp>
        <p:sp>
          <p:nvSpPr>
            <p:cNvPr id="87" name="Freeform: Shape 66"/>
            <p:cNvSpPr/>
            <p:nvPr/>
          </p:nvSpPr>
          <p:spPr bwMode="auto">
            <a:xfrm>
              <a:off x="2775033" y="5375699"/>
              <a:ext cx="509047" cy="154808"/>
            </a:xfrm>
            <a:custGeom>
              <a:avLst/>
              <a:gdLst>
                <a:gd name="T0" fmla="*/ 436 w 2261"/>
                <a:gd name="T1" fmla="*/ 601 h 690"/>
                <a:gd name="T2" fmla="*/ 436 w 2261"/>
                <a:gd name="T3" fmla="*/ 601 h 690"/>
                <a:gd name="T4" fmla="*/ 1149 w 2261"/>
                <a:gd name="T5" fmla="*/ 506 h 690"/>
                <a:gd name="T6" fmla="*/ 1795 w 2261"/>
                <a:gd name="T7" fmla="*/ 577 h 690"/>
                <a:gd name="T8" fmla="*/ 1872 w 2261"/>
                <a:gd name="T9" fmla="*/ 601 h 690"/>
                <a:gd name="T10" fmla="*/ 1872 w 2261"/>
                <a:gd name="T11" fmla="*/ 601 h 690"/>
                <a:gd name="T12" fmla="*/ 1872 w 2261"/>
                <a:gd name="T13" fmla="*/ 665 h 690"/>
                <a:gd name="T14" fmla="*/ 2260 w 2261"/>
                <a:gd name="T15" fmla="*/ 495 h 690"/>
                <a:gd name="T16" fmla="*/ 1131 w 2261"/>
                <a:gd name="T17" fmla="*/ 0 h 690"/>
                <a:gd name="T18" fmla="*/ 0 w 2261"/>
                <a:gd name="T19" fmla="*/ 495 h 690"/>
                <a:gd name="T20" fmla="*/ 436 w 2261"/>
                <a:gd name="T21" fmla="*/ 689 h 690"/>
                <a:gd name="T22" fmla="*/ 436 w 2261"/>
                <a:gd name="T23" fmla="*/ 601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1" h="690">
                  <a:moveTo>
                    <a:pt x="436" y="601"/>
                  </a:moveTo>
                  <a:lnTo>
                    <a:pt x="436" y="601"/>
                  </a:lnTo>
                  <a:cubicBezTo>
                    <a:pt x="436" y="601"/>
                    <a:pt x="689" y="506"/>
                    <a:pt x="1149" y="506"/>
                  </a:cubicBezTo>
                  <a:cubicBezTo>
                    <a:pt x="1465" y="506"/>
                    <a:pt x="1683" y="548"/>
                    <a:pt x="1795" y="577"/>
                  </a:cubicBezTo>
                  <a:cubicBezTo>
                    <a:pt x="1842" y="589"/>
                    <a:pt x="1872" y="601"/>
                    <a:pt x="1872" y="601"/>
                  </a:cubicBezTo>
                  <a:lnTo>
                    <a:pt x="1872" y="601"/>
                  </a:lnTo>
                  <a:cubicBezTo>
                    <a:pt x="1872" y="665"/>
                    <a:pt x="1872" y="665"/>
                    <a:pt x="1872" y="665"/>
                  </a:cubicBezTo>
                  <a:cubicBezTo>
                    <a:pt x="2260" y="495"/>
                    <a:pt x="2260" y="495"/>
                    <a:pt x="2260" y="495"/>
                  </a:cubicBezTo>
                  <a:cubicBezTo>
                    <a:pt x="1131" y="0"/>
                    <a:pt x="1131" y="0"/>
                    <a:pt x="1131" y="0"/>
                  </a:cubicBezTo>
                  <a:cubicBezTo>
                    <a:pt x="0" y="495"/>
                    <a:pt x="0" y="495"/>
                    <a:pt x="0" y="495"/>
                  </a:cubicBezTo>
                  <a:cubicBezTo>
                    <a:pt x="436" y="689"/>
                    <a:pt x="436" y="689"/>
                    <a:pt x="436" y="689"/>
                  </a:cubicBezTo>
                  <a:lnTo>
                    <a:pt x="436" y="601"/>
                  </a:lnTo>
                </a:path>
              </a:pathLst>
            </a:custGeom>
            <a:solidFill>
              <a:srgbClr val="FFFFFF"/>
            </a:solidFill>
            <a:ln>
              <a:noFill/>
            </a:ln>
            <a:effectLst/>
          </p:spPr>
          <p:txBody>
            <a:bodyPr anchor="ctr"/>
            <a:lstStyle/>
            <a:p>
              <a:pPr algn="ctr"/>
              <a:endParaRPr>
                <a:cs typeface="+mn-ea"/>
                <a:sym typeface="+mn-lt"/>
              </a:endParaRPr>
            </a:p>
          </p:txBody>
        </p:sp>
        <p:sp>
          <p:nvSpPr>
            <p:cNvPr id="88" name="Freeform: Shape 67"/>
            <p:cNvSpPr/>
            <p:nvPr/>
          </p:nvSpPr>
          <p:spPr bwMode="auto">
            <a:xfrm>
              <a:off x="3209657" y="5459058"/>
              <a:ext cx="28777" cy="156793"/>
            </a:xfrm>
            <a:custGeom>
              <a:avLst/>
              <a:gdLst>
                <a:gd name="T0" fmla="*/ 129 w 130"/>
                <a:gd name="T1" fmla="*/ 648 h 696"/>
                <a:gd name="T2" fmla="*/ 129 w 130"/>
                <a:gd name="T3" fmla="*/ 648 h 696"/>
                <a:gd name="T4" fmla="*/ 100 w 130"/>
                <a:gd name="T5" fmla="*/ 506 h 696"/>
                <a:gd name="T6" fmla="*/ 82 w 130"/>
                <a:gd name="T7" fmla="*/ 477 h 696"/>
                <a:gd name="T8" fmla="*/ 82 w 130"/>
                <a:gd name="T9" fmla="*/ 447 h 696"/>
                <a:gd name="T10" fmla="*/ 100 w 130"/>
                <a:gd name="T11" fmla="*/ 412 h 696"/>
                <a:gd name="T12" fmla="*/ 76 w 130"/>
                <a:gd name="T13" fmla="*/ 377 h 696"/>
                <a:gd name="T14" fmla="*/ 76 w 130"/>
                <a:gd name="T15" fmla="*/ 18 h 696"/>
                <a:gd name="T16" fmla="*/ 64 w 130"/>
                <a:gd name="T17" fmla="*/ 0 h 696"/>
                <a:gd name="T18" fmla="*/ 53 w 130"/>
                <a:gd name="T19" fmla="*/ 18 h 696"/>
                <a:gd name="T20" fmla="*/ 53 w 130"/>
                <a:gd name="T21" fmla="*/ 377 h 696"/>
                <a:gd name="T22" fmla="*/ 29 w 130"/>
                <a:gd name="T23" fmla="*/ 412 h 696"/>
                <a:gd name="T24" fmla="*/ 47 w 130"/>
                <a:gd name="T25" fmla="*/ 447 h 696"/>
                <a:gd name="T26" fmla="*/ 47 w 130"/>
                <a:gd name="T27" fmla="*/ 477 h 696"/>
                <a:gd name="T28" fmla="*/ 29 w 130"/>
                <a:gd name="T29" fmla="*/ 506 h 696"/>
                <a:gd name="T30" fmla="*/ 0 w 130"/>
                <a:gd name="T31" fmla="*/ 648 h 696"/>
                <a:gd name="T32" fmla="*/ 64 w 130"/>
                <a:gd name="T33" fmla="*/ 695 h 696"/>
                <a:gd name="T34" fmla="*/ 64 w 130"/>
                <a:gd name="T35" fmla="*/ 695 h 696"/>
                <a:gd name="T36" fmla="*/ 64 w 130"/>
                <a:gd name="T37" fmla="*/ 695 h 696"/>
                <a:gd name="T38" fmla="*/ 129 w 130"/>
                <a:gd name="T39" fmla="*/ 6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696">
                  <a:moveTo>
                    <a:pt x="129" y="648"/>
                  </a:moveTo>
                  <a:lnTo>
                    <a:pt x="129" y="648"/>
                  </a:lnTo>
                  <a:cubicBezTo>
                    <a:pt x="112" y="630"/>
                    <a:pt x="106" y="601"/>
                    <a:pt x="100" y="506"/>
                  </a:cubicBezTo>
                  <a:cubicBezTo>
                    <a:pt x="100" y="495"/>
                    <a:pt x="94" y="483"/>
                    <a:pt x="82" y="477"/>
                  </a:cubicBezTo>
                  <a:cubicBezTo>
                    <a:pt x="82" y="447"/>
                    <a:pt x="82" y="447"/>
                    <a:pt x="82" y="447"/>
                  </a:cubicBezTo>
                  <a:cubicBezTo>
                    <a:pt x="94" y="442"/>
                    <a:pt x="100" y="430"/>
                    <a:pt x="100" y="412"/>
                  </a:cubicBezTo>
                  <a:cubicBezTo>
                    <a:pt x="100" y="395"/>
                    <a:pt x="88" y="383"/>
                    <a:pt x="76" y="377"/>
                  </a:cubicBezTo>
                  <a:cubicBezTo>
                    <a:pt x="76" y="18"/>
                    <a:pt x="76" y="18"/>
                    <a:pt x="76" y="18"/>
                  </a:cubicBezTo>
                  <a:cubicBezTo>
                    <a:pt x="76" y="12"/>
                    <a:pt x="70" y="0"/>
                    <a:pt x="64" y="0"/>
                  </a:cubicBezTo>
                  <a:cubicBezTo>
                    <a:pt x="58" y="0"/>
                    <a:pt x="53" y="12"/>
                    <a:pt x="53" y="18"/>
                  </a:cubicBezTo>
                  <a:cubicBezTo>
                    <a:pt x="53" y="377"/>
                    <a:pt x="53" y="377"/>
                    <a:pt x="53" y="377"/>
                  </a:cubicBezTo>
                  <a:cubicBezTo>
                    <a:pt x="41" y="383"/>
                    <a:pt x="29" y="395"/>
                    <a:pt x="29" y="412"/>
                  </a:cubicBezTo>
                  <a:cubicBezTo>
                    <a:pt x="29" y="430"/>
                    <a:pt x="35" y="442"/>
                    <a:pt x="47" y="447"/>
                  </a:cubicBezTo>
                  <a:cubicBezTo>
                    <a:pt x="47" y="477"/>
                    <a:pt x="47" y="477"/>
                    <a:pt x="47" y="477"/>
                  </a:cubicBezTo>
                  <a:cubicBezTo>
                    <a:pt x="35" y="483"/>
                    <a:pt x="29" y="495"/>
                    <a:pt x="29" y="506"/>
                  </a:cubicBezTo>
                  <a:cubicBezTo>
                    <a:pt x="17" y="601"/>
                    <a:pt x="17" y="630"/>
                    <a:pt x="0" y="648"/>
                  </a:cubicBezTo>
                  <a:cubicBezTo>
                    <a:pt x="0" y="665"/>
                    <a:pt x="23" y="695"/>
                    <a:pt x="64" y="695"/>
                  </a:cubicBezTo>
                  <a:lnTo>
                    <a:pt x="64" y="695"/>
                  </a:lnTo>
                  <a:lnTo>
                    <a:pt x="64" y="695"/>
                  </a:lnTo>
                  <a:cubicBezTo>
                    <a:pt x="106" y="695"/>
                    <a:pt x="129" y="665"/>
                    <a:pt x="129" y="648"/>
                  </a:cubicBezTo>
                </a:path>
              </a:pathLst>
            </a:custGeom>
            <a:solidFill>
              <a:srgbClr val="FFFFFF"/>
            </a:solidFill>
            <a:ln>
              <a:noFill/>
            </a:ln>
            <a:effectLst/>
          </p:spPr>
          <p:txBody>
            <a:bodyPr anchor="ctr"/>
            <a:lstStyle/>
            <a:p>
              <a:pPr algn="ctr"/>
              <a:endParaRPr>
                <a:cs typeface="+mn-ea"/>
                <a:sym typeface="+mn-lt"/>
              </a:endParaRPr>
            </a:p>
          </p:txBody>
        </p:sp>
        <p:sp>
          <p:nvSpPr>
            <p:cNvPr id="89" name="Freeform: Shape 68"/>
            <p:cNvSpPr/>
            <p:nvPr/>
          </p:nvSpPr>
          <p:spPr bwMode="auto">
            <a:xfrm>
              <a:off x="3851672" y="3402890"/>
              <a:ext cx="290742" cy="311600"/>
            </a:xfrm>
            <a:custGeom>
              <a:avLst/>
              <a:gdLst>
                <a:gd name="T0" fmla="*/ 1131 w 1291"/>
                <a:gd name="T1" fmla="*/ 642 h 1383"/>
                <a:gd name="T2" fmla="*/ 1249 w 1291"/>
                <a:gd name="T3" fmla="*/ 565 h 1383"/>
                <a:gd name="T4" fmla="*/ 1072 w 1291"/>
                <a:gd name="T5" fmla="*/ 277 h 1383"/>
                <a:gd name="T6" fmla="*/ 424 w 1291"/>
                <a:gd name="T7" fmla="*/ 312 h 1383"/>
                <a:gd name="T8" fmla="*/ 242 w 1291"/>
                <a:gd name="T9" fmla="*/ 200 h 1383"/>
                <a:gd name="T10" fmla="*/ 206 w 1291"/>
                <a:gd name="T11" fmla="*/ 695 h 1383"/>
                <a:gd name="T12" fmla="*/ 218 w 1291"/>
                <a:gd name="T13" fmla="*/ 1106 h 1383"/>
                <a:gd name="T14" fmla="*/ 424 w 1291"/>
                <a:gd name="T15" fmla="*/ 1212 h 1383"/>
                <a:gd name="T16" fmla="*/ 642 w 1291"/>
                <a:gd name="T17" fmla="*/ 1382 h 1383"/>
                <a:gd name="T18" fmla="*/ 1243 w 1291"/>
                <a:gd name="T19" fmla="*/ 1035 h 1383"/>
                <a:gd name="T20" fmla="*/ 218 w 1291"/>
                <a:gd name="T21" fmla="*/ 1065 h 1383"/>
                <a:gd name="T22" fmla="*/ 389 w 1291"/>
                <a:gd name="T23" fmla="*/ 841 h 1383"/>
                <a:gd name="T24" fmla="*/ 383 w 1291"/>
                <a:gd name="T25" fmla="*/ 782 h 1383"/>
                <a:gd name="T26" fmla="*/ 383 w 1291"/>
                <a:gd name="T27" fmla="*/ 600 h 1383"/>
                <a:gd name="T28" fmla="*/ 389 w 1291"/>
                <a:gd name="T29" fmla="*/ 547 h 1383"/>
                <a:gd name="T30" fmla="*/ 83 w 1291"/>
                <a:gd name="T31" fmla="*/ 371 h 1383"/>
                <a:gd name="T32" fmla="*/ 318 w 1291"/>
                <a:gd name="T33" fmla="*/ 329 h 1383"/>
                <a:gd name="T34" fmla="*/ 854 w 1291"/>
                <a:gd name="T35" fmla="*/ 512 h 1383"/>
                <a:gd name="T36" fmla="*/ 695 w 1291"/>
                <a:gd name="T37" fmla="*/ 424 h 1383"/>
                <a:gd name="T38" fmla="*/ 642 w 1291"/>
                <a:gd name="T39" fmla="*/ 47 h 1383"/>
                <a:gd name="T40" fmla="*/ 642 w 1291"/>
                <a:gd name="T41" fmla="*/ 394 h 1383"/>
                <a:gd name="T42" fmla="*/ 454 w 1291"/>
                <a:gd name="T43" fmla="*/ 365 h 1383"/>
                <a:gd name="T44" fmla="*/ 513 w 1291"/>
                <a:gd name="T45" fmla="*/ 465 h 1383"/>
                <a:gd name="T46" fmla="*/ 436 w 1291"/>
                <a:gd name="T47" fmla="*/ 870 h 1383"/>
                <a:gd name="T48" fmla="*/ 595 w 1291"/>
                <a:gd name="T49" fmla="*/ 964 h 1383"/>
                <a:gd name="T50" fmla="*/ 642 w 1291"/>
                <a:gd name="T51" fmla="*/ 1341 h 1383"/>
                <a:gd name="T52" fmla="*/ 601 w 1291"/>
                <a:gd name="T53" fmla="*/ 1212 h 1383"/>
                <a:gd name="T54" fmla="*/ 466 w 1291"/>
                <a:gd name="T55" fmla="*/ 1059 h 1383"/>
                <a:gd name="T56" fmla="*/ 642 w 1291"/>
                <a:gd name="T57" fmla="*/ 1341 h 1383"/>
                <a:gd name="T58" fmla="*/ 695 w 1291"/>
                <a:gd name="T59" fmla="*/ 964 h 1383"/>
                <a:gd name="T60" fmla="*/ 837 w 1291"/>
                <a:gd name="T61" fmla="*/ 1018 h 1383"/>
                <a:gd name="T62" fmla="*/ 754 w 1291"/>
                <a:gd name="T63" fmla="*/ 882 h 1383"/>
                <a:gd name="T64" fmla="*/ 430 w 1291"/>
                <a:gd name="T65" fmla="*/ 817 h 1383"/>
                <a:gd name="T66" fmla="*/ 536 w 1291"/>
                <a:gd name="T67" fmla="*/ 500 h 1383"/>
                <a:gd name="T68" fmla="*/ 860 w 1291"/>
                <a:gd name="T69" fmla="*/ 571 h 1383"/>
                <a:gd name="T70" fmla="*/ 1072 w 1291"/>
                <a:gd name="T71" fmla="*/ 318 h 1383"/>
                <a:gd name="T72" fmla="*/ 1196 w 1291"/>
                <a:gd name="T73" fmla="*/ 483 h 1383"/>
                <a:gd name="T74" fmla="*/ 1084 w 1291"/>
                <a:gd name="T75" fmla="*/ 595 h 1383"/>
                <a:gd name="T76" fmla="*/ 1096 w 1291"/>
                <a:gd name="T77" fmla="*/ 618 h 1383"/>
                <a:gd name="T78" fmla="*/ 872 w 1291"/>
                <a:gd name="T79" fmla="*/ 353 h 1383"/>
                <a:gd name="T80" fmla="*/ 907 w 1291"/>
                <a:gd name="T81" fmla="*/ 600 h 1383"/>
                <a:gd name="T82" fmla="*/ 907 w 1291"/>
                <a:gd name="T83" fmla="*/ 695 h 1383"/>
                <a:gd name="T84" fmla="*/ 1208 w 1291"/>
                <a:gd name="T85" fmla="*/ 1018 h 1383"/>
                <a:gd name="T86" fmla="*/ 901 w 1291"/>
                <a:gd name="T87" fmla="*/ 841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1" h="1383">
                  <a:moveTo>
                    <a:pt x="1084" y="695"/>
                  </a:moveTo>
                  <a:lnTo>
                    <a:pt x="1084" y="695"/>
                  </a:lnTo>
                  <a:cubicBezTo>
                    <a:pt x="1101" y="677"/>
                    <a:pt x="1119" y="659"/>
                    <a:pt x="1131" y="642"/>
                  </a:cubicBezTo>
                  <a:cubicBezTo>
                    <a:pt x="1143" y="648"/>
                    <a:pt x="1154" y="648"/>
                    <a:pt x="1160" y="648"/>
                  </a:cubicBezTo>
                  <a:cubicBezTo>
                    <a:pt x="1166" y="648"/>
                    <a:pt x="1172" y="648"/>
                    <a:pt x="1178" y="648"/>
                  </a:cubicBezTo>
                  <a:cubicBezTo>
                    <a:pt x="1219" y="642"/>
                    <a:pt x="1249" y="606"/>
                    <a:pt x="1249" y="565"/>
                  </a:cubicBezTo>
                  <a:cubicBezTo>
                    <a:pt x="1249" y="541"/>
                    <a:pt x="1243" y="524"/>
                    <a:pt x="1231" y="506"/>
                  </a:cubicBezTo>
                  <a:cubicBezTo>
                    <a:pt x="1261" y="447"/>
                    <a:pt x="1266" y="388"/>
                    <a:pt x="1243" y="347"/>
                  </a:cubicBezTo>
                  <a:cubicBezTo>
                    <a:pt x="1219" y="300"/>
                    <a:pt x="1160" y="277"/>
                    <a:pt x="1072" y="277"/>
                  </a:cubicBezTo>
                  <a:cubicBezTo>
                    <a:pt x="1013" y="277"/>
                    <a:pt x="942" y="288"/>
                    <a:pt x="866" y="312"/>
                  </a:cubicBezTo>
                  <a:cubicBezTo>
                    <a:pt x="819" y="124"/>
                    <a:pt x="737" y="0"/>
                    <a:pt x="642" y="0"/>
                  </a:cubicBezTo>
                  <a:cubicBezTo>
                    <a:pt x="554" y="0"/>
                    <a:pt x="471" y="124"/>
                    <a:pt x="424" y="312"/>
                  </a:cubicBezTo>
                  <a:cubicBezTo>
                    <a:pt x="389" y="300"/>
                    <a:pt x="360" y="294"/>
                    <a:pt x="330" y="288"/>
                  </a:cubicBezTo>
                  <a:lnTo>
                    <a:pt x="330" y="288"/>
                  </a:lnTo>
                  <a:cubicBezTo>
                    <a:pt x="330" y="241"/>
                    <a:pt x="289" y="200"/>
                    <a:pt x="242" y="200"/>
                  </a:cubicBezTo>
                  <a:cubicBezTo>
                    <a:pt x="195" y="200"/>
                    <a:pt x="159" y="235"/>
                    <a:pt x="154" y="282"/>
                  </a:cubicBezTo>
                  <a:cubicBezTo>
                    <a:pt x="101" y="288"/>
                    <a:pt x="65" y="312"/>
                    <a:pt x="47" y="347"/>
                  </a:cubicBezTo>
                  <a:cubicBezTo>
                    <a:pt x="0" y="430"/>
                    <a:pt x="65" y="559"/>
                    <a:pt x="206" y="695"/>
                  </a:cubicBezTo>
                  <a:cubicBezTo>
                    <a:pt x="65" y="823"/>
                    <a:pt x="0" y="959"/>
                    <a:pt x="47" y="1035"/>
                  </a:cubicBezTo>
                  <a:cubicBezTo>
                    <a:pt x="71" y="1082"/>
                    <a:pt x="130" y="1106"/>
                    <a:pt x="218" y="1106"/>
                  </a:cubicBezTo>
                  <a:lnTo>
                    <a:pt x="218" y="1106"/>
                  </a:lnTo>
                  <a:cubicBezTo>
                    <a:pt x="277" y="1106"/>
                    <a:pt x="348" y="1094"/>
                    <a:pt x="424" y="1070"/>
                  </a:cubicBezTo>
                  <a:cubicBezTo>
                    <a:pt x="430" y="1100"/>
                    <a:pt x="442" y="1129"/>
                    <a:pt x="448" y="1153"/>
                  </a:cubicBezTo>
                  <a:cubicBezTo>
                    <a:pt x="436" y="1171"/>
                    <a:pt x="424" y="1188"/>
                    <a:pt x="424" y="1212"/>
                  </a:cubicBezTo>
                  <a:cubicBezTo>
                    <a:pt x="424" y="1259"/>
                    <a:pt x="466" y="1300"/>
                    <a:pt x="513" y="1300"/>
                  </a:cubicBezTo>
                  <a:lnTo>
                    <a:pt x="519" y="1300"/>
                  </a:lnTo>
                  <a:cubicBezTo>
                    <a:pt x="554" y="1353"/>
                    <a:pt x="601" y="1382"/>
                    <a:pt x="642" y="1382"/>
                  </a:cubicBezTo>
                  <a:cubicBezTo>
                    <a:pt x="737" y="1382"/>
                    <a:pt x="819" y="1259"/>
                    <a:pt x="866" y="1070"/>
                  </a:cubicBezTo>
                  <a:cubicBezTo>
                    <a:pt x="942" y="1094"/>
                    <a:pt x="1013" y="1106"/>
                    <a:pt x="1072" y="1106"/>
                  </a:cubicBezTo>
                  <a:cubicBezTo>
                    <a:pt x="1160" y="1106"/>
                    <a:pt x="1219" y="1082"/>
                    <a:pt x="1243" y="1035"/>
                  </a:cubicBezTo>
                  <a:cubicBezTo>
                    <a:pt x="1290" y="959"/>
                    <a:pt x="1225" y="823"/>
                    <a:pt x="1084" y="695"/>
                  </a:cubicBezTo>
                  <a:close/>
                  <a:moveTo>
                    <a:pt x="218" y="1065"/>
                  </a:moveTo>
                  <a:lnTo>
                    <a:pt x="218" y="1065"/>
                  </a:lnTo>
                  <a:cubicBezTo>
                    <a:pt x="171" y="1065"/>
                    <a:pt x="106" y="1059"/>
                    <a:pt x="83" y="1018"/>
                  </a:cubicBezTo>
                  <a:cubicBezTo>
                    <a:pt x="53" y="959"/>
                    <a:pt x="106" y="847"/>
                    <a:pt x="236" y="723"/>
                  </a:cubicBezTo>
                  <a:cubicBezTo>
                    <a:pt x="283" y="758"/>
                    <a:pt x="330" y="800"/>
                    <a:pt x="389" y="841"/>
                  </a:cubicBezTo>
                  <a:cubicBezTo>
                    <a:pt x="395" y="906"/>
                    <a:pt x="401" y="970"/>
                    <a:pt x="413" y="1029"/>
                  </a:cubicBezTo>
                  <a:cubicBezTo>
                    <a:pt x="342" y="1053"/>
                    <a:pt x="271" y="1065"/>
                    <a:pt x="218" y="1065"/>
                  </a:cubicBezTo>
                  <a:close/>
                  <a:moveTo>
                    <a:pt x="383" y="782"/>
                  </a:moveTo>
                  <a:lnTo>
                    <a:pt x="383" y="782"/>
                  </a:lnTo>
                  <a:cubicBezTo>
                    <a:pt x="342" y="752"/>
                    <a:pt x="301" y="723"/>
                    <a:pt x="265" y="695"/>
                  </a:cubicBezTo>
                  <a:cubicBezTo>
                    <a:pt x="301" y="659"/>
                    <a:pt x="342" y="630"/>
                    <a:pt x="383" y="600"/>
                  </a:cubicBezTo>
                  <a:cubicBezTo>
                    <a:pt x="383" y="630"/>
                    <a:pt x="383" y="659"/>
                    <a:pt x="383" y="695"/>
                  </a:cubicBezTo>
                  <a:cubicBezTo>
                    <a:pt x="383" y="723"/>
                    <a:pt x="383" y="752"/>
                    <a:pt x="383" y="782"/>
                  </a:cubicBezTo>
                  <a:close/>
                  <a:moveTo>
                    <a:pt x="389" y="547"/>
                  </a:moveTo>
                  <a:lnTo>
                    <a:pt x="389" y="547"/>
                  </a:lnTo>
                  <a:cubicBezTo>
                    <a:pt x="330" y="583"/>
                    <a:pt x="283" y="624"/>
                    <a:pt x="236" y="665"/>
                  </a:cubicBezTo>
                  <a:cubicBezTo>
                    <a:pt x="106" y="541"/>
                    <a:pt x="53" y="430"/>
                    <a:pt x="83" y="371"/>
                  </a:cubicBezTo>
                  <a:cubicBezTo>
                    <a:pt x="101" y="341"/>
                    <a:pt x="130" y="329"/>
                    <a:pt x="165" y="324"/>
                  </a:cubicBezTo>
                  <a:cubicBezTo>
                    <a:pt x="177" y="353"/>
                    <a:pt x="206" y="377"/>
                    <a:pt x="242" y="377"/>
                  </a:cubicBezTo>
                  <a:cubicBezTo>
                    <a:pt x="271" y="377"/>
                    <a:pt x="301" y="359"/>
                    <a:pt x="318" y="329"/>
                  </a:cubicBezTo>
                  <a:cubicBezTo>
                    <a:pt x="348" y="335"/>
                    <a:pt x="383" y="341"/>
                    <a:pt x="413" y="353"/>
                  </a:cubicBezTo>
                  <a:cubicBezTo>
                    <a:pt x="401" y="412"/>
                    <a:pt x="395" y="477"/>
                    <a:pt x="389" y="547"/>
                  </a:cubicBezTo>
                  <a:close/>
                  <a:moveTo>
                    <a:pt x="854" y="512"/>
                  </a:moveTo>
                  <a:lnTo>
                    <a:pt x="854" y="512"/>
                  </a:lnTo>
                  <a:cubicBezTo>
                    <a:pt x="831" y="500"/>
                    <a:pt x="801" y="483"/>
                    <a:pt x="778" y="465"/>
                  </a:cubicBezTo>
                  <a:cubicBezTo>
                    <a:pt x="748" y="447"/>
                    <a:pt x="725" y="436"/>
                    <a:pt x="695" y="424"/>
                  </a:cubicBezTo>
                  <a:cubicBezTo>
                    <a:pt x="742" y="400"/>
                    <a:pt x="789" y="383"/>
                    <a:pt x="837" y="365"/>
                  </a:cubicBezTo>
                  <a:cubicBezTo>
                    <a:pt x="842" y="412"/>
                    <a:pt x="848" y="459"/>
                    <a:pt x="854" y="512"/>
                  </a:cubicBezTo>
                  <a:close/>
                  <a:moveTo>
                    <a:pt x="642" y="47"/>
                  </a:moveTo>
                  <a:lnTo>
                    <a:pt x="642" y="47"/>
                  </a:lnTo>
                  <a:cubicBezTo>
                    <a:pt x="713" y="47"/>
                    <a:pt x="784" y="147"/>
                    <a:pt x="825" y="324"/>
                  </a:cubicBezTo>
                  <a:cubicBezTo>
                    <a:pt x="766" y="341"/>
                    <a:pt x="707" y="365"/>
                    <a:pt x="642" y="394"/>
                  </a:cubicBezTo>
                  <a:cubicBezTo>
                    <a:pt x="583" y="365"/>
                    <a:pt x="525" y="341"/>
                    <a:pt x="466" y="324"/>
                  </a:cubicBezTo>
                  <a:cubicBezTo>
                    <a:pt x="507" y="147"/>
                    <a:pt x="577" y="47"/>
                    <a:pt x="642" y="47"/>
                  </a:cubicBezTo>
                  <a:close/>
                  <a:moveTo>
                    <a:pt x="454" y="365"/>
                  </a:moveTo>
                  <a:lnTo>
                    <a:pt x="454" y="365"/>
                  </a:lnTo>
                  <a:cubicBezTo>
                    <a:pt x="501" y="383"/>
                    <a:pt x="548" y="400"/>
                    <a:pt x="595" y="424"/>
                  </a:cubicBezTo>
                  <a:cubicBezTo>
                    <a:pt x="566" y="436"/>
                    <a:pt x="542" y="447"/>
                    <a:pt x="513" y="465"/>
                  </a:cubicBezTo>
                  <a:cubicBezTo>
                    <a:pt x="489" y="483"/>
                    <a:pt x="460" y="500"/>
                    <a:pt x="436" y="512"/>
                  </a:cubicBezTo>
                  <a:cubicBezTo>
                    <a:pt x="442" y="459"/>
                    <a:pt x="448" y="412"/>
                    <a:pt x="454" y="365"/>
                  </a:cubicBezTo>
                  <a:close/>
                  <a:moveTo>
                    <a:pt x="436" y="870"/>
                  </a:moveTo>
                  <a:lnTo>
                    <a:pt x="436" y="870"/>
                  </a:lnTo>
                  <a:cubicBezTo>
                    <a:pt x="460" y="888"/>
                    <a:pt x="489" y="906"/>
                    <a:pt x="513" y="917"/>
                  </a:cubicBezTo>
                  <a:cubicBezTo>
                    <a:pt x="542" y="935"/>
                    <a:pt x="566" y="947"/>
                    <a:pt x="595" y="964"/>
                  </a:cubicBezTo>
                  <a:cubicBezTo>
                    <a:pt x="548" y="982"/>
                    <a:pt x="501" y="1006"/>
                    <a:pt x="454" y="1018"/>
                  </a:cubicBezTo>
                  <a:cubicBezTo>
                    <a:pt x="448" y="970"/>
                    <a:pt x="442" y="923"/>
                    <a:pt x="436" y="870"/>
                  </a:cubicBezTo>
                  <a:close/>
                  <a:moveTo>
                    <a:pt x="642" y="1341"/>
                  </a:moveTo>
                  <a:lnTo>
                    <a:pt x="642" y="1341"/>
                  </a:lnTo>
                  <a:cubicBezTo>
                    <a:pt x="619" y="1341"/>
                    <a:pt x="589" y="1318"/>
                    <a:pt x="560" y="1282"/>
                  </a:cubicBezTo>
                  <a:cubicBezTo>
                    <a:pt x="583" y="1271"/>
                    <a:pt x="601" y="1241"/>
                    <a:pt x="601" y="1212"/>
                  </a:cubicBezTo>
                  <a:cubicBezTo>
                    <a:pt x="601" y="1165"/>
                    <a:pt x="560" y="1123"/>
                    <a:pt x="513" y="1123"/>
                  </a:cubicBezTo>
                  <a:cubicBezTo>
                    <a:pt x="501" y="1123"/>
                    <a:pt x="495" y="1129"/>
                    <a:pt x="483" y="1129"/>
                  </a:cubicBezTo>
                  <a:cubicBezTo>
                    <a:pt x="477" y="1106"/>
                    <a:pt x="471" y="1088"/>
                    <a:pt x="466" y="1059"/>
                  </a:cubicBezTo>
                  <a:cubicBezTo>
                    <a:pt x="525" y="1041"/>
                    <a:pt x="583" y="1018"/>
                    <a:pt x="642" y="988"/>
                  </a:cubicBezTo>
                  <a:cubicBezTo>
                    <a:pt x="707" y="1018"/>
                    <a:pt x="766" y="1041"/>
                    <a:pt x="825" y="1059"/>
                  </a:cubicBezTo>
                  <a:cubicBezTo>
                    <a:pt x="784" y="1235"/>
                    <a:pt x="713" y="1341"/>
                    <a:pt x="642" y="1341"/>
                  </a:cubicBezTo>
                  <a:close/>
                  <a:moveTo>
                    <a:pt x="837" y="1018"/>
                  </a:moveTo>
                  <a:lnTo>
                    <a:pt x="837" y="1018"/>
                  </a:lnTo>
                  <a:cubicBezTo>
                    <a:pt x="789" y="1006"/>
                    <a:pt x="742" y="982"/>
                    <a:pt x="695" y="964"/>
                  </a:cubicBezTo>
                  <a:cubicBezTo>
                    <a:pt x="725" y="947"/>
                    <a:pt x="748" y="935"/>
                    <a:pt x="778" y="917"/>
                  </a:cubicBezTo>
                  <a:cubicBezTo>
                    <a:pt x="801" y="906"/>
                    <a:pt x="831" y="888"/>
                    <a:pt x="854" y="870"/>
                  </a:cubicBezTo>
                  <a:cubicBezTo>
                    <a:pt x="848" y="923"/>
                    <a:pt x="842" y="970"/>
                    <a:pt x="837" y="1018"/>
                  </a:cubicBezTo>
                  <a:close/>
                  <a:moveTo>
                    <a:pt x="860" y="817"/>
                  </a:moveTo>
                  <a:lnTo>
                    <a:pt x="860" y="817"/>
                  </a:lnTo>
                  <a:cubicBezTo>
                    <a:pt x="825" y="841"/>
                    <a:pt x="789" y="859"/>
                    <a:pt x="754" y="882"/>
                  </a:cubicBezTo>
                  <a:cubicBezTo>
                    <a:pt x="719" y="900"/>
                    <a:pt x="683" y="923"/>
                    <a:pt x="642" y="941"/>
                  </a:cubicBezTo>
                  <a:cubicBezTo>
                    <a:pt x="607" y="923"/>
                    <a:pt x="572" y="900"/>
                    <a:pt x="536" y="882"/>
                  </a:cubicBezTo>
                  <a:cubicBezTo>
                    <a:pt x="501" y="859"/>
                    <a:pt x="466" y="841"/>
                    <a:pt x="430" y="817"/>
                  </a:cubicBezTo>
                  <a:cubicBezTo>
                    <a:pt x="430" y="776"/>
                    <a:pt x="424" y="735"/>
                    <a:pt x="424" y="695"/>
                  </a:cubicBezTo>
                  <a:cubicBezTo>
                    <a:pt x="424" y="648"/>
                    <a:pt x="430" y="606"/>
                    <a:pt x="430" y="571"/>
                  </a:cubicBezTo>
                  <a:cubicBezTo>
                    <a:pt x="466" y="547"/>
                    <a:pt x="501" y="524"/>
                    <a:pt x="536" y="500"/>
                  </a:cubicBezTo>
                  <a:cubicBezTo>
                    <a:pt x="572" y="483"/>
                    <a:pt x="607" y="465"/>
                    <a:pt x="642" y="447"/>
                  </a:cubicBezTo>
                  <a:cubicBezTo>
                    <a:pt x="683" y="465"/>
                    <a:pt x="719" y="483"/>
                    <a:pt x="754" y="500"/>
                  </a:cubicBezTo>
                  <a:cubicBezTo>
                    <a:pt x="789" y="524"/>
                    <a:pt x="825" y="547"/>
                    <a:pt x="860" y="571"/>
                  </a:cubicBezTo>
                  <a:cubicBezTo>
                    <a:pt x="860" y="606"/>
                    <a:pt x="866" y="648"/>
                    <a:pt x="866" y="695"/>
                  </a:cubicBezTo>
                  <a:cubicBezTo>
                    <a:pt x="866" y="735"/>
                    <a:pt x="860" y="776"/>
                    <a:pt x="860" y="817"/>
                  </a:cubicBezTo>
                  <a:close/>
                  <a:moveTo>
                    <a:pt x="1072" y="318"/>
                  </a:moveTo>
                  <a:lnTo>
                    <a:pt x="1072" y="318"/>
                  </a:lnTo>
                  <a:cubicBezTo>
                    <a:pt x="1119" y="318"/>
                    <a:pt x="1184" y="329"/>
                    <a:pt x="1208" y="371"/>
                  </a:cubicBezTo>
                  <a:cubicBezTo>
                    <a:pt x="1219" y="394"/>
                    <a:pt x="1219" y="436"/>
                    <a:pt x="1196" y="483"/>
                  </a:cubicBezTo>
                  <a:cubicBezTo>
                    <a:pt x="1184" y="477"/>
                    <a:pt x="1178" y="477"/>
                    <a:pt x="1166" y="477"/>
                  </a:cubicBezTo>
                  <a:cubicBezTo>
                    <a:pt x="1119" y="477"/>
                    <a:pt x="1078" y="518"/>
                    <a:pt x="1078" y="565"/>
                  </a:cubicBezTo>
                  <a:cubicBezTo>
                    <a:pt x="1078" y="577"/>
                    <a:pt x="1078" y="583"/>
                    <a:pt x="1084" y="595"/>
                  </a:cubicBezTo>
                  <a:lnTo>
                    <a:pt x="1084" y="595"/>
                  </a:lnTo>
                  <a:cubicBezTo>
                    <a:pt x="1084" y="600"/>
                    <a:pt x="1090" y="600"/>
                    <a:pt x="1090" y="606"/>
                  </a:cubicBezTo>
                  <a:cubicBezTo>
                    <a:pt x="1090" y="612"/>
                    <a:pt x="1096" y="612"/>
                    <a:pt x="1096" y="618"/>
                  </a:cubicBezTo>
                  <a:cubicBezTo>
                    <a:pt x="1084" y="636"/>
                    <a:pt x="1072" y="648"/>
                    <a:pt x="1054" y="665"/>
                  </a:cubicBezTo>
                  <a:cubicBezTo>
                    <a:pt x="1007" y="624"/>
                    <a:pt x="960" y="583"/>
                    <a:pt x="901" y="547"/>
                  </a:cubicBezTo>
                  <a:cubicBezTo>
                    <a:pt x="895" y="477"/>
                    <a:pt x="890" y="412"/>
                    <a:pt x="872" y="353"/>
                  </a:cubicBezTo>
                  <a:cubicBezTo>
                    <a:pt x="948" y="329"/>
                    <a:pt x="1019" y="318"/>
                    <a:pt x="1072" y="318"/>
                  </a:cubicBezTo>
                  <a:close/>
                  <a:moveTo>
                    <a:pt x="907" y="600"/>
                  </a:moveTo>
                  <a:lnTo>
                    <a:pt x="907" y="600"/>
                  </a:lnTo>
                  <a:cubicBezTo>
                    <a:pt x="948" y="630"/>
                    <a:pt x="990" y="659"/>
                    <a:pt x="1025" y="695"/>
                  </a:cubicBezTo>
                  <a:cubicBezTo>
                    <a:pt x="990" y="723"/>
                    <a:pt x="948" y="752"/>
                    <a:pt x="907" y="782"/>
                  </a:cubicBezTo>
                  <a:cubicBezTo>
                    <a:pt x="907" y="752"/>
                    <a:pt x="907" y="723"/>
                    <a:pt x="907" y="695"/>
                  </a:cubicBezTo>
                  <a:cubicBezTo>
                    <a:pt x="907" y="659"/>
                    <a:pt x="907" y="630"/>
                    <a:pt x="907" y="600"/>
                  </a:cubicBezTo>
                  <a:close/>
                  <a:moveTo>
                    <a:pt x="1208" y="1018"/>
                  </a:moveTo>
                  <a:lnTo>
                    <a:pt x="1208" y="1018"/>
                  </a:lnTo>
                  <a:cubicBezTo>
                    <a:pt x="1184" y="1059"/>
                    <a:pt x="1119" y="1065"/>
                    <a:pt x="1072" y="1065"/>
                  </a:cubicBezTo>
                  <a:cubicBezTo>
                    <a:pt x="1019" y="1065"/>
                    <a:pt x="948" y="1053"/>
                    <a:pt x="872" y="1029"/>
                  </a:cubicBezTo>
                  <a:cubicBezTo>
                    <a:pt x="890" y="970"/>
                    <a:pt x="895" y="906"/>
                    <a:pt x="901" y="841"/>
                  </a:cubicBezTo>
                  <a:cubicBezTo>
                    <a:pt x="960" y="800"/>
                    <a:pt x="1007" y="758"/>
                    <a:pt x="1054" y="723"/>
                  </a:cubicBezTo>
                  <a:cubicBezTo>
                    <a:pt x="1184" y="847"/>
                    <a:pt x="1237" y="959"/>
                    <a:pt x="1208" y="1018"/>
                  </a:cubicBezTo>
                  <a:close/>
                </a:path>
              </a:pathLst>
            </a:custGeom>
            <a:solidFill>
              <a:srgbClr val="FFFFFF"/>
            </a:solidFill>
            <a:ln>
              <a:noFill/>
            </a:ln>
            <a:effectLst/>
          </p:spPr>
          <p:txBody>
            <a:bodyPr anchor="ctr"/>
            <a:lstStyle/>
            <a:p>
              <a:pPr algn="ctr"/>
              <a:endParaRPr>
                <a:cs typeface="+mn-ea"/>
                <a:sym typeface="+mn-lt"/>
              </a:endParaRPr>
            </a:p>
          </p:txBody>
        </p:sp>
        <p:sp>
          <p:nvSpPr>
            <p:cNvPr id="90" name="Freeform: Shape 69"/>
            <p:cNvSpPr/>
            <p:nvPr/>
          </p:nvSpPr>
          <p:spPr bwMode="auto">
            <a:xfrm>
              <a:off x="3967769" y="3528918"/>
              <a:ext cx="59538" cy="59541"/>
            </a:xfrm>
            <a:custGeom>
              <a:avLst/>
              <a:gdLst>
                <a:gd name="T0" fmla="*/ 129 w 266"/>
                <a:gd name="T1" fmla="*/ 0 h 265"/>
                <a:gd name="T2" fmla="*/ 129 w 266"/>
                <a:gd name="T3" fmla="*/ 0 h 265"/>
                <a:gd name="T4" fmla="*/ 0 w 266"/>
                <a:gd name="T5" fmla="*/ 136 h 265"/>
                <a:gd name="T6" fmla="*/ 129 w 266"/>
                <a:gd name="T7" fmla="*/ 264 h 265"/>
                <a:gd name="T8" fmla="*/ 265 w 266"/>
                <a:gd name="T9" fmla="*/ 136 h 265"/>
                <a:gd name="T10" fmla="*/ 129 w 266"/>
                <a:gd name="T11" fmla="*/ 0 h 265"/>
              </a:gdLst>
              <a:ahLst/>
              <a:cxnLst>
                <a:cxn ang="0">
                  <a:pos x="T0" y="T1"/>
                </a:cxn>
                <a:cxn ang="0">
                  <a:pos x="T2" y="T3"/>
                </a:cxn>
                <a:cxn ang="0">
                  <a:pos x="T4" y="T5"/>
                </a:cxn>
                <a:cxn ang="0">
                  <a:pos x="T6" y="T7"/>
                </a:cxn>
                <a:cxn ang="0">
                  <a:pos x="T8" y="T9"/>
                </a:cxn>
                <a:cxn ang="0">
                  <a:pos x="T10" y="T11"/>
                </a:cxn>
              </a:cxnLst>
              <a:rect l="0" t="0" r="r" b="b"/>
              <a:pathLst>
                <a:path w="266" h="265">
                  <a:moveTo>
                    <a:pt x="129" y="0"/>
                  </a:moveTo>
                  <a:lnTo>
                    <a:pt x="129" y="0"/>
                  </a:lnTo>
                  <a:cubicBezTo>
                    <a:pt x="59" y="0"/>
                    <a:pt x="0" y="59"/>
                    <a:pt x="0" y="136"/>
                  </a:cubicBezTo>
                  <a:cubicBezTo>
                    <a:pt x="0" y="205"/>
                    <a:pt x="59" y="264"/>
                    <a:pt x="129" y="264"/>
                  </a:cubicBezTo>
                  <a:cubicBezTo>
                    <a:pt x="206" y="264"/>
                    <a:pt x="265" y="205"/>
                    <a:pt x="265" y="136"/>
                  </a:cubicBezTo>
                  <a:cubicBezTo>
                    <a:pt x="265" y="59"/>
                    <a:pt x="206" y="0"/>
                    <a:pt x="129" y="0"/>
                  </a:cubicBezTo>
                </a:path>
              </a:pathLst>
            </a:custGeom>
            <a:solidFill>
              <a:srgbClr val="FFFFFF"/>
            </a:solidFill>
            <a:ln>
              <a:noFill/>
            </a:ln>
            <a:effectLst/>
          </p:spPr>
          <p:txBody>
            <a:bodyPr anchor="ctr"/>
            <a:lstStyle/>
            <a:p>
              <a:pPr algn="ctr"/>
              <a:endParaRPr>
                <a:cs typeface="+mn-ea"/>
                <a:sym typeface="+mn-lt"/>
              </a:endParaRPr>
            </a:p>
          </p:txBody>
        </p:sp>
        <p:sp>
          <p:nvSpPr>
            <p:cNvPr id="91" name="Freeform: Shape 70"/>
            <p:cNvSpPr/>
            <p:nvPr/>
          </p:nvSpPr>
          <p:spPr bwMode="auto">
            <a:xfrm>
              <a:off x="4489717" y="4554026"/>
              <a:ext cx="286773" cy="201449"/>
            </a:xfrm>
            <a:custGeom>
              <a:avLst/>
              <a:gdLst>
                <a:gd name="T0" fmla="*/ 1254 w 1273"/>
                <a:gd name="T1" fmla="*/ 0 h 896"/>
                <a:gd name="T2" fmla="*/ 1254 w 1273"/>
                <a:gd name="T3" fmla="*/ 0 h 896"/>
                <a:gd name="T4" fmla="*/ 23 w 1273"/>
                <a:gd name="T5" fmla="*/ 0 h 896"/>
                <a:gd name="T6" fmla="*/ 0 w 1273"/>
                <a:gd name="T7" fmla="*/ 23 h 896"/>
                <a:gd name="T8" fmla="*/ 0 w 1273"/>
                <a:gd name="T9" fmla="*/ 871 h 896"/>
                <a:gd name="T10" fmla="*/ 23 w 1273"/>
                <a:gd name="T11" fmla="*/ 895 h 896"/>
                <a:gd name="T12" fmla="*/ 1254 w 1273"/>
                <a:gd name="T13" fmla="*/ 895 h 896"/>
                <a:gd name="T14" fmla="*/ 1272 w 1273"/>
                <a:gd name="T15" fmla="*/ 871 h 896"/>
                <a:gd name="T16" fmla="*/ 1272 w 1273"/>
                <a:gd name="T17" fmla="*/ 23 h 896"/>
                <a:gd name="T18" fmla="*/ 1254 w 1273"/>
                <a:gd name="T19" fmla="*/ 0 h 896"/>
                <a:gd name="T20" fmla="*/ 1195 w 1273"/>
                <a:gd name="T21" fmla="*/ 818 h 896"/>
                <a:gd name="T22" fmla="*/ 1195 w 1273"/>
                <a:gd name="T23" fmla="*/ 818 h 896"/>
                <a:gd name="T24" fmla="*/ 706 w 1273"/>
                <a:gd name="T25" fmla="*/ 818 h 896"/>
                <a:gd name="T26" fmla="*/ 636 w 1273"/>
                <a:gd name="T27" fmla="*/ 859 h 896"/>
                <a:gd name="T28" fmla="*/ 636 w 1273"/>
                <a:gd name="T29" fmla="*/ 859 h 896"/>
                <a:gd name="T30" fmla="*/ 636 w 1273"/>
                <a:gd name="T31" fmla="*/ 859 h 896"/>
                <a:gd name="T32" fmla="*/ 636 w 1273"/>
                <a:gd name="T33" fmla="*/ 859 h 896"/>
                <a:gd name="T34" fmla="*/ 636 w 1273"/>
                <a:gd name="T35" fmla="*/ 859 h 896"/>
                <a:gd name="T36" fmla="*/ 565 w 1273"/>
                <a:gd name="T37" fmla="*/ 818 h 896"/>
                <a:gd name="T38" fmla="*/ 76 w 1273"/>
                <a:gd name="T39" fmla="*/ 818 h 896"/>
                <a:gd name="T40" fmla="*/ 76 w 1273"/>
                <a:gd name="T41" fmla="*/ 70 h 896"/>
                <a:gd name="T42" fmla="*/ 565 w 1273"/>
                <a:gd name="T43" fmla="*/ 70 h 896"/>
                <a:gd name="T44" fmla="*/ 636 w 1273"/>
                <a:gd name="T45" fmla="*/ 135 h 896"/>
                <a:gd name="T46" fmla="*/ 636 w 1273"/>
                <a:gd name="T47" fmla="*/ 135 h 896"/>
                <a:gd name="T48" fmla="*/ 706 w 1273"/>
                <a:gd name="T49" fmla="*/ 70 h 896"/>
                <a:gd name="T50" fmla="*/ 1195 w 1273"/>
                <a:gd name="T51" fmla="*/ 70 h 896"/>
                <a:gd name="T52" fmla="*/ 1195 w 1273"/>
                <a:gd name="T53" fmla="*/ 818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3" h="896">
                  <a:moveTo>
                    <a:pt x="1254" y="0"/>
                  </a:moveTo>
                  <a:lnTo>
                    <a:pt x="1254" y="0"/>
                  </a:lnTo>
                  <a:cubicBezTo>
                    <a:pt x="23" y="0"/>
                    <a:pt x="23" y="0"/>
                    <a:pt x="23" y="0"/>
                  </a:cubicBezTo>
                  <a:cubicBezTo>
                    <a:pt x="11" y="0"/>
                    <a:pt x="0" y="11"/>
                    <a:pt x="0" y="23"/>
                  </a:cubicBezTo>
                  <a:cubicBezTo>
                    <a:pt x="0" y="871"/>
                    <a:pt x="0" y="871"/>
                    <a:pt x="0" y="871"/>
                  </a:cubicBezTo>
                  <a:cubicBezTo>
                    <a:pt x="0" y="883"/>
                    <a:pt x="11" y="895"/>
                    <a:pt x="23" y="895"/>
                  </a:cubicBezTo>
                  <a:cubicBezTo>
                    <a:pt x="1254" y="895"/>
                    <a:pt x="1254" y="895"/>
                    <a:pt x="1254" y="895"/>
                  </a:cubicBezTo>
                  <a:cubicBezTo>
                    <a:pt x="1266" y="895"/>
                    <a:pt x="1272" y="883"/>
                    <a:pt x="1272" y="871"/>
                  </a:cubicBezTo>
                  <a:cubicBezTo>
                    <a:pt x="1272" y="23"/>
                    <a:pt x="1272" y="23"/>
                    <a:pt x="1272" y="23"/>
                  </a:cubicBezTo>
                  <a:cubicBezTo>
                    <a:pt x="1272" y="11"/>
                    <a:pt x="1266" y="0"/>
                    <a:pt x="1254" y="0"/>
                  </a:cubicBezTo>
                  <a:close/>
                  <a:moveTo>
                    <a:pt x="1195" y="818"/>
                  </a:moveTo>
                  <a:lnTo>
                    <a:pt x="1195" y="818"/>
                  </a:lnTo>
                  <a:cubicBezTo>
                    <a:pt x="706" y="818"/>
                    <a:pt x="706" y="818"/>
                    <a:pt x="706" y="818"/>
                  </a:cubicBezTo>
                  <a:cubicBezTo>
                    <a:pt x="677" y="818"/>
                    <a:pt x="653" y="836"/>
                    <a:pt x="636" y="859"/>
                  </a:cubicBezTo>
                  <a:lnTo>
                    <a:pt x="636" y="859"/>
                  </a:lnTo>
                  <a:lnTo>
                    <a:pt x="636" y="859"/>
                  </a:lnTo>
                  <a:lnTo>
                    <a:pt x="636" y="859"/>
                  </a:lnTo>
                  <a:lnTo>
                    <a:pt x="636" y="859"/>
                  </a:lnTo>
                  <a:cubicBezTo>
                    <a:pt x="624" y="836"/>
                    <a:pt x="600" y="818"/>
                    <a:pt x="565" y="818"/>
                  </a:cubicBezTo>
                  <a:cubicBezTo>
                    <a:pt x="76" y="818"/>
                    <a:pt x="76" y="818"/>
                    <a:pt x="76" y="818"/>
                  </a:cubicBezTo>
                  <a:cubicBezTo>
                    <a:pt x="76" y="70"/>
                    <a:pt x="76" y="70"/>
                    <a:pt x="76" y="70"/>
                  </a:cubicBezTo>
                  <a:cubicBezTo>
                    <a:pt x="565" y="70"/>
                    <a:pt x="565" y="70"/>
                    <a:pt x="565" y="70"/>
                  </a:cubicBezTo>
                  <a:cubicBezTo>
                    <a:pt x="606" y="70"/>
                    <a:pt x="636" y="100"/>
                    <a:pt x="636" y="135"/>
                  </a:cubicBezTo>
                  <a:lnTo>
                    <a:pt x="636" y="135"/>
                  </a:lnTo>
                  <a:cubicBezTo>
                    <a:pt x="641" y="100"/>
                    <a:pt x="671" y="70"/>
                    <a:pt x="706" y="70"/>
                  </a:cubicBezTo>
                  <a:cubicBezTo>
                    <a:pt x="1195" y="70"/>
                    <a:pt x="1195" y="70"/>
                    <a:pt x="1195" y="70"/>
                  </a:cubicBezTo>
                  <a:lnTo>
                    <a:pt x="1195" y="818"/>
                  </a:lnTo>
                  <a:close/>
                </a:path>
              </a:pathLst>
            </a:custGeom>
            <a:solidFill>
              <a:srgbClr val="FFFFFF"/>
            </a:solidFill>
            <a:ln>
              <a:noFill/>
            </a:ln>
            <a:effectLst/>
          </p:spPr>
          <p:txBody>
            <a:bodyPr anchor="ctr"/>
            <a:lstStyle/>
            <a:p>
              <a:pPr algn="ctr"/>
              <a:endParaRPr>
                <a:cs typeface="+mn-ea"/>
                <a:sym typeface="+mn-lt"/>
              </a:endParaRPr>
            </a:p>
          </p:txBody>
        </p:sp>
        <p:sp>
          <p:nvSpPr>
            <p:cNvPr id="92" name="Freeform: Shape 71"/>
            <p:cNvSpPr/>
            <p:nvPr/>
          </p:nvSpPr>
          <p:spPr bwMode="auto">
            <a:xfrm>
              <a:off x="4649477" y="4593721"/>
              <a:ext cx="97245" cy="5954"/>
            </a:xfrm>
            <a:custGeom>
              <a:avLst/>
              <a:gdLst>
                <a:gd name="T0" fmla="*/ 0 w 431"/>
                <a:gd name="T1" fmla="*/ 24 h 25"/>
                <a:gd name="T2" fmla="*/ 430 w 431"/>
                <a:gd name="T3" fmla="*/ 24 h 25"/>
                <a:gd name="T4" fmla="*/ 430 w 431"/>
                <a:gd name="T5" fmla="*/ 0 h 25"/>
                <a:gd name="T6" fmla="*/ 0 w 431"/>
                <a:gd name="T7" fmla="*/ 0 h 25"/>
                <a:gd name="T8" fmla="*/ 0 w 431"/>
                <a:gd name="T9" fmla="*/ 24 h 25"/>
              </a:gdLst>
              <a:ahLst/>
              <a:cxnLst>
                <a:cxn ang="0">
                  <a:pos x="T0" y="T1"/>
                </a:cxn>
                <a:cxn ang="0">
                  <a:pos x="T2" y="T3"/>
                </a:cxn>
                <a:cxn ang="0">
                  <a:pos x="T4" y="T5"/>
                </a:cxn>
                <a:cxn ang="0">
                  <a:pos x="T6" y="T7"/>
                </a:cxn>
                <a:cxn ang="0">
                  <a:pos x="T8" y="T9"/>
                </a:cxn>
              </a:cxnLst>
              <a:rect l="0" t="0" r="r" b="b"/>
              <a:pathLst>
                <a:path w="431" h="25">
                  <a:moveTo>
                    <a:pt x="0" y="24"/>
                  </a:moveTo>
                  <a:lnTo>
                    <a:pt x="430" y="24"/>
                  </a:lnTo>
                  <a:lnTo>
                    <a:pt x="430" y="0"/>
                  </a:lnTo>
                  <a:lnTo>
                    <a:pt x="0" y="0"/>
                  </a:lnTo>
                  <a:lnTo>
                    <a:pt x="0" y="24"/>
                  </a:lnTo>
                </a:path>
              </a:pathLst>
            </a:custGeom>
            <a:solidFill>
              <a:srgbClr val="FFFFFF"/>
            </a:solidFill>
            <a:ln>
              <a:noFill/>
            </a:ln>
            <a:effectLst/>
          </p:spPr>
          <p:txBody>
            <a:bodyPr anchor="ctr"/>
            <a:lstStyle/>
            <a:p>
              <a:pPr algn="ctr"/>
              <a:endParaRPr>
                <a:cs typeface="+mn-ea"/>
                <a:sym typeface="+mn-lt"/>
              </a:endParaRPr>
            </a:p>
          </p:txBody>
        </p:sp>
        <p:sp>
          <p:nvSpPr>
            <p:cNvPr id="93" name="Freeform: Shape 72"/>
            <p:cNvSpPr/>
            <p:nvPr/>
          </p:nvSpPr>
          <p:spPr bwMode="auto">
            <a:xfrm>
              <a:off x="4649477" y="4616544"/>
              <a:ext cx="97245" cy="5954"/>
            </a:xfrm>
            <a:custGeom>
              <a:avLst/>
              <a:gdLst>
                <a:gd name="T0" fmla="*/ 0 w 431"/>
                <a:gd name="T1" fmla="*/ 24 h 25"/>
                <a:gd name="T2" fmla="*/ 430 w 431"/>
                <a:gd name="T3" fmla="*/ 24 h 25"/>
                <a:gd name="T4" fmla="*/ 430 w 431"/>
                <a:gd name="T5" fmla="*/ 0 h 25"/>
                <a:gd name="T6" fmla="*/ 0 w 431"/>
                <a:gd name="T7" fmla="*/ 0 h 25"/>
                <a:gd name="T8" fmla="*/ 0 w 431"/>
                <a:gd name="T9" fmla="*/ 24 h 25"/>
              </a:gdLst>
              <a:ahLst/>
              <a:cxnLst>
                <a:cxn ang="0">
                  <a:pos x="T0" y="T1"/>
                </a:cxn>
                <a:cxn ang="0">
                  <a:pos x="T2" y="T3"/>
                </a:cxn>
                <a:cxn ang="0">
                  <a:pos x="T4" y="T5"/>
                </a:cxn>
                <a:cxn ang="0">
                  <a:pos x="T6" y="T7"/>
                </a:cxn>
                <a:cxn ang="0">
                  <a:pos x="T8" y="T9"/>
                </a:cxn>
              </a:cxnLst>
              <a:rect l="0" t="0" r="r" b="b"/>
              <a:pathLst>
                <a:path w="431" h="25">
                  <a:moveTo>
                    <a:pt x="0" y="24"/>
                  </a:moveTo>
                  <a:lnTo>
                    <a:pt x="430" y="24"/>
                  </a:lnTo>
                  <a:lnTo>
                    <a:pt x="430" y="0"/>
                  </a:lnTo>
                  <a:lnTo>
                    <a:pt x="0" y="0"/>
                  </a:lnTo>
                  <a:lnTo>
                    <a:pt x="0" y="24"/>
                  </a:lnTo>
                </a:path>
              </a:pathLst>
            </a:custGeom>
            <a:solidFill>
              <a:srgbClr val="FFFFFF"/>
            </a:solidFill>
            <a:ln>
              <a:noFill/>
            </a:ln>
            <a:effectLst/>
          </p:spPr>
          <p:txBody>
            <a:bodyPr anchor="ctr"/>
            <a:lstStyle/>
            <a:p>
              <a:pPr algn="ctr"/>
              <a:endParaRPr>
                <a:cs typeface="+mn-ea"/>
                <a:sym typeface="+mn-lt"/>
              </a:endParaRPr>
            </a:p>
          </p:txBody>
        </p:sp>
        <p:sp>
          <p:nvSpPr>
            <p:cNvPr id="94" name="Freeform: Shape 73"/>
            <p:cNvSpPr/>
            <p:nvPr/>
          </p:nvSpPr>
          <p:spPr bwMode="auto">
            <a:xfrm>
              <a:off x="4649477" y="4638377"/>
              <a:ext cx="97245" cy="6947"/>
            </a:xfrm>
            <a:custGeom>
              <a:avLst/>
              <a:gdLst>
                <a:gd name="T0" fmla="*/ 0 w 431"/>
                <a:gd name="T1" fmla="*/ 30 h 31"/>
                <a:gd name="T2" fmla="*/ 430 w 431"/>
                <a:gd name="T3" fmla="*/ 30 h 31"/>
                <a:gd name="T4" fmla="*/ 430 w 431"/>
                <a:gd name="T5" fmla="*/ 0 h 31"/>
                <a:gd name="T6" fmla="*/ 0 w 431"/>
                <a:gd name="T7" fmla="*/ 0 h 31"/>
                <a:gd name="T8" fmla="*/ 0 w 431"/>
                <a:gd name="T9" fmla="*/ 30 h 31"/>
              </a:gdLst>
              <a:ahLst/>
              <a:cxnLst>
                <a:cxn ang="0">
                  <a:pos x="T0" y="T1"/>
                </a:cxn>
                <a:cxn ang="0">
                  <a:pos x="T2" y="T3"/>
                </a:cxn>
                <a:cxn ang="0">
                  <a:pos x="T4" y="T5"/>
                </a:cxn>
                <a:cxn ang="0">
                  <a:pos x="T6" y="T7"/>
                </a:cxn>
                <a:cxn ang="0">
                  <a:pos x="T8" y="T9"/>
                </a:cxn>
              </a:cxnLst>
              <a:rect l="0" t="0" r="r" b="b"/>
              <a:pathLst>
                <a:path w="431" h="31">
                  <a:moveTo>
                    <a:pt x="0" y="30"/>
                  </a:moveTo>
                  <a:lnTo>
                    <a:pt x="430" y="30"/>
                  </a:lnTo>
                  <a:lnTo>
                    <a:pt x="430" y="0"/>
                  </a:lnTo>
                  <a:lnTo>
                    <a:pt x="0" y="0"/>
                  </a:lnTo>
                  <a:lnTo>
                    <a:pt x="0" y="30"/>
                  </a:lnTo>
                </a:path>
              </a:pathLst>
            </a:custGeom>
            <a:solidFill>
              <a:srgbClr val="FFFFFF"/>
            </a:solidFill>
            <a:ln>
              <a:noFill/>
            </a:ln>
            <a:effectLst/>
          </p:spPr>
          <p:txBody>
            <a:bodyPr anchor="ctr"/>
            <a:lstStyle/>
            <a:p>
              <a:pPr algn="ctr"/>
              <a:endParaRPr>
                <a:cs typeface="+mn-ea"/>
                <a:sym typeface="+mn-lt"/>
              </a:endParaRPr>
            </a:p>
          </p:txBody>
        </p:sp>
        <p:sp>
          <p:nvSpPr>
            <p:cNvPr id="95" name="Freeform: Shape 74"/>
            <p:cNvSpPr/>
            <p:nvPr/>
          </p:nvSpPr>
          <p:spPr bwMode="auto">
            <a:xfrm>
              <a:off x="4649477" y="4661201"/>
              <a:ext cx="97245" cy="6946"/>
            </a:xfrm>
            <a:custGeom>
              <a:avLst/>
              <a:gdLst>
                <a:gd name="T0" fmla="*/ 0 w 431"/>
                <a:gd name="T1" fmla="*/ 30 h 31"/>
                <a:gd name="T2" fmla="*/ 430 w 431"/>
                <a:gd name="T3" fmla="*/ 30 h 31"/>
                <a:gd name="T4" fmla="*/ 430 w 431"/>
                <a:gd name="T5" fmla="*/ 0 h 31"/>
                <a:gd name="T6" fmla="*/ 0 w 431"/>
                <a:gd name="T7" fmla="*/ 0 h 31"/>
                <a:gd name="T8" fmla="*/ 0 w 431"/>
                <a:gd name="T9" fmla="*/ 30 h 31"/>
              </a:gdLst>
              <a:ahLst/>
              <a:cxnLst>
                <a:cxn ang="0">
                  <a:pos x="T0" y="T1"/>
                </a:cxn>
                <a:cxn ang="0">
                  <a:pos x="T2" y="T3"/>
                </a:cxn>
                <a:cxn ang="0">
                  <a:pos x="T4" y="T5"/>
                </a:cxn>
                <a:cxn ang="0">
                  <a:pos x="T6" y="T7"/>
                </a:cxn>
                <a:cxn ang="0">
                  <a:pos x="T8" y="T9"/>
                </a:cxn>
              </a:cxnLst>
              <a:rect l="0" t="0" r="r" b="b"/>
              <a:pathLst>
                <a:path w="431" h="31">
                  <a:moveTo>
                    <a:pt x="0" y="30"/>
                  </a:moveTo>
                  <a:lnTo>
                    <a:pt x="430" y="30"/>
                  </a:lnTo>
                  <a:lnTo>
                    <a:pt x="430" y="0"/>
                  </a:lnTo>
                  <a:lnTo>
                    <a:pt x="0" y="0"/>
                  </a:lnTo>
                  <a:lnTo>
                    <a:pt x="0" y="30"/>
                  </a:lnTo>
                </a:path>
              </a:pathLst>
            </a:custGeom>
            <a:solidFill>
              <a:srgbClr val="FFFFFF"/>
            </a:solidFill>
            <a:ln>
              <a:noFill/>
            </a:ln>
            <a:effectLst/>
          </p:spPr>
          <p:txBody>
            <a:bodyPr anchor="ctr"/>
            <a:lstStyle/>
            <a:p>
              <a:pPr algn="ctr"/>
              <a:endParaRPr>
                <a:cs typeface="+mn-ea"/>
                <a:sym typeface="+mn-lt"/>
              </a:endParaRPr>
            </a:p>
          </p:txBody>
        </p:sp>
        <p:sp>
          <p:nvSpPr>
            <p:cNvPr id="96" name="Freeform: Shape 75"/>
            <p:cNvSpPr/>
            <p:nvPr/>
          </p:nvSpPr>
          <p:spPr bwMode="auto">
            <a:xfrm>
              <a:off x="4649477" y="4684025"/>
              <a:ext cx="97245" cy="6947"/>
            </a:xfrm>
            <a:custGeom>
              <a:avLst/>
              <a:gdLst>
                <a:gd name="T0" fmla="*/ 0 w 431"/>
                <a:gd name="T1" fmla="*/ 29 h 30"/>
                <a:gd name="T2" fmla="*/ 430 w 431"/>
                <a:gd name="T3" fmla="*/ 29 h 30"/>
                <a:gd name="T4" fmla="*/ 430 w 431"/>
                <a:gd name="T5" fmla="*/ 0 h 30"/>
                <a:gd name="T6" fmla="*/ 0 w 431"/>
                <a:gd name="T7" fmla="*/ 0 h 30"/>
                <a:gd name="T8" fmla="*/ 0 w 431"/>
                <a:gd name="T9" fmla="*/ 29 h 30"/>
              </a:gdLst>
              <a:ahLst/>
              <a:cxnLst>
                <a:cxn ang="0">
                  <a:pos x="T0" y="T1"/>
                </a:cxn>
                <a:cxn ang="0">
                  <a:pos x="T2" y="T3"/>
                </a:cxn>
                <a:cxn ang="0">
                  <a:pos x="T4" y="T5"/>
                </a:cxn>
                <a:cxn ang="0">
                  <a:pos x="T6" y="T7"/>
                </a:cxn>
                <a:cxn ang="0">
                  <a:pos x="T8" y="T9"/>
                </a:cxn>
              </a:cxnLst>
              <a:rect l="0" t="0" r="r" b="b"/>
              <a:pathLst>
                <a:path w="431" h="30">
                  <a:moveTo>
                    <a:pt x="0" y="29"/>
                  </a:moveTo>
                  <a:lnTo>
                    <a:pt x="430" y="29"/>
                  </a:lnTo>
                  <a:lnTo>
                    <a:pt x="430" y="0"/>
                  </a:lnTo>
                  <a:lnTo>
                    <a:pt x="0" y="0"/>
                  </a:lnTo>
                  <a:lnTo>
                    <a:pt x="0" y="29"/>
                  </a:lnTo>
                </a:path>
              </a:pathLst>
            </a:custGeom>
            <a:solidFill>
              <a:srgbClr val="FFFFFF"/>
            </a:solidFill>
            <a:ln>
              <a:noFill/>
            </a:ln>
            <a:effectLst/>
          </p:spPr>
          <p:txBody>
            <a:bodyPr anchor="ctr"/>
            <a:lstStyle/>
            <a:p>
              <a:pPr algn="ctr"/>
              <a:endParaRPr>
                <a:cs typeface="+mn-ea"/>
                <a:sym typeface="+mn-lt"/>
              </a:endParaRPr>
            </a:p>
          </p:txBody>
        </p:sp>
        <p:sp>
          <p:nvSpPr>
            <p:cNvPr id="97" name="Freeform: Shape 76"/>
            <p:cNvSpPr/>
            <p:nvPr/>
          </p:nvSpPr>
          <p:spPr bwMode="auto">
            <a:xfrm>
              <a:off x="4649477" y="4706849"/>
              <a:ext cx="97245" cy="6946"/>
            </a:xfrm>
            <a:custGeom>
              <a:avLst/>
              <a:gdLst>
                <a:gd name="T0" fmla="*/ 0 w 431"/>
                <a:gd name="T1" fmla="*/ 29 h 30"/>
                <a:gd name="T2" fmla="*/ 430 w 431"/>
                <a:gd name="T3" fmla="*/ 29 h 30"/>
                <a:gd name="T4" fmla="*/ 430 w 431"/>
                <a:gd name="T5" fmla="*/ 0 h 30"/>
                <a:gd name="T6" fmla="*/ 0 w 431"/>
                <a:gd name="T7" fmla="*/ 0 h 30"/>
                <a:gd name="T8" fmla="*/ 0 w 431"/>
                <a:gd name="T9" fmla="*/ 29 h 30"/>
              </a:gdLst>
              <a:ahLst/>
              <a:cxnLst>
                <a:cxn ang="0">
                  <a:pos x="T0" y="T1"/>
                </a:cxn>
                <a:cxn ang="0">
                  <a:pos x="T2" y="T3"/>
                </a:cxn>
                <a:cxn ang="0">
                  <a:pos x="T4" y="T5"/>
                </a:cxn>
                <a:cxn ang="0">
                  <a:pos x="T6" y="T7"/>
                </a:cxn>
                <a:cxn ang="0">
                  <a:pos x="T8" y="T9"/>
                </a:cxn>
              </a:cxnLst>
              <a:rect l="0" t="0" r="r" b="b"/>
              <a:pathLst>
                <a:path w="431" h="30">
                  <a:moveTo>
                    <a:pt x="0" y="29"/>
                  </a:moveTo>
                  <a:lnTo>
                    <a:pt x="430" y="29"/>
                  </a:lnTo>
                  <a:lnTo>
                    <a:pt x="430" y="0"/>
                  </a:lnTo>
                  <a:lnTo>
                    <a:pt x="0" y="0"/>
                  </a:lnTo>
                  <a:lnTo>
                    <a:pt x="0" y="29"/>
                  </a:lnTo>
                </a:path>
              </a:pathLst>
            </a:custGeom>
            <a:solidFill>
              <a:srgbClr val="FFFFFF"/>
            </a:solidFill>
            <a:ln>
              <a:noFill/>
            </a:ln>
            <a:effectLst/>
          </p:spPr>
          <p:txBody>
            <a:bodyPr anchor="ctr"/>
            <a:lstStyle/>
            <a:p>
              <a:pPr algn="ctr"/>
              <a:endParaRPr>
                <a:cs typeface="+mn-ea"/>
                <a:sym typeface="+mn-lt"/>
              </a:endParaRPr>
            </a:p>
          </p:txBody>
        </p:sp>
        <p:sp>
          <p:nvSpPr>
            <p:cNvPr id="98" name="Freeform: Shape 77"/>
            <p:cNvSpPr/>
            <p:nvPr/>
          </p:nvSpPr>
          <p:spPr bwMode="auto">
            <a:xfrm>
              <a:off x="4518493" y="4593721"/>
              <a:ext cx="97245" cy="5954"/>
            </a:xfrm>
            <a:custGeom>
              <a:avLst/>
              <a:gdLst>
                <a:gd name="T0" fmla="*/ 0 w 431"/>
                <a:gd name="T1" fmla="*/ 24 h 25"/>
                <a:gd name="T2" fmla="*/ 430 w 431"/>
                <a:gd name="T3" fmla="*/ 24 h 25"/>
                <a:gd name="T4" fmla="*/ 430 w 431"/>
                <a:gd name="T5" fmla="*/ 0 h 25"/>
                <a:gd name="T6" fmla="*/ 0 w 431"/>
                <a:gd name="T7" fmla="*/ 0 h 25"/>
                <a:gd name="T8" fmla="*/ 0 w 431"/>
                <a:gd name="T9" fmla="*/ 24 h 25"/>
              </a:gdLst>
              <a:ahLst/>
              <a:cxnLst>
                <a:cxn ang="0">
                  <a:pos x="T0" y="T1"/>
                </a:cxn>
                <a:cxn ang="0">
                  <a:pos x="T2" y="T3"/>
                </a:cxn>
                <a:cxn ang="0">
                  <a:pos x="T4" y="T5"/>
                </a:cxn>
                <a:cxn ang="0">
                  <a:pos x="T6" y="T7"/>
                </a:cxn>
                <a:cxn ang="0">
                  <a:pos x="T8" y="T9"/>
                </a:cxn>
              </a:cxnLst>
              <a:rect l="0" t="0" r="r" b="b"/>
              <a:pathLst>
                <a:path w="431" h="25">
                  <a:moveTo>
                    <a:pt x="0" y="24"/>
                  </a:moveTo>
                  <a:lnTo>
                    <a:pt x="430" y="24"/>
                  </a:lnTo>
                  <a:lnTo>
                    <a:pt x="430" y="0"/>
                  </a:lnTo>
                  <a:lnTo>
                    <a:pt x="0" y="0"/>
                  </a:lnTo>
                  <a:lnTo>
                    <a:pt x="0" y="24"/>
                  </a:lnTo>
                </a:path>
              </a:pathLst>
            </a:custGeom>
            <a:solidFill>
              <a:srgbClr val="FFFFFF"/>
            </a:solidFill>
            <a:ln>
              <a:noFill/>
            </a:ln>
            <a:effectLst/>
          </p:spPr>
          <p:txBody>
            <a:bodyPr anchor="ctr"/>
            <a:lstStyle/>
            <a:p>
              <a:pPr algn="ctr"/>
              <a:endParaRPr>
                <a:cs typeface="+mn-ea"/>
                <a:sym typeface="+mn-lt"/>
              </a:endParaRPr>
            </a:p>
          </p:txBody>
        </p:sp>
        <p:sp>
          <p:nvSpPr>
            <p:cNvPr id="99" name="Freeform: Shape 78"/>
            <p:cNvSpPr/>
            <p:nvPr/>
          </p:nvSpPr>
          <p:spPr bwMode="auto">
            <a:xfrm>
              <a:off x="4518493" y="4616544"/>
              <a:ext cx="97245" cy="5954"/>
            </a:xfrm>
            <a:custGeom>
              <a:avLst/>
              <a:gdLst>
                <a:gd name="T0" fmla="*/ 0 w 431"/>
                <a:gd name="T1" fmla="*/ 24 h 25"/>
                <a:gd name="T2" fmla="*/ 430 w 431"/>
                <a:gd name="T3" fmla="*/ 24 h 25"/>
                <a:gd name="T4" fmla="*/ 430 w 431"/>
                <a:gd name="T5" fmla="*/ 0 h 25"/>
                <a:gd name="T6" fmla="*/ 0 w 431"/>
                <a:gd name="T7" fmla="*/ 0 h 25"/>
                <a:gd name="T8" fmla="*/ 0 w 431"/>
                <a:gd name="T9" fmla="*/ 24 h 25"/>
              </a:gdLst>
              <a:ahLst/>
              <a:cxnLst>
                <a:cxn ang="0">
                  <a:pos x="T0" y="T1"/>
                </a:cxn>
                <a:cxn ang="0">
                  <a:pos x="T2" y="T3"/>
                </a:cxn>
                <a:cxn ang="0">
                  <a:pos x="T4" y="T5"/>
                </a:cxn>
                <a:cxn ang="0">
                  <a:pos x="T6" y="T7"/>
                </a:cxn>
                <a:cxn ang="0">
                  <a:pos x="T8" y="T9"/>
                </a:cxn>
              </a:cxnLst>
              <a:rect l="0" t="0" r="r" b="b"/>
              <a:pathLst>
                <a:path w="431" h="25">
                  <a:moveTo>
                    <a:pt x="0" y="24"/>
                  </a:moveTo>
                  <a:lnTo>
                    <a:pt x="430" y="24"/>
                  </a:lnTo>
                  <a:lnTo>
                    <a:pt x="430" y="0"/>
                  </a:lnTo>
                  <a:lnTo>
                    <a:pt x="0" y="0"/>
                  </a:lnTo>
                  <a:lnTo>
                    <a:pt x="0" y="24"/>
                  </a:lnTo>
                </a:path>
              </a:pathLst>
            </a:custGeom>
            <a:solidFill>
              <a:srgbClr val="FFFFFF"/>
            </a:solidFill>
            <a:ln>
              <a:noFill/>
            </a:ln>
            <a:effectLst/>
          </p:spPr>
          <p:txBody>
            <a:bodyPr anchor="ctr"/>
            <a:lstStyle/>
            <a:p>
              <a:pPr algn="ctr"/>
              <a:endParaRPr>
                <a:cs typeface="+mn-ea"/>
                <a:sym typeface="+mn-lt"/>
              </a:endParaRPr>
            </a:p>
          </p:txBody>
        </p:sp>
        <p:sp>
          <p:nvSpPr>
            <p:cNvPr id="100" name="Freeform: Shape 79"/>
            <p:cNvSpPr/>
            <p:nvPr/>
          </p:nvSpPr>
          <p:spPr bwMode="auto">
            <a:xfrm>
              <a:off x="4518493" y="4638377"/>
              <a:ext cx="97245" cy="6947"/>
            </a:xfrm>
            <a:custGeom>
              <a:avLst/>
              <a:gdLst>
                <a:gd name="T0" fmla="*/ 0 w 431"/>
                <a:gd name="T1" fmla="*/ 30 h 31"/>
                <a:gd name="T2" fmla="*/ 430 w 431"/>
                <a:gd name="T3" fmla="*/ 30 h 31"/>
                <a:gd name="T4" fmla="*/ 430 w 431"/>
                <a:gd name="T5" fmla="*/ 0 h 31"/>
                <a:gd name="T6" fmla="*/ 0 w 431"/>
                <a:gd name="T7" fmla="*/ 0 h 31"/>
                <a:gd name="T8" fmla="*/ 0 w 431"/>
                <a:gd name="T9" fmla="*/ 30 h 31"/>
              </a:gdLst>
              <a:ahLst/>
              <a:cxnLst>
                <a:cxn ang="0">
                  <a:pos x="T0" y="T1"/>
                </a:cxn>
                <a:cxn ang="0">
                  <a:pos x="T2" y="T3"/>
                </a:cxn>
                <a:cxn ang="0">
                  <a:pos x="T4" y="T5"/>
                </a:cxn>
                <a:cxn ang="0">
                  <a:pos x="T6" y="T7"/>
                </a:cxn>
                <a:cxn ang="0">
                  <a:pos x="T8" y="T9"/>
                </a:cxn>
              </a:cxnLst>
              <a:rect l="0" t="0" r="r" b="b"/>
              <a:pathLst>
                <a:path w="431" h="31">
                  <a:moveTo>
                    <a:pt x="0" y="30"/>
                  </a:moveTo>
                  <a:lnTo>
                    <a:pt x="430" y="30"/>
                  </a:lnTo>
                  <a:lnTo>
                    <a:pt x="430" y="0"/>
                  </a:lnTo>
                  <a:lnTo>
                    <a:pt x="0" y="0"/>
                  </a:lnTo>
                  <a:lnTo>
                    <a:pt x="0" y="30"/>
                  </a:lnTo>
                </a:path>
              </a:pathLst>
            </a:custGeom>
            <a:solidFill>
              <a:srgbClr val="FFFFFF"/>
            </a:solidFill>
            <a:ln>
              <a:noFill/>
            </a:ln>
            <a:effectLst/>
          </p:spPr>
          <p:txBody>
            <a:bodyPr anchor="ctr"/>
            <a:lstStyle/>
            <a:p>
              <a:pPr algn="ctr"/>
              <a:endParaRPr>
                <a:cs typeface="+mn-ea"/>
                <a:sym typeface="+mn-lt"/>
              </a:endParaRPr>
            </a:p>
          </p:txBody>
        </p:sp>
        <p:sp>
          <p:nvSpPr>
            <p:cNvPr id="101" name="Freeform: Shape 80"/>
            <p:cNvSpPr/>
            <p:nvPr/>
          </p:nvSpPr>
          <p:spPr bwMode="auto">
            <a:xfrm>
              <a:off x="4518493" y="4661201"/>
              <a:ext cx="97245" cy="6946"/>
            </a:xfrm>
            <a:custGeom>
              <a:avLst/>
              <a:gdLst>
                <a:gd name="T0" fmla="*/ 0 w 431"/>
                <a:gd name="T1" fmla="*/ 30 h 31"/>
                <a:gd name="T2" fmla="*/ 430 w 431"/>
                <a:gd name="T3" fmla="*/ 30 h 31"/>
                <a:gd name="T4" fmla="*/ 430 w 431"/>
                <a:gd name="T5" fmla="*/ 0 h 31"/>
                <a:gd name="T6" fmla="*/ 0 w 431"/>
                <a:gd name="T7" fmla="*/ 0 h 31"/>
                <a:gd name="T8" fmla="*/ 0 w 431"/>
                <a:gd name="T9" fmla="*/ 30 h 31"/>
              </a:gdLst>
              <a:ahLst/>
              <a:cxnLst>
                <a:cxn ang="0">
                  <a:pos x="T0" y="T1"/>
                </a:cxn>
                <a:cxn ang="0">
                  <a:pos x="T2" y="T3"/>
                </a:cxn>
                <a:cxn ang="0">
                  <a:pos x="T4" y="T5"/>
                </a:cxn>
                <a:cxn ang="0">
                  <a:pos x="T6" y="T7"/>
                </a:cxn>
                <a:cxn ang="0">
                  <a:pos x="T8" y="T9"/>
                </a:cxn>
              </a:cxnLst>
              <a:rect l="0" t="0" r="r" b="b"/>
              <a:pathLst>
                <a:path w="431" h="31">
                  <a:moveTo>
                    <a:pt x="0" y="30"/>
                  </a:moveTo>
                  <a:lnTo>
                    <a:pt x="430" y="30"/>
                  </a:lnTo>
                  <a:lnTo>
                    <a:pt x="430" y="0"/>
                  </a:lnTo>
                  <a:lnTo>
                    <a:pt x="0" y="0"/>
                  </a:lnTo>
                  <a:lnTo>
                    <a:pt x="0" y="30"/>
                  </a:lnTo>
                </a:path>
              </a:pathLst>
            </a:custGeom>
            <a:solidFill>
              <a:srgbClr val="FFFFFF"/>
            </a:solidFill>
            <a:ln>
              <a:noFill/>
            </a:ln>
            <a:effectLst/>
          </p:spPr>
          <p:txBody>
            <a:bodyPr anchor="ctr"/>
            <a:lstStyle/>
            <a:p>
              <a:pPr algn="ctr"/>
              <a:endParaRPr>
                <a:cs typeface="+mn-ea"/>
                <a:sym typeface="+mn-lt"/>
              </a:endParaRPr>
            </a:p>
          </p:txBody>
        </p:sp>
        <p:sp>
          <p:nvSpPr>
            <p:cNvPr id="102" name="Freeform: Shape 81"/>
            <p:cNvSpPr/>
            <p:nvPr/>
          </p:nvSpPr>
          <p:spPr bwMode="auto">
            <a:xfrm>
              <a:off x="4518493" y="4684025"/>
              <a:ext cx="97245" cy="6947"/>
            </a:xfrm>
            <a:custGeom>
              <a:avLst/>
              <a:gdLst>
                <a:gd name="T0" fmla="*/ 0 w 431"/>
                <a:gd name="T1" fmla="*/ 29 h 30"/>
                <a:gd name="T2" fmla="*/ 430 w 431"/>
                <a:gd name="T3" fmla="*/ 29 h 30"/>
                <a:gd name="T4" fmla="*/ 430 w 431"/>
                <a:gd name="T5" fmla="*/ 0 h 30"/>
                <a:gd name="T6" fmla="*/ 0 w 431"/>
                <a:gd name="T7" fmla="*/ 0 h 30"/>
                <a:gd name="T8" fmla="*/ 0 w 431"/>
                <a:gd name="T9" fmla="*/ 29 h 30"/>
              </a:gdLst>
              <a:ahLst/>
              <a:cxnLst>
                <a:cxn ang="0">
                  <a:pos x="T0" y="T1"/>
                </a:cxn>
                <a:cxn ang="0">
                  <a:pos x="T2" y="T3"/>
                </a:cxn>
                <a:cxn ang="0">
                  <a:pos x="T4" y="T5"/>
                </a:cxn>
                <a:cxn ang="0">
                  <a:pos x="T6" y="T7"/>
                </a:cxn>
                <a:cxn ang="0">
                  <a:pos x="T8" y="T9"/>
                </a:cxn>
              </a:cxnLst>
              <a:rect l="0" t="0" r="r" b="b"/>
              <a:pathLst>
                <a:path w="431" h="30">
                  <a:moveTo>
                    <a:pt x="0" y="29"/>
                  </a:moveTo>
                  <a:lnTo>
                    <a:pt x="430" y="29"/>
                  </a:lnTo>
                  <a:lnTo>
                    <a:pt x="430" y="0"/>
                  </a:lnTo>
                  <a:lnTo>
                    <a:pt x="0" y="0"/>
                  </a:lnTo>
                  <a:lnTo>
                    <a:pt x="0" y="29"/>
                  </a:lnTo>
                </a:path>
              </a:pathLst>
            </a:custGeom>
            <a:solidFill>
              <a:srgbClr val="FFFFFF"/>
            </a:solidFill>
            <a:ln>
              <a:noFill/>
            </a:ln>
            <a:effectLst/>
          </p:spPr>
          <p:txBody>
            <a:bodyPr anchor="ctr"/>
            <a:lstStyle/>
            <a:p>
              <a:pPr algn="ctr"/>
              <a:endParaRPr>
                <a:cs typeface="+mn-ea"/>
                <a:sym typeface="+mn-lt"/>
              </a:endParaRPr>
            </a:p>
          </p:txBody>
        </p:sp>
        <p:sp>
          <p:nvSpPr>
            <p:cNvPr id="103" name="Freeform: Shape 82"/>
            <p:cNvSpPr/>
            <p:nvPr/>
          </p:nvSpPr>
          <p:spPr bwMode="auto">
            <a:xfrm>
              <a:off x="4518493" y="4706849"/>
              <a:ext cx="97245" cy="6946"/>
            </a:xfrm>
            <a:custGeom>
              <a:avLst/>
              <a:gdLst>
                <a:gd name="T0" fmla="*/ 0 w 431"/>
                <a:gd name="T1" fmla="*/ 29 h 30"/>
                <a:gd name="T2" fmla="*/ 430 w 431"/>
                <a:gd name="T3" fmla="*/ 29 h 30"/>
                <a:gd name="T4" fmla="*/ 430 w 431"/>
                <a:gd name="T5" fmla="*/ 0 h 30"/>
                <a:gd name="T6" fmla="*/ 0 w 431"/>
                <a:gd name="T7" fmla="*/ 0 h 30"/>
                <a:gd name="T8" fmla="*/ 0 w 431"/>
                <a:gd name="T9" fmla="*/ 29 h 30"/>
              </a:gdLst>
              <a:ahLst/>
              <a:cxnLst>
                <a:cxn ang="0">
                  <a:pos x="T0" y="T1"/>
                </a:cxn>
                <a:cxn ang="0">
                  <a:pos x="T2" y="T3"/>
                </a:cxn>
                <a:cxn ang="0">
                  <a:pos x="T4" y="T5"/>
                </a:cxn>
                <a:cxn ang="0">
                  <a:pos x="T6" y="T7"/>
                </a:cxn>
                <a:cxn ang="0">
                  <a:pos x="T8" y="T9"/>
                </a:cxn>
              </a:cxnLst>
              <a:rect l="0" t="0" r="r" b="b"/>
              <a:pathLst>
                <a:path w="431" h="30">
                  <a:moveTo>
                    <a:pt x="0" y="29"/>
                  </a:moveTo>
                  <a:lnTo>
                    <a:pt x="430" y="29"/>
                  </a:lnTo>
                  <a:lnTo>
                    <a:pt x="430" y="0"/>
                  </a:lnTo>
                  <a:lnTo>
                    <a:pt x="0" y="0"/>
                  </a:lnTo>
                  <a:lnTo>
                    <a:pt x="0" y="29"/>
                  </a:lnTo>
                </a:path>
              </a:pathLst>
            </a:custGeom>
            <a:solidFill>
              <a:srgbClr val="FFFFFF"/>
            </a:solidFill>
            <a:ln>
              <a:noFill/>
            </a:ln>
            <a:effectLst/>
          </p:spPr>
          <p:txBody>
            <a:bodyPr anchor="ctr"/>
            <a:lstStyle/>
            <a:p>
              <a:pPr algn="ctr"/>
              <a:endParaRPr>
                <a:cs typeface="+mn-ea"/>
                <a:sym typeface="+mn-lt"/>
              </a:endParaRPr>
            </a:p>
          </p:txBody>
        </p:sp>
        <p:sp>
          <p:nvSpPr>
            <p:cNvPr id="104" name="Freeform: Shape 83"/>
            <p:cNvSpPr/>
            <p:nvPr/>
          </p:nvSpPr>
          <p:spPr bwMode="auto">
            <a:xfrm>
              <a:off x="4414302" y="2811443"/>
              <a:ext cx="65491" cy="22824"/>
            </a:xfrm>
            <a:custGeom>
              <a:avLst/>
              <a:gdLst>
                <a:gd name="T0" fmla="*/ 6 w 290"/>
                <a:gd name="T1" fmla="*/ 0 h 101"/>
                <a:gd name="T2" fmla="*/ 0 w 290"/>
                <a:gd name="T3" fmla="*/ 100 h 101"/>
                <a:gd name="T4" fmla="*/ 289 w 290"/>
                <a:gd name="T5" fmla="*/ 100 h 101"/>
                <a:gd name="T6" fmla="*/ 283 w 290"/>
                <a:gd name="T7" fmla="*/ 0 h 101"/>
                <a:gd name="T8" fmla="*/ 6 w 290"/>
                <a:gd name="T9" fmla="*/ 0 h 101"/>
              </a:gdLst>
              <a:ahLst/>
              <a:cxnLst>
                <a:cxn ang="0">
                  <a:pos x="T0" y="T1"/>
                </a:cxn>
                <a:cxn ang="0">
                  <a:pos x="T2" y="T3"/>
                </a:cxn>
                <a:cxn ang="0">
                  <a:pos x="T4" y="T5"/>
                </a:cxn>
                <a:cxn ang="0">
                  <a:pos x="T6" y="T7"/>
                </a:cxn>
                <a:cxn ang="0">
                  <a:pos x="T8" y="T9"/>
                </a:cxn>
              </a:cxnLst>
              <a:rect l="0" t="0" r="r" b="b"/>
              <a:pathLst>
                <a:path w="290" h="101">
                  <a:moveTo>
                    <a:pt x="6" y="0"/>
                  </a:moveTo>
                  <a:lnTo>
                    <a:pt x="0" y="100"/>
                  </a:lnTo>
                  <a:lnTo>
                    <a:pt x="289" y="100"/>
                  </a:lnTo>
                  <a:lnTo>
                    <a:pt x="283" y="0"/>
                  </a:lnTo>
                  <a:lnTo>
                    <a:pt x="6" y="0"/>
                  </a:lnTo>
                </a:path>
              </a:pathLst>
            </a:custGeom>
            <a:solidFill>
              <a:srgbClr val="FFFFFF"/>
            </a:solidFill>
            <a:ln>
              <a:noFill/>
            </a:ln>
            <a:effectLst/>
          </p:spPr>
          <p:txBody>
            <a:bodyPr anchor="ctr"/>
            <a:lstStyle/>
            <a:p>
              <a:pPr algn="ctr"/>
              <a:endParaRPr>
                <a:cs typeface="+mn-ea"/>
                <a:sym typeface="+mn-lt"/>
              </a:endParaRPr>
            </a:p>
          </p:txBody>
        </p:sp>
        <p:sp>
          <p:nvSpPr>
            <p:cNvPr id="105" name="Freeform: Shape 84"/>
            <p:cNvSpPr/>
            <p:nvPr/>
          </p:nvSpPr>
          <p:spPr bwMode="auto">
            <a:xfrm>
              <a:off x="4355757" y="2694345"/>
              <a:ext cx="181589" cy="113129"/>
            </a:xfrm>
            <a:custGeom>
              <a:avLst/>
              <a:gdLst>
                <a:gd name="T0" fmla="*/ 542 w 808"/>
                <a:gd name="T1" fmla="*/ 500 h 501"/>
                <a:gd name="T2" fmla="*/ 807 w 808"/>
                <a:gd name="T3" fmla="*/ 500 h 501"/>
                <a:gd name="T4" fmla="*/ 807 w 808"/>
                <a:gd name="T5" fmla="*/ 0 h 501"/>
                <a:gd name="T6" fmla="*/ 400 w 808"/>
                <a:gd name="T7" fmla="*/ 0 h 501"/>
                <a:gd name="T8" fmla="*/ 400 w 808"/>
                <a:gd name="T9" fmla="*/ 59 h 501"/>
                <a:gd name="T10" fmla="*/ 730 w 808"/>
                <a:gd name="T11" fmla="*/ 59 h 501"/>
                <a:gd name="T12" fmla="*/ 730 w 808"/>
                <a:gd name="T13" fmla="*/ 441 h 501"/>
                <a:gd name="T14" fmla="*/ 536 w 808"/>
                <a:gd name="T15" fmla="*/ 441 h 501"/>
                <a:gd name="T16" fmla="*/ 400 w 808"/>
                <a:gd name="T17" fmla="*/ 441 h 501"/>
                <a:gd name="T18" fmla="*/ 400 w 808"/>
                <a:gd name="T19" fmla="*/ 500 h 501"/>
                <a:gd name="T20" fmla="*/ 542 w 808"/>
                <a:gd name="T21" fmla="*/ 500 h 501"/>
                <a:gd name="T22" fmla="*/ 400 w 808"/>
                <a:gd name="T23" fmla="*/ 0 h 501"/>
                <a:gd name="T24" fmla="*/ 0 w 808"/>
                <a:gd name="T25" fmla="*/ 0 h 501"/>
                <a:gd name="T26" fmla="*/ 0 w 808"/>
                <a:gd name="T27" fmla="*/ 500 h 501"/>
                <a:gd name="T28" fmla="*/ 265 w 808"/>
                <a:gd name="T29" fmla="*/ 500 h 501"/>
                <a:gd name="T30" fmla="*/ 400 w 808"/>
                <a:gd name="T31" fmla="*/ 500 h 501"/>
                <a:gd name="T32" fmla="*/ 400 w 808"/>
                <a:gd name="T33" fmla="*/ 441 h 501"/>
                <a:gd name="T34" fmla="*/ 271 w 808"/>
                <a:gd name="T35" fmla="*/ 441 h 501"/>
                <a:gd name="T36" fmla="*/ 71 w 808"/>
                <a:gd name="T37" fmla="*/ 441 h 501"/>
                <a:gd name="T38" fmla="*/ 71 w 808"/>
                <a:gd name="T39" fmla="*/ 441 h 501"/>
                <a:gd name="T40" fmla="*/ 71 w 808"/>
                <a:gd name="T41" fmla="*/ 59 h 501"/>
                <a:gd name="T42" fmla="*/ 400 w 808"/>
                <a:gd name="T43" fmla="*/ 59 h 501"/>
                <a:gd name="T44" fmla="*/ 400 w 808"/>
                <a:gd name="T45"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8" h="501">
                  <a:moveTo>
                    <a:pt x="542" y="500"/>
                  </a:moveTo>
                  <a:lnTo>
                    <a:pt x="807" y="500"/>
                  </a:lnTo>
                  <a:lnTo>
                    <a:pt x="807" y="0"/>
                  </a:lnTo>
                  <a:lnTo>
                    <a:pt x="400" y="0"/>
                  </a:lnTo>
                  <a:lnTo>
                    <a:pt x="400" y="59"/>
                  </a:lnTo>
                  <a:lnTo>
                    <a:pt x="730" y="59"/>
                  </a:lnTo>
                  <a:lnTo>
                    <a:pt x="730" y="441"/>
                  </a:lnTo>
                  <a:lnTo>
                    <a:pt x="536" y="441"/>
                  </a:lnTo>
                  <a:lnTo>
                    <a:pt x="400" y="441"/>
                  </a:lnTo>
                  <a:lnTo>
                    <a:pt x="400" y="500"/>
                  </a:lnTo>
                  <a:lnTo>
                    <a:pt x="542" y="500"/>
                  </a:lnTo>
                  <a:close/>
                  <a:moveTo>
                    <a:pt x="400" y="0"/>
                  </a:moveTo>
                  <a:lnTo>
                    <a:pt x="0" y="0"/>
                  </a:lnTo>
                  <a:lnTo>
                    <a:pt x="0" y="500"/>
                  </a:lnTo>
                  <a:lnTo>
                    <a:pt x="265" y="500"/>
                  </a:lnTo>
                  <a:lnTo>
                    <a:pt x="400" y="500"/>
                  </a:lnTo>
                  <a:lnTo>
                    <a:pt x="400" y="441"/>
                  </a:lnTo>
                  <a:lnTo>
                    <a:pt x="271" y="441"/>
                  </a:lnTo>
                  <a:lnTo>
                    <a:pt x="71" y="441"/>
                  </a:lnTo>
                  <a:lnTo>
                    <a:pt x="71" y="441"/>
                  </a:lnTo>
                  <a:lnTo>
                    <a:pt x="71" y="59"/>
                  </a:lnTo>
                  <a:lnTo>
                    <a:pt x="400" y="59"/>
                  </a:lnTo>
                  <a:lnTo>
                    <a:pt x="400" y="0"/>
                  </a:lnTo>
                  <a:close/>
                </a:path>
              </a:pathLst>
            </a:custGeom>
            <a:solidFill>
              <a:srgbClr val="FFFFFF"/>
            </a:solidFill>
            <a:ln>
              <a:noFill/>
            </a:ln>
            <a:effectLst/>
          </p:spPr>
          <p:txBody>
            <a:bodyPr anchor="ctr"/>
            <a:lstStyle/>
            <a:p>
              <a:pPr algn="ctr"/>
              <a:endParaRPr>
                <a:cs typeface="+mn-ea"/>
                <a:sym typeface="+mn-lt"/>
              </a:endParaRPr>
            </a:p>
          </p:txBody>
        </p:sp>
        <p:sp>
          <p:nvSpPr>
            <p:cNvPr id="106" name="Freeform: Shape 85"/>
            <p:cNvSpPr/>
            <p:nvPr/>
          </p:nvSpPr>
          <p:spPr bwMode="auto">
            <a:xfrm>
              <a:off x="4402395" y="2839230"/>
              <a:ext cx="89307" cy="9924"/>
            </a:xfrm>
            <a:custGeom>
              <a:avLst/>
              <a:gdLst>
                <a:gd name="T0" fmla="*/ 0 w 396"/>
                <a:gd name="T1" fmla="*/ 0 h 43"/>
                <a:gd name="T2" fmla="*/ 0 w 396"/>
                <a:gd name="T3" fmla="*/ 42 h 43"/>
                <a:gd name="T4" fmla="*/ 395 w 396"/>
                <a:gd name="T5" fmla="*/ 42 h 43"/>
                <a:gd name="T6" fmla="*/ 395 w 396"/>
                <a:gd name="T7" fmla="*/ 0 h 43"/>
                <a:gd name="T8" fmla="*/ 342 w 396"/>
                <a:gd name="T9" fmla="*/ 0 h 43"/>
                <a:gd name="T10" fmla="*/ 53 w 396"/>
                <a:gd name="T11" fmla="*/ 0 h 43"/>
                <a:gd name="T12" fmla="*/ 0 w 39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96" h="43">
                  <a:moveTo>
                    <a:pt x="0" y="0"/>
                  </a:moveTo>
                  <a:lnTo>
                    <a:pt x="0" y="42"/>
                  </a:lnTo>
                  <a:lnTo>
                    <a:pt x="395" y="42"/>
                  </a:lnTo>
                  <a:lnTo>
                    <a:pt x="395" y="0"/>
                  </a:lnTo>
                  <a:lnTo>
                    <a:pt x="342" y="0"/>
                  </a:lnTo>
                  <a:lnTo>
                    <a:pt x="53" y="0"/>
                  </a:lnTo>
                  <a:lnTo>
                    <a:pt x="0" y="0"/>
                  </a:lnTo>
                </a:path>
              </a:pathLst>
            </a:custGeom>
            <a:solidFill>
              <a:srgbClr val="FFFFFF"/>
            </a:solidFill>
            <a:ln>
              <a:noFill/>
            </a:ln>
            <a:effectLst/>
          </p:spPr>
          <p:txBody>
            <a:bodyPr anchor="ctr"/>
            <a:lstStyle/>
            <a:p>
              <a:pPr algn="ctr"/>
              <a:endParaRPr>
                <a:cs typeface="+mn-ea"/>
                <a:sym typeface="+mn-lt"/>
              </a:endParaRPr>
            </a:p>
          </p:txBody>
        </p:sp>
        <p:sp>
          <p:nvSpPr>
            <p:cNvPr id="107" name="Freeform: Shape 86"/>
            <p:cNvSpPr/>
            <p:nvPr/>
          </p:nvSpPr>
          <p:spPr bwMode="auto">
            <a:xfrm>
              <a:off x="1319337" y="3462430"/>
              <a:ext cx="154798" cy="156793"/>
            </a:xfrm>
            <a:custGeom>
              <a:avLst/>
              <a:gdLst>
                <a:gd name="T0" fmla="*/ 689 w 690"/>
                <a:gd name="T1" fmla="*/ 347 h 695"/>
                <a:gd name="T2" fmla="*/ 689 w 690"/>
                <a:gd name="T3" fmla="*/ 347 h 695"/>
                <a:gd name="T4" fmla="*/ 342 w 690"/>
                <a:gd name="T5" fmla="*/ 0 h 695"/>
                <a:gd name="T6" fmla="*/ 0 w 690"/>
                <a:gd name="T7" fmla="*/ 347 h 695"/>
                <a:gd name="T8" fmla="*/ 342 w 690"/>
                <a:gd name="T9" fmla="*/ 694 h 695"/>
                <a:gd name="T10" fmla="*/ 689 w 690"/>
                <a:gd name="T11" fmla="*/ 347 h 695"/>
              </a:gdLst>
              <a:ahLst/>
              <a:cxnLst>
                <a:cxn ang="0">
                  <a:pos x="T0" y="T1"/>
                </a:cxn>
                <a:cxn ang="0">
                  <a:pos x="T2" y="T3"/>
                </a:cxn>
                <a:cxn ang="0">
                  <a:pos x="T4" y="T5"/>
                </a:cxn>
                <a:cxn ang="0">
                  <a:pos x="T6" y="T7"/>
                </a:cxn>
                <a:cxn ang="0">
                  <a:pos x="T8" y="T9"/>
                </a:cxn>
                <a:cxn ang="0">
                  <a:pos x="T10" y="T11"/>
                </a:cxn>
              </a:cxnLst>
              <a:rect l="0" t="0" r="r" b="b"/>
              <a:pathLst>
                <a:path w="690" h="695">
                  <a:moveTo>
                    <a:pt x="689" y="347"/>
                  </a:moveTo>
                  <a:lnTo>
                    <a:pt x="689" y="347"/>
                  </a:lnTo>
                  <a:cubicBezTo>
                    <a:pt x="689" y="153"/>
                    <a:pt x="536" y="0"/>
                    <a:pt x="342" y="0"/>
                  </a:cubicBezTo>
                  <a:cubicBezTo>
                    <a:pt x="153" y="0"/>
                    <a:pt x="0" y="153"/>
                    <a:pt x="0" y="347"/>
                  </a:cubicBezTo>
                  <a:cubicBezTo>
                    <a:pt x="0" y="535"/>
                    <a:pt x="153" y="694"/>
                    <a:pt x="342" y="694"/>
                  </a:cubicBezTo>
                  <a:cubicBezTo>
                    <a:pt x="536" y="694"/>
                    <a:pt x="689" y="535"/>
                    <a:pt x="689" y="347"/>
                  </a:cubicBezTo>
                </a:path>
              </a:pathLst>
            </a:custGeom>
            <a:solidFill>
              <a:schemeClr val="accent4"/>
            </a:solidFill>
            <a:ln>
              <a:noFill/>
            </a:ln>
            <a:effectLst/>
          </p:spPr>
          <p:txBody>
            <a:bodyPr anchor="ctr"/>
            <a:lstStyle/>
            <a:p>
              <a:pPr algn="ctr"/>
              <a:endParaRPr>
                <a:cs typeface="+mn-ea"/>
                <a:sym typeface="+mn-lt"/>
              </a:endParaRPr>
            </a:p>
          </p:txBody>
        </p:sp>
        <p:sp>
          <p:nvSpPr>
            <p:cNvPr id="108" name="Freeform: Shape 87"/>
            <p:cNvSpPr/>
            <p:nvPr/>
          </p:nvSpPr>
          <p:spPr bwMode="auto">
            <a:xfrm>
              <a:off x="2222325" y="2728086"/>
              <a:ext cx="121060" cy="121068"/>
            </a:xfrm>
            <a:custGeom>
              <a:avLst/>
              <a:gdLst>
                <a:gd name="T0" fmla="*/ 536 w 537"/>
                <a:gd name="T1" fmla="*/ 265 h 537"/>
                <a:gd name="T2" fmla="*/ 536 w 537"/>
                <a:gd name="T3" fmla="*/ 265 h 537"/>
                <a:gd name="T4" fmla="*/ 265 w 537"/>
                <a:gd name="T5" fmla="*/ 0 h 537"/>
                <a:gd name="T6" fmla="*/ 0 w 537"/>
                <a:gd name="T7" fmla="*/ 265 h 537"/>
                <a:gd name="T8" fmla="*/ 265 w 537"/>
                <a:gd name="T9" fmla="*/ 536 h 537"/>
                <a:gd name="T10" fmla="*/ 536 w 537"/>
                <a:gd name="T11" fmla="*/ 265 h 537"/>
              </a:gdLst>
              <a:ahLst/>
              <a:cxnLst>
                <a:cxn ang="0">
                  <a:pos x="T0" y="T1"/>
                </a:cxn>
                <a:cxn ang="0">
                  <a:pos x="T2" y="T3"/>
                </a:cxn>
                <a:cxn ang="0">
                  <a:pos x="T4" y="T5"/>
                </a:cxn>
                <a:cxn ang="0">
                  <a:pos x="T6" y="T7"/>
                </a:cxn>
                <a:cxn ang="0">
                  <a:pos x="T8" y="T9"/>
                </a:cxn>
                <a:cxn ang="0">
                  <a:pos x="T10" y="T11"/>
                </a:cxn>
              </a:cxnLst>
              <a:rect l="0" t="0" r="r" b="b"/>
              <a:pathLst>
                <a:path w="537" h="537">
                  <a:moveTo>
                    <a:pt x="536" y="265"/>
                  </a:moveTo>
                  <a:lnTo>
                    <a:pt x="536" y="265"/>
                  </a:lnTo>
                  <a:cubicBezTo>
                    <a:pt x="536" y="118"/>
                    <a:pt x="412" y="0"/>
                    <a:pt x="265" y="0"/>
                  </a:cubicBezTo>
                  <a:cubicBezTo>
                    <a:pt x="118" y="0"/>
                    <a:pt x="0" y="118"/>
                    <a:pt x="0" y="265"/>
                  </a:cubicBezTo>
                  <a:cubicBezTo>
                    <a:pt x="0" y="412"/>
                    <a:pt x="118" y="536"/>
                    <a:pt x="265" y="536"/>
                  </a:cubicBezTo>
                  <a:cubicBezTo>
                    <a:pt x="412" y="536"/>
                    <a:pt x="536" y="412"/>
                    <a:pt x="536" y="265"/>
                  </a:cubicBezTo>
                </a:path>
              </a:pathLst>
            </a:custGeom>
            <a:solidFill>
              <a:schemeClr val="accent3"/>
            </a:solidFill>
            <a:ln>
              <a:noFill/>
            </a:ln>
            <a:effectLst/>
          </p:spPr>
          <p:txBody>
            <a:bodyPr anchor="ctr"/>
            <a:lstStyle/>
            <a:p>
              <a:pPr algn="ctr"/>
              <a:endParaRPr>
                <a:cs typeface="+mn-ea"/>
                <a:sym typeface="+mn-lt"/>
              </a:endParaRPr>
            </a:p>
          </p:txBody>
        </p:sp>
        <p:sp>
          <p:nvSpPr>
            <p:cNvPr id="109" name="Freeform: Shape 88"/>
            <p:cNvSpPr/>
            <p:nvPr/>
          </p:nvSpPr>
          <p:spPr bwMode="auto">
            <a:xfrm>
              <a:off x="4675277" y="3259990"/>
              <a:ext cx="581484" cy="583507"/>
            </a:xfrm>
            <a:custGeom>
              <a:avLst/>
              <a:gdLst>
                <a:gd name="T0" fmla="*/ 2585 w 2586"/>
                <a:gd name="T1" fmla="*/ 1295 h 2591"/>
                <a:gd name="T2" fmla="*/ 2585 w 2586"/>
                <a:gd name="T3" fmla="*/ 1295 h 2591"/>
                <a:gd name="T4" fmla="*/ 1289 w 2586"/>
                <a:gd name="T5" fmla="*/ 0 h 2591"/>
                <a:gd name="T6" fmla="*/ 0 w 2586"/>
                <a:gd name="T7" fmla="*/ 1295 h 2591"/>
                <a:gd name="T8" fmla="*/ 1289 w 2586"/>
                <a:gd name="T9" fmla="*/ 2590 h 2591"/>
                <a:gd name="T10" fmla="*/ 2585 w 2586"/>
                <a:gd name="T11" fmla="*/ 1295 h 2591"/>
              </a:gdLst>
              <a:ahLst/>
              <a:cxnLst>
                <a:cxn ang="0">
                  <a:pos x="T0" y="T1"/>
                </a:cxn>
                <a:cxn ang="0">
                  <a:pos x="T2" y="T3"/>
                </a:cxn>
                <a:cxn ang="0">
                  <a:pos x="T4" y="T5"/>
                </a:cxn>
                <a:cxn ang="0">
                  <a:pos x="T6" y="T7"/>
                </a:cxn>
                <a:cxn ang="0">
                  <a:pos x="T8" y="T9"/>
                </a:cxn>
                <a:cxn ang="0">
                  <a:pos x="T10" y="T11"/>
                </a:cxn>
              </a:cxnLst>
              <a:rect l="0" t="0" r="r" b="b"/>
              <a:pathLst>
                <a:path w="2586" h="2591">
                  <a:moveTo>
                    <a:pt x="2585" y="1295"/>
                  </a:moveTo>
                  <a:lnTo>
                    <a:pt x="2585" y="1295"/>
                  </a:lnTo>
                  <a:cubicBezTo>
                    <a:pt x="2585" y="583"/>
                    <a:pt x="2008" y="0"/>
                    <a:pt x="1289" y="0"/>
                  </a:cubicBezTo>
                  <a:cubicBezTo>
                    <a:pt x="577" y="0"/>
                    <a:pt x="0" y="583"/>
                    <a:pt x="0" y="1295"/>
                  </a:cubicBezTo>
                  <a:cubicBezTo>
                    <a:pt x="0" y="2007"/>
                    <a:pt x="577" y="2590"/>
                    <a:pt x="1289" y="2590"/>
                  </a:cubicBezTo>
                  <a:cubicBezTo>
                    <a:pt x="2008" y="2590"/>
                    <a:pt x="2585" y="2007"/>
                    <a:pt x="2585" y="1295"/>
                  </a:cubicBezTo>
                </a:path>
              </a:pathLst>
            </a:custGeom>
            <a:solidFill>
              <a:schemeClr val="accent2"/>
            </a:solidFill>
            <a:ln>
              <a:noFill/>
            </a:ln>
            <a:effectLst/>
          </p:spPr>
          <p:txBody>
            <a:bodyPr anchor="ctr"/>
            <a:lstStyle/>
            <a:p>
              <a:pPr algn="ctr"/>
              <a:endParaRPr>
                <a:cs typeface="+mn-ea"/>
                <a:sym typeface="+mn-lt"/>
              </a:endParaRPr>
            </a:p>
          </p:txBody>
        </p:sp>
        <p:sp>
          <p:nvSpPr>
            <p:cNvPr id="110" name="Freeform: Shape 89"/>
            <p:cNvSpPr/>
            <p:nvPr/>
          </p:nvSpPr>
          <p:spPr bwMode="auto">
            <a:xfrm>
              <a:off x="3874494" y="1690079"/>
              <a:ext cx="552708" cy="552744"/>
            </a:xfrm>
            <a:custGeom>
              <a:avLst/>
              <a:gdLst>
                <a:gd name="T0" fmla="*/ 2455 w 2456"/>
                <a:gd name="T1" fmla="*/ 1230 h 2456"/>
                <a:gd name="T2" fmla="*/ 2455 w 2456"/>
                <a:gd name="T3" fmla="*/ 1230 h 2456"/>
                <a:gd name="T4" fmla="*/ 1230 w 2456"/>
                <a:gd name="T5" fmla="*/ 0 h 2456"/>
                <a:gd name="T6" fmla="*/ 0 w 2456"/>
                <a:gd name="T7" fmla="*/ 1230 h 2456"/>
                <a:gd name="T8" fmla="*/ 1230 w 2456"/>
                <a:gd name="T9" fmla="*/ 2455 h 2456"/>
                <a:gd name="T10" fmla="*/ 2455 w 2456"/>
                <a:gd name="T11" fmla="*/ 1230 h 2456"/>
              </a:gdLst>
              <a:ahLst/>
              <a:cxnLst>
                <a:cxn ang="0">
                  <a:pos x="T0" y="T1"/>
                </a:cxn>
                <a:cxn ang="0">
                  <a:pos x="T2" y="T3"/>
                </a:cxn>
                <a:cxn ang="0">
                  <a:pos x="T4" y="T5"/>
                </a:cxn>
                <a:cxn ang="0">
                  <a:pos x="T6" y="T7"/>
                </a:cxn>
                <a:cxn ang="0">
                  <a:pos x="T8" y="T9"/>
                </a:cxn>
                <a:cxn ang="0">
                  <a:pos x="T10" y="T11"/>
                </a:cxn>
              </a:cxnLst>
              <a:rect l="0" t="0" r="r" b="b"/>
              <a:pathLst>
                <a:path w="2456" h="2456">
                  <a:moveTo>
                    <a:pt x="2455" y="1230"/>
                  </a:moveTo>
                  <a:lnTo>
                    <a:pt x="2455" y="1230"/>
                  </a:lnTo>
                  <a:cubicBezTo>
                    <a:pt x="2455" y="553"/>
                    <a:pt x="1907" y="0"/>
                    <a:pt x="1230" y="0"/>
                  </a:cubicBezTo>
                  <a:cubicBezTo>
                    <a:pt x="547" y="0"/>
                    <a:pt x="0" y="553"/>
                    <a:pt x="0" y="1230"/>
                  </a:cubicBezTo>
                  <a:cubicBezTo>
                    <a:pt x="0" y="1907"/>
                    <a:pt x="547" y="2455"/>
                    <a:pt x="1230" y="2455"/>
                  </a:cubicBezTo>
                  <a:cubicBezTo>
                    <a:pt x="1907" y="2455"/>
                    <a:pt x="2455" y="1907"/>
                    <a:pt x="2455" y="1230"/>
                  </a:cubicBezTo>
                </a:path>
              </a:pathLst>
            </a:custGeom>
            <a:solidFill>
              <a:schemeClr val="accent1"/>
            </a:solidFill>
            <a:ln>
              <a:noFill/>
            </a:ln>
            <a:effectLst/>
          </p:spPr>
          <p:txBody>
            <a:bodyPr anchor="ctr"/>
            <a:lstStyle/>
            <a:p>
              <a:pPr algn="ctr"/>
              <a:endParaRPr>
                <a:cs typeface="+mn-ea"/>
                <a:sym typeface="+mn-lt"/>
              </a:endParaRPr>
            </a:p>
          </p:txBody>
        </p:sp>
        <p:sp>
          <p:nvSpPr>
            <p:cNvPr id="111" name="Freeform: Shape 90"/>
            <p:cNvSpPr/>
            <p:nvPr/>
          </p:nvSpPr>
          <p:spPr bwMode="auto">
            <a:xfrm>
              <a:off x="1711293" y="2123738"/>
              <a:ext cx="428671" cy="428699"/>
            </a:xfrm>
            <a:custGeom>
              <a:avLst/>
              <a:gdLst>
                <a:gd name="T0" fmla="*/ 1902 w 1903"/>
                <a:gd name="T1" fmla="*/ 954 h 1903"/>
                <a:gd name="T2" fmla="*/ 1902 w 1903"/>
                <a:gd name="T3" fmla="*/ 954 h 1903"/>
                <a:gd name="T4" fmla="*/ 948 w 1903"/>
                <a:gd name="T5" fmla="*/ 0 h 1903"/>
                <a:gd name="T6" fmla="*/ 0 w 1903"/>
                <a:gd name="T7" fmla="*/ 954 h 1903"/>
                <a:gd name="T8" fmla="*/ 948 w 1903"/>
                <a:gd name="T9" fmla="*/ 1902 h 1903"/>
                <a:gd name="T10" fmla="*/ 1902 w 1903"/>
                <a:gd name="T11" fmla="*/ 954 h 1903"/>
              </a:gdLst>
              <a:ahLst/>
              <a:cxnLst>
                <a:cxn ang="0">
                  <a:pos x="T0" y="T1"/>
                </a:cxn>
                <a:cxn ang="0">
                  <a:pos x="T2" y="T3"/>
                </a:cxn>
                <a:cxn ang="0">
                  <a:pos x="T4" y="T5"/>
                </a:cxn>
                <a:cxn ang="0">
                  <a:pos x="T6" y="T7"/>
                </a:cxn>
                <a:cxn ang="0">
                  <a:pos x="T8" y="T9"/>
                </a:cxn>
                <a:cxn ang="0">
                  <a:pos x="T10" y="T11"/>
                </a:cxn>
              </a:cxnLst>
              <a:rect l="0" t="0" r="r" b="b"/>
              <a:pathLst>
                <a:path w="1903" h="1903">
                  <a:moveTo>
                    <a:pt x="1902" y="954"/>
                  </a:moveTo>
                  <a:lnTo>
                    <a:pt x="1902" y="954"/>
                  </a:lnTo>
                  <a:cubicBezTo>
                    <a:pt x="1902" y="430"/>
                    <a:pt x="1472" y="0"/>
                    <a:pt x="948" y="0"/>
                  </a:cubicBezTo>
                  <a:cubicBezTo>
                    <a:pt x="424" y="0"/>
                    <a:pt x="0" y="430"/>
                    <a:pt x="0" y="954"/>
                  </a:cubicBezTo>
                  <a:cubicBezTo>
                    <a:pt x="0" y="1478"/>
                    <a:pt x="424" y="1902"/>
                    <a:pt x="948" y="1902"/>
                  </a:cubicBezTo>
                  <a:cubicBezTo>
                    <a:pt x="1472" y="1902"/>
                    <a:pt x="1902" y="1478"/>
                    <a:pt x="1902" y="954"/>
                  </a:cubicBezTo>
                </a:path>
              </a:pathLst>
            </a:custGeom>
            <a:solidFill>
              <a:schemeClr val="accent5"/>
            </a:solidFill>
            <a:ln>
              <a:noFill/>
            </a:ln>
            <a:effectLst/>
          </p:spPr>
          <p:txBody>
            <a:bodyPr anchor="ctr"/>
            <a:lstStyle/>
            <a:p>
              <a:pPr algn="ctr"/>
              <a:endParaRPr>
                <a:cs typeface="+mn-ea"/>
                <a:sym typeface="+mn-lt"/>
              </a:endParaRPr>
            </a:p>
          </p:txBody>
        </p:sp>
        <p:sp>
          <p:nvSpPr>
            <p:cNvPr id="112" name="Freeform: Shape 91"/>
            <p:cNvSpPr/>
            <p:nvPr/>
          </p:nvSpPr>
          <p:spPr bwMode="auto">
            <a:xfrm>
              <a:off x="848990" y="3332431"/>
              <a:ext cx="437601" cy="437630"/>
            </a:xfrm>
            <a:custGeom>
              <a:avLst/>
              <a:gdLst>
                <a:gd name="T0" fmla="*/ 1943 w 1944"/>
                <a:gd name="T1" fmla="*/ 971 h 1943"/>
                <a:gd name="T2" fmla="*/ 1943 w 1944"/>
                <a:gd name="T3" fmla="*/ 971 h 1943"/>
                <a:gd name="T4" fmla="*/ 972 w 1944"/>
                <a:gd name="T5" fmla="*/ 0 h 1943"/>
                <a:gd name="T6" fmla="*/ 0 w 1944"/>
                <a:gd name="T7" fmla="*/ 971 h 1943"/>
                <a:gd name="T8" fmla="*/ 972 w 1944"/>
                <a:gd name="T9" fmla="*/ 1942 h 1943"/>
                <a:gd name="T10" fmla="*/ 1943 w 1944"/>
                <a:gd name="T11" fmla="*/ 971 h 1943"/>
              </a:gdLst>
              <a:ahLst/>
              <a:cxnLst>
                <a:cxn ang="0">
                  <a:pos x="T0" y="T1"/>
                </a:cxn>
                <a:cxn ang="0">
                  <a:pos x="T2" y="T3"/>
                </a:cxn>
                <a:cxn ang="0">
                  <a:pos x="T4" y="T5"/>
                </a:cxn>
                <a:cxn ang="0">
                  <a:pos x="T6" y="T7"/>
                </a:cxn>
                <a:cxn ang="0">
                  <a:pos x="T8" y="T9"/>
                </a:cxn>
                <a:cxn ang="0">
                  <a:pos x="T10" y="T11"/>
                </a:cxn>
              </a:cxnLst>
              <a:rect l="0" t="0" r="r" b="b"/>
              <a:pathLst>
                <a:path w="1944" h="1943">
                  <a:moveTo>
                    <a:pt x="1943" y="971"/>
                  </a:moveTo>
                  <a:lnTo>
                    <a:pt x="1943" y="971"/>
                  </a:lnTo>
                  <a:cubicBezTo>
                    <a:pt x="1943" y="436"/>
                    <a:pt x="1507" y="0"/>
                    <a:pt x="972" y="0"/>
                  </a:cubicBezTo>
                  <a:cubicBezTo>
                    <a:pt x="436" y="0"/>
                    <a:pt x="0" y="436"/>
                    <a:pt x="0" y="971"/>
                  </a:cubicBezTo>
                  <a:cubicBezTo>
                    <a:pt x="0" y="1506"/>
                    <a:pt x="436" y="1942"/>
                    <a:pt x="972" y="1942"/>
                  </a:cubicBezTo>
                  <a:cubicBezTo>
                    <a:pt x="1507" y="1942"/>
                    <a:pt x="1943" y="1506"/>
                    <a:pt x="1943" y="971"/>
                  </a:cubicBezTo>
                </a:path>
              </a:pathLst>
            </a:custGeom>
            <a:solidFill>
              <a:schemeClr val="accent3"/>
            </a:solidFill>
            <a:ln>
              <a:noFill/>
            </a:ln>
            <a:effectLst/>
          </p:spPr>
          <p:txBody>
            <a:bodyPr anchor="ctr"/>
            <a:lstStyle/>
            <a:p>
              <a:pPr algn="ctr"/>
              <a:endParaRPr>
                <a:cs typeface="+mn-ea"/>
                <a:sym typeface="+mn-lt"/>
              </a:endParaRPr>
            </a:p>
          </p:txBody>
        </p:sp>
        <p:sp>
          <p:nvSpPr>
            <p:cNvPr id="113" name="Freeform: Shape 92"/>
            <p:cNvSpPr/>
            <p:nvPr/>
          </p:nvSpPr>
          <p:spPr bwMode="auto">
            <a:xfrm>
              <a:off x="1719231" y="4953946"/>
              <a:ext cx="448517" cy="448546"/>
            </a:xfrm>
            <a:custGeom>
              <a:avLst/>
              <a:gdLst>
                <a:gd name="T0" fmla="*/ 1991 w 1992"/>
                <a:gd name="T1" fmla="*/ 995 h 1991"/>
                <a:gd name="T2" fmla="*/ 1991 w 1992"/>
                <a:gd name="T3" fmla="*/ 995 h 1991"/>
                <a:gd name="T4" fmla="*/ 996 w 1992"/>
                <a:gd name="T5" fmla="*/ 0 h 1991"/>
                <a:gd name="T6" fmla="*/ 0 w 1992"/>
                <a:gd name="T7" fmla="*/ 995 h 1991"/>
                <a:gd name="T8" fmla="*/ 996 w 1992"/>
                <a:gd name="T9" fmla="*/ 1990 h 1991"/>
                <a:gd name="T10" fmla="*/ 1991 w 1992"/>
                <a:gd name="T11" fmla="*/ 995 h 1991"/>
              </a:gdLst>
              <a:ahLst/>
              <a:cxnLst>
                <a:cxn ang="0">
                  <a:pos x="T0" y="T1"/>
                </a:cxn>
                <a:cxn ang="0">
                  <a:pos x="T2" y="T3"/>
                </a:cxn>
                <a:cxn ang="0">
                  <a:pos x="T4" y="T5"/>
                </a:cxn>
                <a:cxn ang="0">
                  <a:pos x="T6" y="T7"/>
                </a:cxn>
                <a:cxn ang="0">
                  <a:pos x="T8" y="T9"/>
                </a:cxn>
                <a:cxn ang="0">
                  <a:pos x="T10" y="T11"/>
                </a:cxn>
              </a:cxnLst>
              <a:rect l="0" t="0" r="r" b="b"/>
              <a:pathLst>
                <a:path w="1992" h="1991">
                  <a:moveTo>
                    <a:pt x="1991" y="995"/>
                  </a:moveTo>
                  <a:lnTo>
                    <a:pt x="1991" y="995"/>
                  </a:lnTo>
                  <a:cubicBezTo>
                    <a:pt x="1991" y="447"/>
                    <a:pt x="1543" y="0"/>
                    <a:pt x="996" y="0"/>
                  </a:cubicBezTo>
                  <a:cubicBezTo>
                    <a:pt x="448" y="0"/>
                    <a:pt x="0" y="447"/>
                    <a:pt x="0" y="995"/>
                  </a:cubicBezTo>
                  <a:cubicBezTo>
                    <a:pt x="0" y="1542"/>
                    <a:pt x="448" y="1990"/>
                    <a:pt x="996" y="1990"/>
                  </a:cubicBezTo>
                  <a:cubicBezTo>
                    <a:pt x="1543" y="1990"/>
                    <a:pt x="1991" y="1542"/>
                    <a:pt x="1991" y="995"/>
                  </a:cubicBezTo>
                </a:path>
              </a:pathLst>
            </a:custGeom>
            <a:solidFill>
              <a:schemeClr val="accent5"/>
            </a:solidFill>
            <a:ln>
              <a:noFill/>
            </a:ln>
            <a:effectLst/>
          </p:spPr>
          <p:txBody>
            <a:bodyPr anchor="ctr"/>
            <a:lstStyle/>
            <a:p>
              <a:pPr algn="ctr"/>
              <a:endParaRPr>
                <a:cs typeface="+mn-ea"/>
                <a:sym typeface="+mn-lt"/>
              </a:endParaRPr>
            </a:p>
          </p:txBody>
        </p:sp>
        <p:sp>
          <p:nvSpPr>
            <p:cNvPr id="114" name="Freeform: Shape 93"/>
            <p:cNvSpPr/>
            <p:nvPr/>
          </p:nvSpPr>
          <p:spPr bwMode="auto">
            <a:xfrm>
              <a:off x="2115157" y="4838833"/>
              <a:ext cx="154798" cy="156793"/>
            </a:xfrm>
            <a:custGeom>
              <a:avLst/>
              <a:gdLst>
                <a:gd name="T0" fmla="*/ 689 w 690"/>
                <a:gd name="T1" fmla="*/ 348 h 696"/>
                <a:gd name="T2" fmla="*/ 689 w 690"/>
                <a:gd name="T3" fmla="*/ 348 h 696"/>
                <a:gd name="T4" fmla="*/ 347 w 690"/>
                <a:gd name="T5" fmla="*/ 0 h 696"/>
                <a:gd name="T6" fmla="*/ 0 w 690"/>
                <a:gd name="T7" fmla="*/ 348 h 696"/>
                <a:gd name="T8" fmla="*/ 347 w 690"/>
                <a:gd name="T9" fmla="*/ 695 h 696"/>
                <a:gd name="T10" fmla="*/ 689 w 690"/>
                <a:gd name="T11" fmla="*/ 348 h 696"/>
              </a:gdLst>
              <a:ahLst/>
              <a:cxnLst>
                <a:cxn ang="0">
                  <a:pos x="T0" y="T1"/>
                </a:cxn>
                <a:cxn ang="0">
                  <a:pos x="T2" y="T3"/>
                </a:cxn>
                <a:cxn ang="0">
                  <a:pos x="T4" y="T5"/>
                </a:cxn>
                <a:cxn ang="0">
                  <a:pos x="T6" y="T7"/>
                </a:cxn>
                <a:cxn ang="0">
                  <a:pos x="T8" y="T9"/>
                </a:cxn>
                <a:cxn ang="0">
                  <a:pos x="T10" y="T11"/>
                </a:cxn>
              </a:cxnLst>
              <a:rect l="0" t="0" r="r" b="b"/>
              <a:pathLst>
                <a:path w="690" h="696">
                  <a:moveTo>
                    <a:pt x="689" y="348"/>
                  </a:moveTo>
                  <a:lnTo>
                    <a:pt x="689" y="348"/>
                  </a:lnTo>
                  <a:cubicBezTo>
                    <a:pt x="689" y="159"/>
                    <a:pt x="536" y="0"/>
                    <a:pt x="347" y="0"/>
                  </a:cubicBezTo>
                  <a:cubicBezTo>
                    <a:pt x="153" y="0"/>
                    <a:pt x="0" y="159"/>
                    <a:pt x="0" y="348"/>
                  </a:cubicBezTo>
                  <a:cubicBezTo>
                    <a:pt x="0" y="542"/>
                    <a:pt x="153" y="695"/>
                    <a:pt x="347" y="695"/>
                  </a:cubicBezTo>
                  <a:cubicBezTo>
                    <a:pt x="536" y="695"/>
                    <a:pt x="689" y="542"/>
                    <a:pt x="689" y="348"/>
                  </a:cubicBezTo>
                </a:path>
              </a:pathLst>
            </a:custGeom>
            <a:solidFill>
              <a:schemeClr val="accent3"/>
            </a:solidFill>
            <a:ln>
              <a:noFill/>
            </a:ln>
            <a:effectLst/>
          </p:spPr>
          <p:txBody>
            <a:bodyPr anchor="ctr"/>
            <a:lstStyle/>
            <a:p>
              <a:pPr algn="ctr"/>
              <a:endParaRPr>
                <a:cs typeface="+mn-ea"/>
                <a:sym typeface="+mn-lt"/>
              </a:endParaRPr>
            </a:p>
          </p:txBody>
        </p:sp>
        <p:sp>
          <p:nvSpPr>
            <p:cNvPr id="115" name="Freeform: Shape 94"/>
            <p:cNvSpPr/>
            <p:nvPr/>
          </p:nvSpPr>
          <p:spPr bwMode="auto">
            <a:xfrm>
              <a:off x="3505361" y="4754482"/>
              <a:ext cx="450502" cy="452515"/>
            </a:xfrm>
            <a:custGeom>
              <a:avLst/>
              <a:gdLst>
                <a:gd name="T0" fmla="*/ 2002 w 2003"/>
                <a:gd name="T1" fmla="*/ 1006 h 2009"/>
                <a:gd name="T2" fmla="*/ 2002 w 2003"/>
                <a:gd name="T3" fmla="*/ 1006 h 2009"/>
                <a:gd name="T4" fmla="*/ 1001 w 2003"/>
                <a:gd name="T5" fmla="*/ 0 h 2009"/>
                <a:gd name="T6" fmla="*/ 0 w 2003"/>
                <a:gd name="T7" fmla="*/ 1006 h 2009"/>
                <a:gd name="T8" fmla="*/ 1001 w 2003"/>
                <a:gd name="T9" fmla="*/ 2008 h 2009"/>
                <a:gd name="T10" fmla="*/ 2002 w 2003"/>
                <a:gd name="T11" fmla="*/ 1006 h 2009"/>
              </a:gdLst>
              <a:ahLst/>
              <a:cxnLst>
                <a:cxn ang="0">
                  <a:pos x="T0" y="T1"/>
                </a:cxn>
                <a:cxn ang="0">
                  <a:pos x="T2" y="T3"/>
                </a:cxn>
                <a:cxn ang="0">
                  <a:pos x="T4" y="T5"/>
                </a:cxn>
                <a:cxn ang="0">
                  <a:pos x="T6" y="T7"/>
                </a:cxn>
                <a:cxn ang="0">
                  <a:pos x="T8" y="T9"/>
                </a:cxn>
                <a:cxn ang="0">
                  <a:pos x="T10" y="T11"/>
                </a:cxn>
              </a:cxnLst>
              <a:rect l="0" t="0" r="r" b="b"/>
              <a:pathLst>
                <a:path w="2003" h="2009">
                  <a:moveTo>
                    <a:pt x="2002" y="1006"/>
                  </a:moveTo>
                  <a:lnTo>
                    <a:pt x="2002" y="1006"/>
                  </a:lnTo>
                  <a:cubicBezTo>
                    <a:pt x="2002" y="453"/>
                    <a:pt x="1554" y="0"/>
                    <a:pt x="1001" y="0"/>
                  </a:cubicBezTo>
                  <a:cubicBezTo>
                    <a:pt x="447" y="0"/>
                    <a:pt x="0" y="453"/>
                    <a:pt x="0" y="1006"/>
                  </a:cubicBezTo>
                  <a:cubicBezTo>
                    <a:pt x="0" y="1560"/>
                    <a:pt x="447" y="2008"/>
                    <a:pt x="1001" y="2008"/>
                  </a:cubicBezTo>
                  <a:cubicBezTo>
                    <a:pt x="1554" y="2008"/>
                    <a:pt x="2002" y="1560"/>
                    <a:pt x="2002" y="1006"/>
                  </a:cubicBezTo>
                </a:path>
              </a:pathLst>
            </a:custGeom>
            <a:solidFill>
              <a:schemeClr val="accent3"/>
            </a:solidFill>
            <a:ln>
              <a:noFill/>
            </a:ln>
            <a:effectLst/>
          </p:spPr>
          <p:txBody>
            <a:bodyPr anchor="ctr"/>
            <a:lstStyle/>
            <a:p>
              <a:pPr algn="ctr"/>
              <a:endParaRPr>
                <a:cs typeface="+mn-ea"/>
                <a:sym typeface="+mn-lt"/>
              </a:endParaRPr>
            </a:p>
          </p:txBody>
        </p:sp>
        <p:sp>
          <p:nvSpPr>
            <p:cNvPr id="116" name="Freeform: Shape 95"/>
            <p:cNvSpPr/>
            <p:nvPr/>
          </p:nvSpPr>
          <p:spPr bwMode="auto">
            <a:xfrm>
              <a:off x="3479561" y="2611979"/>
              <a:ext cx="382033" cy="382058"/>
            </a:xfrm>
            <a:custGeom>
              <a:avLst/>
              <a:gdLst>
                <a:gd name="T0" fmla="*/ 1696 w 1697"/>
                <a:gd name="T1" fmla="*/ 848 h 1696"/>
                <a:gd name="T2" fmla="*/ 1696 w 1697"/>
                <a:gd name="T3" fmla="*/ 848 h 1696"/>
                <a:gd name="T4" fmla="*/ 848 w 1697"/>
                <a:gd name="T5" fmla="*/ 0 h 1696"/>
                <a:gd name="T6" fmla="*/ 0 w 1697"/>
                <a:gd name="T7" fmla="*/ 848 h 1696"/>
                <a:gd name="T8" fmla="*/ 848 w 1697"/>
                <a:gd name="T9" fmla="*/ 1695 h 1696"/>
                <a:gd name="T10" fmla="*/ 1696 w 1697"/>
                <a:gd name="T11" fmla="*/ 848 h 1696"/>
              </a:gdLst>
              <a:ahLst/>
              <a:cxnLst>
                <a:cxn ang="0">
                  <a:pos x="T0" y="T1"/>
                </a:cxn>
                <a:cxn ang="0">
                  <a:pos x="T2" y="T3"/>
                </a:cxn>
                <a:cxn ang="0">
                  <a:pos x="T4" y="T5"/>
                </a:cxn>
                <a:cxn ang="0">
                  <a:pos x="T6" y="T7"/>
                </a:cxn>
                <a:cxn ang="0">
                  <a:pos x="T8" y="T9"/>
                </a:cxn>
                <a:cxn ang="0">
                  <a:pos x="T10" y="T11"/>
                </a:cxn>
              </a:cxnLst>
              <a:rect l="0" t="0" r="r" b="b"/>
              <a:pathLst>
                <a:path w="1697" h="1696">
                  <a:moveTo>
                    <a:pt x="1696" y="848"/>
                  </a:moveTo>
                  <a:lnTo>
                    <a:pt x="1696" y="848"/>
                  </a:lnTo>
                  <a:cubicBezTo>
                    <a:pt x="1696" y="376"/>
                    <a:pt x="1313" y="0"/>
                    <a:pt x="848" y="0"/>
                  </a:cubicBezTo>
                  <a:cubicBezTo>
                    <a:pt x="377" y="0"/>
                    <a:pt x="0" y="376"/>
                    <a:pt x="0" y="848"/>
                  </a:cubicBezTo>
                  <a:cubicBezTo>
                    <a:pt x="0" y="1313"/>
                    <a:pt x="377" y="1695"/>
                    <a:pt x="848" y="1695"/>
                  </a:cubicBezTo>
                  <a:cubicBezTo>
                    <a:pt x="1313" y="1695"/>
                    <a:pt x="1696" y="1313"/>
                    <a:pt x="1696" y="848"/>
                  </a:cubicBezTo>
                </a:path>
              </a:pathLst>
            </a:custGeom>
            <a:solidFill>
              <a:schemeClr val="accent3"/>
            </a:solidFill>
            <a:ln>
              <a:noFill/>
            </a:ln>
            <a:effectLst/>
          </p:spPr>
          <p:txBody>
            <a:bodyPr anchor="ctr"/>
            <a:lstStyle/>
            <a:p>
              <a:pPr algn="ctr"/>
              <a:endParaRPr>
                <a:cs typeface="+mn-ea"/>
                <a:sym typeface="+mn-lt"/>
              </a:endParaRPr>
            </a:p>
          </p:txBody>
        </p:sp>
        <p:sp>
          <p:nvSpPr>
            <p:cNvPr id="117" name="Freeform: Shape 96"/>
            <p:cNvSpPr/>
            <p:nvPr/>
          </p:nvSpPr>
          <p:spPr bwMode="auto">
            <a:xfrm>
              <a:off x="4043184" y="1886565"/>
              <a:ext cx="53583" cy="197479"/>
            </a:xfrm>
            <a:custGeom>
              <a:avLst/>
              <a:gdLst>
                <a:gd name="T0" fmla="*/ 236 w 237"/>
                <a:gd name="T1" fmla="*/ 877 h 878"/>
                <a:gd name="T2" fmla="*/ 0 w 237"/>
                <a:gd name="T3" fmla="*/ 877 h 878"/>
                <a:gd name="T4" fmla="*/ 0 w 237"/>
                <a:gd name="T5" fmla="*/ 0 h 878"/>
                <a:gd name="T6" fmla="*/ 236 w 237"/>
                <a:gd name="T7" fmla="*/ 0 h 878"/>
                <a:gd name="T8" fmla="*/ 236 w 237"/>
                <a:gd name="T9" fmla="*/ 877 h 878"/>
              </a:gdLst>
              <a:ahLst/>
              <a:cxnLst>
                <a:cxn ang="0">
                  <a:pos x="T0" y="T1"/>
                </a:cxn>
                <a:cxn ang="0">
                  <a:pos x="T2" y="T3"/>
                </a:cxn>
                <a:cxn ang="0">
                  <a:pos x="T4" y="T5"/>
                </a:cxn>
                <a:cxn ang="0">
                  <a:pos x="T6" y="T7"/>
                </a:cxn>
                <a:cxn ang="0">
                  <a:pos x="T8" y="T9"/>
                </a:cxn>
              </a:cxnLst>
              <a:rect l="0" t="0" r="r" b="b"/>
              <a:pathLst>
                <a:path w="237" h="878">
                  <a:moveTo>
                    <a:pt x="236" y="877"/>
                  </a:moveTo>
                  <a:lnTo>
                    <a:pt x="0" y="877"/>
                  </a:lnTo>
                  <a:lnTo>
                    <a:pt x="0" y="0"/>
                  </a:lnTo>
                  <a:lnTo>
                    <a:pt x="236" y="0"/>
                  </a:lnTo>
                  <a:lnTo>
                    <a:pt x="236" y="877"/>
                  </a:lnTo>
                </a:path>
              </a:pathLst>
            </a:custGeom>
            <a:solidFill>
              <a:srgbClr val="FFFFFF"/>
            </a:solidFill>
            <a:ln>
              <a:noFill/>
            </a:ln>
            <a:effectLst/>
          </p:spPr>
          <p:txBody>
            <a:bodyPr anchor="ctr"/>
            <a:lstStyle/>
            <a:p>
              <a:pPr algn="ctr"/>
              <a:endParaRPr>
                <a:cs typeface="+mn-ea"/>
                <a:sym typeface="+mn-lt"/>
              </a:endParaRPr>
            </a:p>
          </p:txBody>
        </p:sp>
        <p:sp>
          <p:nvSpPr>
            <p:cNvPr id="118" name="Freeform: Shape 97"/>
            <p:cNvSpPr/>
            <p:nvPr/>
          </p:nvSpPr>
          <p:spPr bwMode="auto">
            <a:xfrm>
              <a:off x="4122568" y="1980838"/>
              <a:ext cx="59538" cy="103206"/>
            </a:xfrm>
            <a:custGeom>
              <a:avLst/>
              <a:gdLst>
                <a:gd name="T0" fmla="*/ 265 w 266"/>
                <a:gd name="T1" fmla="*/ 459 h 460"/>
                <a:gd name="T2" fmla="*/ 0 w 266"/>
                <a:gd name="T3" fmla="*/ 459 h 460"/>
                <a:gd name="T4" fmla="*/ 0 w 266"/>
                <a:gd name="T5" fmla="*/ 0 h 460"/>
                <a:gd name="T6" fmla="*/ 265 w 266"/>
                <a:gd name="T7" fmla="*/ 0 h 460"/>
                <a:gd name="T8" fmla="*/ 265 w 266"/>
                <a:gd name="T9" fmla="*/ 459 h 460"/>
              </a:gdLst>
              <a:ahLst/>
              <a:cxnLst>
                <a:cxn ang="0">
                  <a:pos x="T0" y="T1"/>
                </a:cxn>
                <a:cxn ang="0">
                  <a:pos x="T2" y="T3"/>
                </a:cxn>
                <a:cxn ang="0">
                  <a:pos x="T4" y="T5"/>
                </a:cxn>
                <a:cxn ang="0">
                  <a:pos x="T6" y="T7"/>
                </a:cxn>
                <a:cxn ang="0">
                  <a:pos x="T8" y="T9"/>
                </a:cxn>
              </a:cxnLst>
              <a:rect l="0" t="0" r="r" b="b"/>
              <a:pathLst>
                <a:path w="266" h="460">
                  <a:moveTo>
                    <a:pt x="265" y="459"/>
                  </a:moveTo>
                  <a:lnTo>
                    <a:pt x="0" y="459"/>
                  </a:lnTo>
                  <a:lnTo>
                    <a:pt x="0" y="0"/>
                  </a:lnTo>
                  <a:lnTo>
                    <a:pt x="265" y="0"/>
                  </a:lnTo>
                  <a:lnTo>
                    <a:pt x="265" y="459"/>
                  </a:lnTo>
                </a:path>
              </a:pathLst>
            </a:custGeom>
            <a:solidFill>
              <a:srgbClr val="FFFFFF"/>
            </a:solidFill>
            <a:ln>
              <a:noFill/>
            </a:ln>
            <a:effectLst/>
          </p:spPr>
          <p:txBody>
            <a:bodyPr anchor="ctr"/>
            <a:lstStyle/>
            <a:p>
              <a:pPr algn="ctr"/>
              <a:endParaRPr>
                <a:cs typeface="+mn-ea"/>
                <a:sym typeface="+mn-lt"/>
              </a:endParaRPr>
            </a:p>
          </p:txBody>
        </p:sp>
        <p:sp>
          <p:nvSpPr>
            <p:cNvPr id="119" name="Freeform: Shape 98"/>
            <p:cNvSpPr/>
            <p:nvPr/>
          </p:nvSpPr>
          <p:spPr bwMode="auto">
            <a:xfrm>
              <a:off x="4206913" y="1930229"/>
              <a:ext cx="53583" cy="153815"/>
            </a:xfrm>
            <a:custGeom>
              <a:avLst/>
              <a:gdLst>
                <a:gd name="T0" fmla="*/ 236 w 237"/>
                <a:gd name="T1" fmla="*/ 683 h 684"/>
                <a:gd name="T2" fmla="*/ 0 w 237"/>
                <a:gd name="T3" fmla="*/ 683 h 684"/>
                <a:gd name="T4" fmla="*/ 0 w 237"/>
                <a:gd name="T5" fmla="*/ 0 h 684"/>
                <a:gd name="T6" fmla="*/ 236 w 237"/>
                <a:gd name="T7" fmla="*/ 0 h 684"/>
                <a:gd name="T8" fmla="*/ 236 w 237"/>
                <a:gd name="T9" fmla="*/ 683 h 684"/>
              </a:gdLst>
              <a:ahLst/>
              <a:cxnLst>
                <a:cxn ang="0">
                  <a:pos x="T0" y="T1"/>
                </a:cxn>
                <a:cxn ang="0">
                  <a:pos x="T2" y="T3"/>
                </a:cxn>
                <a:cxn ang="0">
                  <a:pos x="T4" y="T5"/>
                </a:cxn>
                <a:cxn ang="0">
                  <a:pos x="T6" y="T7"/>
                </a:cxn>
                <a:cxn ang="0">
                  <a:pos x="T8" y="T9"/>
                </a:cxn>
              </a:cxnLst>
              <a:rect l="0" t="0" r="r" b="b"/>
              <a:pathLst>
                <a:path w="237" h="684">
                  <a:moveTo>
                    <a:pt x="236" y="683"/>
                  </a:moveTo>
                  <a:lnTo>
                    <a:pt x="0" y="683"/>
                  </a:lnTo>
                  <a:lnTo>
                    <a:pt x="0" y="0"/>
                  </a:lnTo>
                  <a:lnTo>
                    <a:pt x="236" y="0"/>
                  </a:lnTo>
                  <a:lnTo>
                    <a:pt x="236" y="683"/>
                  </a:lnTo>
                </a:path>
              </a:pathLst>
            </a:custGeom>
            <a:solidFill>
              <a:srgbClr val="FFFFFF"/>
            </a:solidFill>
            <a:ln>
              <a:noFill/>
            </a:ln>
            <a:effectLst/>
          </p:spPr>
          <p:txBody>
            <a:bodyPr anchor="ctr"/>
            <a:lstStyle/>
            <a:p>
              <a:pPr algn="ctr"/>
              <a:endParaRPr>
                <a:cs typeface="+mn-ea"/>
                <a:sym typeface="+mn-lt"/>
              </a:endParaRPr>
            </a:p>
          </p:txBody>
        </p:sp>
        <p:sp>
          <p:nvSpPr>
            <p:cNvPr id="120" name="Straight Connector 99"/>
            <p:cNvSpPr/>
            <p:nvPr/>
          </p:nvSpPr>
          <p:spPr bwMode="auto">
            <a:xfrm>
              <a:off x="3996547" y="2084044"/>
              <a:ext cx="307611" cy="993"/>
            </a:xfrm>
            <a:prstGeom prst="line">
              <a:avLst/>
            </a:prstGeom>
            <a:noFill/>
            <a:ln w="2160" cap="flat">
              <a:solidFill>
                <a:srgbClr val="FFFFFF"/>
              </a:solidFill>
              <a:round/>
            </a:ln>
            <a:effectLst/>
          </p:spPr>
          <p:txBody>
            <a:bodyPr anchor="ctr"/>
            <a:lstStyle/>
            <a:p>
              <a:pPr algn="ctr"/>
              <a:endParaRPr>
                <a:cs typeface="+mn-ea"/>
                <a:sym typeface="+mn-lt"/>
              </a:endParaRPr>
            </a:p>
          </p:txBody>
        </p:sp>
        <p:sp>
          <p:nvSpPr>
            <p:cNvPr id="121" name="Straight Connector 100"/>
            <p:cNvSpPr/>
            <p:nvPr/>
          </p:nvSpPr>
          <p:spPr bwMode="auto">
            <a:xfrm flipV="1">
              <a:off x="3996547" y="1817101"/>
              <a:ext cx="992" cy="267937"/>
            </a:xfrm>
            <a:prstGeom prst="line">
              <a:avLst/>
            </a:prstGeom>
            <a:noFill/>
            <a:ln w="2160" cap="flat">
              <a:solidFill>
                <a:srgbClr val="FFFFFF"/>
              </a:solidFill>
              <a:round/>
            </a:ln>
            <a:effectLst/>
          </p:spPr>
          <p:txBody>
            <a:bodyPr anchor="ctr"/>
            <a:lstStyle/>
            <a:p>
              <a:pPr algn="ctr"/>
              <a:endParaRPr>
                <a:cs typeface="+mn-ea"/>
                <a:sym typeface="+mn-lt"/>
              </a:endParaRPr>
            </a:p>
          </p:txBody>
        </p:sp>
        <p:sp>
          <p:nvSpPr>
            <p:cNvPr id="122" name="Freeform: Shape 101"/>
            <p:cNvSpPr/>
            <p:nvPr/>
          </p:nvSpPr>
          <p:spPr bwMode="auto">
            <a:xfrm>
              <a:off x="1790677" y="5025397"/>
              <a:ext cx="305627" cy="304654"/>
            </a:xfrm>
            <a:custGeom>
              <a:avLst/>
              <a:gdLst>
                <a:gd name="T0" fmla="*/ 1355 w 1356"/>
                <a:gd name="T1" fmla="*/ 753 h 1355"/>
                <a:gd name="T2" fmla="*/ 1355 w 1356"/>
                <a:gd name="T3" fmla="*/ 753 h 1355"/>
                <a:gd name="T4" fmla="*/ 1355 w 1356"/>
                <a:gd name="T5" fmla="*/ 600 h 1355"/>
                <a:gd name="T6" fmla="*/ 1237 w 1356"/>
                <a:gd name="T7" fmla="*/ 600 h 1355"/>
                <a:gd name="T8" fmla="*/ 1202 w 1356"/>
                <a:gd name="T9" fmla="*/ 465 h 1355"/>
                <a:gd name="T10" fmla="*/ 1302 w 1356"/>
                <a:gd name="T11" fmla="*/ 400 h 1355"/>
                <a:gd name="T12" fmla="*/ 1231 w 1356"/>
                <a:gd name="T13" fmla="*/ 270 h 1355"/>
                <a:gd name="T14" fmla="*/ 1125 w 1356"/>
                <a:gd name="T15" fmla="*/ 329 h 1355"/>
                <a:gd name="T16" fmla="*/ 1025 w 1356"/>
                <a:gd name="T17" fmla="*/ 229 h 1355"/>
                <a:gd name="T18" fmla="*/ 1084 w 1356"/>
                <a:gd name="T19" fmla="*/ 129 h 1355"/>
                <a:gd name="T20" fmla="*/ 954 w 1356"/>
                <a:gd name="T21" fmla="*/ 53 h 1355"/>
                <a:gd name="T22" fmla="*/ 890 w 1356"/>
                <a:gd name="T23" fmla="*/ 153 h 1355"/>
                <a:gd name="T24" fmla="*/ 754 w 1356"/>
                <a:gd name="T25" fmla="*/ 117 h 1355"/>
                <a:gd name="T26" fmla="*/ 754 w 1356"/>
                <a:gd name="T27" fmla="*/ 0 h 1355"/>
                <a:gd name="T28" fmla="*/ 601 w 1356"/>
                <a:gd name="T29" fmla="*/ 0 h 1355"/>
                <a:gd name="T30" fmla="*/ 601 w 1356"/>
                <a:gd name="T31" fmla="*/ 117 h 1355"/>
                <a:gd name="T32" fmla="*/ 466 w 1356"/>
                <a:gd name="T33" fmla="*/ 153 h 1355"/>
                <a:gd name="T34" fmla="*/ 401 w 1356"/>
                <a:gd name="T35" fmla="*/ 53 h 1355"/>
                <a:gd name="T36" fmla="*/ 271 w 1356"/>
                <a:gd name="T37" fmla="*/ 129 h 1355"/>
                <a:gd name="T38" fmla="*/ 330 w 1356"/>
                <a:gd name="T39" fmla="*/ 229 h 1355"/>
                <a:gd name="T40" fmla="*/ 230 w 1356"/>
                <a:gd name="T41" fmla="*/ 329 h 1355"/>
                <a:gd name="T42" fmla="*/ 130 w 1356"/>
                <a:gd name="T43" fmla="*/ 270 h 1355"/>
                <a:gd name="T44" fmla="*/ 53 w 1356"/>
                <a:gd name="T45" fmla="*/ 400 h 1355"/>
                <a:gd name="T46" fmla="*/ 154 w 1356"/>
                <a:gd name="T47" fmla="*/ 465 h 1355"/>
                <a:gd name="T48" fmla="*/ 118 w 1356"/>
                <a:gd name="T49" fmla="*/ 600 h 1355"/>
                <a:gd name="T50" fmla="*/ 0 w 1356"/>
                <a:gd name="T51" fmla="*/ 600 h 1355"/>
                <a:gd name="T52" fmla="*/ 0 w 1356"/>
                <a:gd name="T53" fmla="*/ 753 h 1355"/>
                <a:gd name="T54" fmla="*/ 118 w 1356"/>
                <a:gd name="T55" fmla="*/ 753 h 1355"/>
                <a:gd name="T56" fmla="*/ 154 w 1356"/>
                <a:gd name="T57" fmla="*/ 889 h 1355"/>
                <a:gd name="T58" fmla="*/ 53 w 1356"/>
                <a:gd name="T59" fmla="*/ 953 h 1355"/>
                <a:gd name="T60" fmla="*/ 130 w 1356"/>
                <a:gd name="T61" fmla="*/ 1083 h 1355"/>
                <a:gd name="T62" fmla="*/ 230 w 1356"/>
                <a:gd name="T63" fmla="*/ 1024 h 1355"/>
                <a:gd name="T64" fmla="*/ 330 w 1356"/>
                <a:gd name="T65" fmla="*/ 1124 h 1355"/>
                <a:gd name="T66" fmla="*/ 271 w 1356"/>
                <a:gd name="T67" fmla="*/ 1224 h 1355"/>
                <a:gd name="T68" fmla="*/ 401 w 1356"/>
                <a:gd name="T69" fmla="*/ 1301 h 1355"/>
                <a:gd name="T70" fmla="*/ 466 w 1356"/>
                <a:gd name="T71" fmla="*/ 1201 h 1355"/>
                <a:gd name="T72" fmla="*/ 601 w 1356"/>
                <a:gd name="T73" fmla="*/ 1236 h 1355"/>
                <a:gd name="T74" fmla="*/ 601 w 1356"/>
                <a:gd name="T75" fmla="*/ 1354 h 1355"/>
                <a:gd name="T76" fmla="*/ 754 w 1356"/>
                <a:gd name="T77" fmla="*/ 1354 h 1355"/>
                <a:gd name="T78" fmla="*/ 754 w 1356"/>
                <a:gd name="T79" fmla="*/ 1236 h 1355"/>
                <a:gd name="T80" fmla="*/ 890 w 1356"/>
                <a:gd name="T81" fmla="*/ 1201 h 1355"/>
                <a:gd name="T82" fmla="*/ 954 w 1356"/>
                <a:gd name="T83" fmla="*/ 1301 h 1355"/>
                <a:gd name="T84" fmla="*/ 1084 w 1356"/>
                <a:gd name="T85" fmla="*/ 1224 h 1355"/>
                <a:gd name="T86" fmla="*/ 1025 w 1356"/>
                <a:gd name="T87" fmla="*/ 1124 h 1355"/>
                <a:gd name="T88" fmla="*/ 1125 w 1356"/>
                <a:gd name="T89" fmla="*/ 1024 h 1355"/>
                <a:gd name="T90" fmla="*/ 1231 w 1356"/>
                <a:gd name="T91" fmla="*/ 1083 h 1355"/>
                <a:gd name="T92" fmla="*/ 1302 w 1356"/>
                <a:gd name="T93" fmla="*/ 953 h 1355"/>
                <a:gd name="T94" fmla="*/ 1202 w 1356"/>
                <a:gd name="T95" fmla="*/ 889 h 1355"/>
                <a:gd name="T96" fmla="*/ 1237 w 1356"/>
                <a:gd name="T97" fmla="*/ 753 h 1355"/>
                <a:gd name="T98" fmla="*/ 1355 w 1356"/>
                <a:gd name="T99" fmla="*/ 753 h 1355"/>
                <a:gd name="T100" fmla="*/ 336 w 1356"/>
                <a:gd name="T101" fmla="*/ 677 h 1355"/>
                <a:gd name="T102" fmla="*/ 336 w 1356"/>
                <a:gd name="T103" fmla="*/ 677 h 1355"/>
                <a:gd name="T104" fmla="*/ 678 w 1356"/>
                <a:gd name="T105" fmla="*/ 335 h 1355"/>
                <a:gd name="T106" fmla="*/ 1019 w 1356"/>
                <a:gd name="T107" fmla="*/ 677 h 1355"/>
                <a:gd name="T108" fmla="*/ 678 w 1356"/>
                <a:gd name="T109" fmla="*/ 1018 h 1355"/>
                <a:gd name="T110" fmla="*/ 336 w 1356"/>
                <a:gd name="T111" fmla="*/ 677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56" h="1355">
                  <a:moveTo>
                    <a:pt x="1355" y="753"/>
                  </a:moveTo>
                  <a:lnTo>
                    <a:pt x="1355" y="753"/>
                  </a:lnTo>
                  <a:cubicBezTo>
                    <a:pt x="1355" y="600"/>
                    <a:pt x="1355" y="600"/>
                    <a:pt x="1355" y="600"/>
                  </a:cubicBezTo>
                  <a:cubicBezTo>
                    <a:pt x="1237" y="600"/>
                    <a:pt x="1237" y="600"/>
                    <a:pt x="1237" y="600"/>
                  </a:cubicBezTo>
                  <a:cubicBezTo>
                    <a:pt x="1231" y="553"/>
                    <a:pt x="1219" y="506"/>
                    <a:pt x="1202" y="465"/>
                  </a:cubicBezTo>
                  <a:cubicBezTo>
                    <a:pt x="1302" y="400"/>
                    <a:pt x="1302" y="400"/>
                    <a:pt x="1302" y="400"/>
                  </a:cubicBezTo>
                  <a:cubicBezTo>
                    <a:pt x="1231" y="270"/>
                    <a:pt x="1231" y="270"/>
                    <a:pt x="1231" y="270"/>
                  </a:cubicBezTo>
                  <a:cubicBezTo>
                    <a:pt x="1125" y="329"/>
                    <a:pt x="1125" y="329"/>
                    <a:pt x="1125" y="329"/>
                  </a:cubicBezTo>
                  <a:cubicBezTo>
                    <a:pt x="1096" y="294"/>
                    <a:pt x="1060" y="259"/>
                    <a:pt x="1025" y="229"/>
                  </a:cubicBezTo>
                  <a:cubicBezTo>
                    <a:pt x="1084" y="129"/>
                    <a:pt x="1084" y="129"/>
                    <a:pt x="1084" y="129"/>
                  </a:cubicBezTo>
                  <a:cubicBezTo>
                    <a:pt x="954" y="53"/>
                    <a:pt x="954" y="53"/>
                    <a:pt x="954" y="53"/>
                  </a:cubicBezTo>
                  <a:cubicBezTo>
                    <a:pt x="890" y="153"/>
                    <a:pt x="890" y="153"/>
                    <a:pt x="890" y="153"/>
                  </a:cubicBezTo>
                  <a:cubicBezTo>
                    <a:pt x="848" y="135"/>
                    <a:pt x="801" y="123"/>
                    <a:pt x="754" y="117"/>
                  </a:cubicBezTo>
                  <a:cubicBezTo>
                    <a:pt x="754" y="0"/>
                    <a:pt x="754" y="0"/>
                    <a:pt x="754" y="0"/>
                  </a:cubicBezTo>
                  <a:cubicBezTo>
                    <a:pt x="601" y="0"/>
                    <a:pt x="601" y="0"/>
                    <a:pt x="601" y="0"/>
                  </a:cubicBezTo>
                  <a:cubicBezTo>
                    <a:pt x="601" y="117"/>
                    <a:pt x="601" y="117"/>
                    <a:pt x="601" y="117"/>
                  </a:cubicBezTo>
                  <a:cubicBezTo>
                    <a:pt x="554" y="123"/>
                    <a:pt x="507" y="135"/>
                    <a:pt x="466" y="153"/>
                  </a:cubicBezTo>
                  <a:cubicBezTo>
                    <a:pt x="401" y="53"/>
                    <a:pt x="401" y="53"/>
                    <a:pt x="401" y="53"/>
                  </a:cubicBezTo>
                  <a:cubicBezTo>
                    <a:pt x="271" y="129"/>
                    <a:pt x="271" y="129"/>
                    <a:pt x="271" y="129"/>
                  </a:cubicBezTo>
                  <a:cubicBezTo>
                    <a:pt x="330" y="229"/>
                    <a:pt x="330" y="229"/>
                    <a:pt x="330" y="229"/>
                  </a:cubicBezTo>
                  <a:cubicBezTo>
                    <a:pt x="295" y="259"/>
                    <a:pt x="259" y="294"/>
                    <a:pt x="230" y="329"/>
                  </a:cubicBezTo>
                  <a:cubicBezTo>
                    <a:pt x="130" y="270"/>
                    <a:pt x="130" y="270"/>
                    <a:pt x="130" y="270"/>
                  </a:cubicBezTo>
                  <a:cubicBezTo>
                    <a:pt x="53" y="400"/>
                    <a:pt x="53" y="400"/>
                    <a:pt x="53" y="400"/>
                  </a:cubicBezTo>
                  <a:cubicBezTo>
                    <a:pt x="154" y="465"/>
                    <a:pt x="154" y="465"/>
                    <a:pt x="154" y="465"/>
                  </a:cubicBezTo>
                  <a:cubicBezTo>
                    <a:pt x="136" y="506"/>
                    <a:pt x="124" y="553"/>
                    <a:pt x="118" y="600"/>
                  </a:cubicBezTo>
                  <a:cubicBezTo>
                    <a:pt x="0" y="600"/>
                    <a:pt x="0" y="600"/>
                    <a:pt x="0" y="600"/>
                  </a:cubicBezTo>
                  <a:cubicBezTo>
                    <a:pt x="0" y="753"/>
                    <a:pt x="0" y="753"/>
                    <a:pt x="0" y="753"/>
                  </a:cubicBezTo>
                  <a:cubicBezTo>
                    <a:pt x="118" y="753"/>
                    <a:pt x="118" y="753"/>
                    <a:pt x="118" y="753"/>
                  </a:cubicBezTo>
                  <a:cubicBezTo>
                    <a:pt x="124" y="801"/>
                    <a:pt x="136" y="848"/>
                    <a:pt x="154" y="889"/>
                  </a:cubicBezTo>
                  <a:cubicBezTo>
                    <a:pt x="53" y="953"/>
                    <a:pt x="53" y="953"/>
                    <a:pt x="53" y="953"/>
                  </a:cubicBezTo>
                  <a:cubicBezTo>
                    <a:pt x="130" y="1083"/>
                    <a:pt x="130" y="1083"/>
                    <a:pt x="130" y="1083"/>
                  </a:cubicBezTo>
                  <a:cubicBezTo>
                    <a:pt x="230" y="1024"/>
                    <a:pt x="230" y="1024"/>
                    <a:pt x="230" y="1024"/>
                  </a:cubicBezTo>
                  <a:cubicBezTo>
                    <a:pt x="259" y="1060"/>
                    <a:pt x="295" y="1095"/>
                    <a:pt x="330" y="1124"/>
                  </a:cubicBezTo>
                  <a:cubicBezTo>
                    <a:pt x="271" y="1224"/>
                    <a:pt x="271" y="1224"/>
                    <a:pt x="271" y="1224"/>
                  </a:cubicBezTo>
                  <a:cubicBezTo>
                    <a:pt x="401" y="1301"/>
                    <a:pt x="401" y="1301"/>
                    <a:pt x="401" y="1301"/>
                  </a:cubicBezTo>
                  <a:cubicBezTo>
                    <a:pt x="466" y="1201"/>
                    <a:pt x="466" y="1201"/>
                    <a:pt x="466" y="1201"/>
                  </a:cubicBezTo>
                  <a:cubicBezTo>
                    <a:pt x="507" y="1218"/>
                    <a:pt x="554" y="1230"/>
                    <a:pt x="601" y="1236"/>
                  </a:cubicBezTo>
                  <a:cubicBezTo>
                    <a:pt x="601" y="1354"/>
                    <a:pt x="601" y="1354"/>
                    <a:pt x="601" y="1354"/>
                  </a:cubicBezTo>
                  <a:cubicBezTo>
                    <a:pt x="754" y="1354"/>
                    <a:pt x="754" y="1354"/>
                    <a:pt x="754" y="1354"/>
                  </a:cubicBezTo>
                  <a:cubicBezTo>
                    <a:pt x="754" y="1236"/>
                    <a:pt x="754" y="1236"/>
                    <a:pt x="754" y="1236"/>
                  </a:cubicBezTo>
                  <a:cubicBezTo>
                    <a:pt x="801" y="1230"/>
                    <a:pt x="848" y="1218"/>
                    <a:pt x="890" y="1201"/>
                  </a:cubicBezTo>
                  <a:cubicBezTo>
                    <a:pt x="954" y="1301"/>
                    <a:pt x="954" y="1301"/>
                    <a:pt x="954" y="1301"/>
                  </a:cubicBezTo>
                  <a:cubicBezTo>
                    <a:pt x="1084" y="1224"/>
                    <a:pt x="1084" y="1224"/>
                    <a:pt x="1084" y="1224"/>
                  </a:cubicBezTo>
                  <a:cubicBezTo>
                    <a:pt x="1025" y="1124"/>
                    <a:pt x="1025" y="1124"/>
                    <a:pt x="1025" y="1124"/>
                  </a:cubicBezTo>
                  <a:cubicBezTo>
                    <a:pt x="1060" y="1095"/>
                    <a:pt x="1096" y="1060"/>
                    <a:pt x="1125" y="1024"/>
                  </a:cubicBezTo>
                  <a:cubicBezTo>
                    <a:pt x="1231" y="1083"/>
                    <a:pt x="1231" y="1083"/>
                    <a:pt x="1231" y="1083"/>
                  </a:cubicBezTo>
                  <a:cubicBezTo>
                    <a:pt x="1302" y="953"/>
                    <a:pt x="1302" y="953"/>
                    <a:pt x="1302" y="953"/>
                  </a:cubicBezTo>
                  <a:cubicBezTo>
                    <a:pt x="1202" y="889"/>
                    <a:pt x="1202" y="889"/>
                    <a:pt x="1202" y="889"/>
                  </a:cubicBezTo>
                  <a:cubicBezTo>
                    <a:pt x="1219" y="848"/>
                    <a:pt x="1231" y="801"/>
                    <a:pt x="1237" y="753"/>
                  </a:cubicBezTo>
                  <a:lnTo>
                    <a:pt x="1355" y="753"/>
                  </a:lnTo>
                  <a:close/>
                  <a:moveTo>
                    <a:pt x="336" y="677"/>
                  </a:moveTo>
                  <a:lnTo>
                    <a:pt x="336" y="677"/>
                  </a:lnTo>
                  <a:cubicBezTo>
                    <a:pt x="336" y="488"/>
                    <a:pt x="489" y="335"/>
                    <a:pt x="678" y="335"/>
                  </a:cubicBezTo>
                  <a:cubicBezTo>
                    <a:pt x="866" y="335"/>
                    <a:pt x="1019" y="488"/>
                    <a:pt x="1019" y="677"/>
                  </a:cubicBezTo>
                  <a:cubicBezTo>
                    <a:pt x="1019" y="865"/>
                    <a:pt x="866" y="1018"/>
                    <a:pt x="678" y="1018"/>
                  </a:cubicBezTo>
                  <a:cubicBezTo>
                    <a:pt x="489" y="1018"/>
                    <a:pt x="336" y="865"/>
                    <a:pt x="336" y="677"/>
                  </a:cubicBezTo>
                  <a:close/>
                </a:path>
              </a:pathLst>
            </a:custGeom>
            <a:solidFill>
              <a:srgbClr val="FFFFFF"/>
            </a:solidFill>
            <a:ln>
              <a:noFill/>
            </a:ln>
            <a:effectLst/>
          </p:spPr>
          <p:txBody>
            <a:bodyPr anchor="ctr"/>
            <a:lstStyle/>
            <a:p>
              <a:pPr algn="ctr"/>
              <a:endParaRPr>
                <a:cs typeface="+mn-ea"/>
                <a:sym typeface="+mn-lt"/>
              </a:endParaRPr>
            </a:p>
          </p:txBody>
        </p:sp>
        <p:sp>
          <p:nvSpPr>
            <p:cNvPr id="123" name="Freeform: Shape 102"/>
            <p:cNvSpPr/>
            <p:nvPr/>
          </p:nvSpPr>
          <p:spPr bwMode="auto">
            <a:xfrm>
              <a:off x="4795343" y="3398920"/>
              <a:ext cx="339365" cy="276868"/>
            </a:xfrm>
            <a:custGeom>
              <a:avLst/>
              <a:gdLst>
                <a:gd name="T0" fmla="*/ 1389 w 1508"/>
                <a:gd name="T1" fmla="*/ 571 h 1231"/>
                <a:gd name="T2" fmla="*/ 1472 w 1508"/>
                <a:gd name="T3" fmla="*/ 495 h 1231"/>
                <a:gd name="T4" fmla="*/ 1130 w 1508"/>
                <a:gd name="T5" fmla="*/ 247 h 1231"/>
                <a:gd name="T6" fmla="*/ 377 w 1508"/>
                <a:gd name="T7" fmla="*/ 247 h 1231"/>
                <a:gd name="T8" fmla="*/ 35 w 1508"/>
                <a:gd name="T9" fmla="*/ 495 h 1231"/>
                <a:gd name="T10" fmla="*/ 124 w 1508"/>
                <a:gd name="T11" fmla="*/ 571 h 1231"/>
                <a:gd name="T12" fmla="*/ 124 w 1508"/>
                <a:gd name="T13" fmla="*/ 648 h 1231"/>
                <a:gd name="T14" fmla="*/ 117 w 1508"/>
                <a:gd name="T15" fmla="*/ 953 h 1231"/>
                <a:gd name="T16" fmla="*/ 94 w 1508"/>
                <a:gd name="T17" fmla="*/ 1024 h 1231"/>
                <a:gd name="T18" fmla="*/ 35 w 1508"/>
                <a:gd name="T19" fmla="*/ 1041 h 1231"/>
                <a:gd name="T20" fmla="*/ 383 w 1508"/>
                <a:gd name="T21" fmla="*/ 1230 h 1231"/>
                <a:gd name="T22" fmla="*/ 1472 w 1508"/>
                <a:gd name="T23" fmla="*/ 1230 h 1231"/>
                <a:gd name="T24" fmla="*/ 1419 w 1508"/>
                <a:gd name="T25" fmla="*/ 1041 h 1231"/>
                <a:gd name="T26" fmla="*/ 1419 w 1508"/>
                <a:gd name="T27" fmla="*/ 953 h 1231"/>
                <a:gd name="T28" fmla="*/ 1372 w 1508"/>
                <a:gd name="T29" fmla="*/ 648 h 1231"/>
                <a:gd name="T30" fmla="*/ 1389 w 1508"/>
                <a:gd name="T31" fmla="*/ 595 h 1231"/>
                <a:gd name="T32" fmla="*/ 836 w 1508"/>
                <a:gd name="T33" fmla="*/ 648 h 1231"/>
                <a:gd name="T34" fmla="*/ 836 w 1508"/>
                <a:gd name="T35" fmla="*/ 953 h 1231"/>
                <a:gd name="T36" fmla="*/ 812 w 1508"/>
                <a:gd name="T37" fmla="*/ 1024 h 1231"/>
                <a:gd name="T38" fmla="*/ 700 w 1508"/>
                <a:gd name="T39" fmla="*/ 1041 h 1231"/>
                <a:gd name="T40" fmla="*/ 700 w 1508"/>
                <a:gd name="T41" fmla="*/ 953 h 1231"/>
                <a:gd name="T42" fmla="*/ 653 w 1508"/>
                <a:gd name="T43" fmla="*/ 648 h 1231"/>
                <a:gd name="T44" fmla="*/ 671 w 1508"/>
                <a:gd name="T45" fmla="*/ 595 h 1231"/>
                <a:gd name="T46" fmla="*/ 836 w 1508"/>
                <a:gd name="T47" fmla="*/ 571 h 1231"/>
                <a:gd name="T48" fmla="*/ 341 w 1508"/>
                <a:gd name="T49" fmla="*/ 1041 h 1231"/>
                <a:gd name="T50" fmla="*/ 341 w 1508"/>
                <a:gd name="T51" fmla="*/ 953 h 1231"/>
                <a:gd name="T52" fmla="*/ 294 w 1508"/>
                <a:gd name="T53" fmla="*/ 648 h 1231"/>
                <a:gd name="T54" fmla="*/ 312 w 1508"/>
                <a:gd name="T55" fmla="*/ 595 h 1231"/>
                <a:gd name="T56" fmla="*/ 483 w 1508"/>
                <a:gd name="T57" fmla="*/ 571 h 1231"/>
                <a:gd name="T58" fmla="*/ 483 w 1508"/>
                <a:gd name="T59" fmla="*/ 648 h 1231"/>
                <a:gd name="T60" fmla="*/ 477 w 1508"/>
                <a:gd name="T61" fmla="*/ 953 h 1231"/>
                <a:gd name="T62" fmla="*/ 453 w 1508"/>
                <a:gd name="T63" fmla="*/ 1024 h 1231"/>
                <a:gd name="T64" fmla="*/ 341 w 1508"/>
                <a:gd name="T65" fmla="*/ 1041 h 1231"/>
                <a:gd name="T66" fmla="*/ 1172 w 1508"/>
                <a:gd name="T67" fmla="*/ 953 h 1231"/>
                <a:gd name="T68" fmla="*/ 1172 w 1508"/>
                <a:gd name="T69" fmla="*/ 1041 h 1231"/>
                <a:gd name="T70" fmla="*/ 1060 w 1508"/>
                <a:gd name="T71" fmla="*/ 1024 h 1231"/>
                <a:gd name="T72" fmla="*/ 1030 w 1508"/>
                <a:gd name="T73" fmla="*/ 953 h 1231"/>
                <a:gd name="T74" fmla="*/ 1030 w 1508"/>
                <a:gd name="T75" fmla="*/ 648 h 1231"/>
                <a:gd name="T76" fmla="*/ 1030 w 1508"/>
                <a:gd name="T77" fmla="*/ 571 h 1231"/>
                <a:gd name="T78" fmla="*/ 1195 w 1508"/>
                <a:gd name="T79" fmla="*/ 595 h 1231"/>
                <a:gd name="T80" fmla="*/ 1213 w 1508"/>
                <a:gd name="T81" fmla="*/ 648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8" h="1231">
                  <a:moveTo>
                    <a:pt x="1389" y="595"/>
                  </a:moveTo>
                  <a:lnTo>
                    <a:pt x="1389" y="571"/>
                  </a:lnTo>
                  <a:lnTo>
                    <a:pt x="1472" y="571"/>
                  </a:lnTo>
                  <a:lnTo>
                    <a:pt x="1472" y="495"/>
                  </a:lnTo>
                  <a:lnTo>
                    <a:pt x="1507" y="495"/>
                  </a:lnTo>
                  <a:lnTo>
                    <a:pt x="1130" y="247"/>
                  </a:lnTo>
                  <a:lnTo>
                    <a:pt x="753" y="0"/>
                  </a:lnTo>
                  <a:lnTo>
                    <a:pt x="377" y="247"/>
                  </a:lnTo>
                  <a:lnTo>
                    <a:pt x="0" y="495"/>
                  </a:lnTo>
                  <a:lnTo>
                    <a:pt x="35" y="495"/>
                  </a:lnTo>
                  <a:lnTo>
                    <a:pt x="35" y="571"/>
                  </a:lnTo>
                  <a:lnTo>
                    <a:pt x="124" y="571"/>
                  </a:lnTo>
                  <a:lnTo>
                    <a:pt x="124" y="595"/>
                  </a:lnTo>
                  <a:lnTo>
                    <a:pt x="124" y="648"/>
                  </a:lnTo>
                  <a:lnTo>
                    <a:pt x="141" y="648"/>
                  </a:lnTo>
                  <a:lnTo>
                    <a:pt x="117" y="953"/>
                  </a:lnTo>
                  <a:lnTo>
                    <a:pt x="94" y="953"/>
                  </a:lnTo>
                  <a:lnTo>
                    <a:pt x="94" y="1024"/>
                  </a:lnTo>
                  <a:lnTo>
                    <a:pt x="94" y="1041"/>
                  </a:lnTo>
                  <a:lnTo>
                    <a:pt x="35" y="1041"/>
                  </a:lnTo>
                  <a:lnTo>
                    <a:pt x="35" y="1230"/>
                  </a:lnTo>
                  <a:lnTo>
                    <a:pt x="383" y="1230"/>
                  </a:lnTo>
                  <a:lnTo>
                    <a:pt x="1124" y="1230"/>
                  </a:lnTo>
                  <a:lnTo>
                    <a:pt x="1472" y="1230"/>
                  </a:lnTo>
                  <a:lnTo>
                    <a:pt x="1472" y="1041"/>
                  </a:lnTo>
                  <a:lnTo>
                    <a:pt x="1419" y="1041"/>
                  </a:lnTo>
                  <a:lnTo>
                    <a:pt x="1419" y="1024"/>
                  </a:lnTo>
                  <a:lnTo>
                    <a:pt x="1419" y="953"/>
                  </a:lnTo>
                  <a:lnTo>
                    <a:pt x="1389" y="953"/>
                  </a:lnTo>
                  <a:lnTo>
                    <a:pt x="1372" y="648"/>
                  </a:lnTo>
                  <a:lnTo>
                    <a:pt x="1389" y="648"/>
                  </a:lnTo>
                  <a:lnTo>
                    <a:pt x="1389" y="595"/>
                  </a:lnTo>
                  <a:close/>
                  <a:moveTo>
                    <a:pt x="836" y="595"/>
                  </a:moveTo>
                  <a:lnTo>
                    <a:pt x="836" y="648"/>
                  </a:lnTo>
                  <a:lnTo>
                    <a:pt x="859" y="648"/>
                  </a:lnTo>
                  <a:lnTo>
                    <a:pt x="836" y="953"/>
                  </a:lnTo>
                  <a:lnTo>
                    <a:pt x="812" y="953"/>
                  </a:lnTo>
                  <a:lnTo>
                    <a:pt x="812" y="1024"/>
                  </a:lnTo>
                  <a:lnTo>
                    <a:pt x="812" y="1041"/>
                  </a:lnTo>
                  <a:lnTo>
                    <a:pt x="700" y="1041"/>
                  </a:lnTo>
                  <a:lnTo>
                    <a:pt x="700" y="1024"/>
                  </a:lnTo>
                  <a:lnTo>
                    <a:pt x="700" y="953"/>
                  </a:lnTo>
                  <a:lnTo>
                    <a:pt x="671" y="953"/>
                  </a:lnTo>
                  <a:lnTo>
                    <a:pt x="653" y="648"/>
                  </a:lnTo>
                  <a:lnTo>
                    <a:pt x="671" y="648"/>
                  </a:lnTo>
                  <a:lnTo>
                    <a:pt x="671" y="595"/>
                  </a:lnTo>
                  <a:lnTo>
                    <a:pt x="671" y="571"/>
                  </a:lnTo>
                  <a:lnTo>
                    <a:pt x="836" y="571"/>
                  </a:lnTo>
                  <a:lnTo>
                    <a:pt x="836" y="595"/>
                  </a:lnTo>
                  <a:close/>
                  <a:moveTo>
                    <a:pt x="341" y="1041"/>
                  </a:moveTo>
                  <a:lnTo>
                    <a:pt x="341" y="1024"/>
                  </a:lnTo>
                  <a:lnTo>
                    <a:pt x="341" y="953"/>
                  </a:lnTo>
                  <a:lnTo>
                    <a:pt x="312" y="953"/>
                  </a:lnTo>
                  <a:lnTo>
                    <a:pt x="294" y="648"/>
                  </a:lnTo>
                  <a:lnTo>
                    <a:pt x="312" y="648"/>
                  </a:lnTo>
                  <a:lnTo>
                    <a:pt x="312" y="595"/>
                  </a:lnTo>
                  <a:lnTo>
                    <a:pt x="312" y="571"/>
                  </a:lnTo>
                  <a:lnTo>
                    <a:pt x="483" y="571"/>
                  </a:lnTo>
                  <a:lnTo>
                    <a:pt x="483" y="595"/>
                  </a:lnTo>
                  <a:lnTo>
                    <a:pt x="483" y="648"/>
                  </a:lnTo>
                  <a:lnTo>
                    <a:pt x="500" y="648"/>
                  </a:lnTo>
                  <a:lnTo>
                    <a:pt x="477" y="953"/>
                  </a:lnTo>
                  <a:lnTo>
                    <a:pt x="453" y="953"/>
                  </a:lnTo>
                  <a:lnTo>
                    <a:pt x="453" y="1024"/>
                  </a:lnTo>
                  <a:lnTo>
                    <a:pt x="453" y="1041"/>
                  </a:lnTo>
                  <a:lnTo>
                    <a:pt x="341" y="1041"/>
                  </a:lnTo>
                  <a:close/>
                  <a:moveTo>
                    <a:pt x="1195" y="953"/>
                  </a:moveTo>
                  <a:lnTo>
                    <a:pt x="1172" y="953"/>
                  </a:lnTo>
                  <a:lnTo>
                    <a:pt x="1172" y="1024"/>
                  </a:lnTo>
                  <a:lnTo>
                    <a:pt x="1172" y="1041"/>
                  </a:lnTo>
                  <a:lnTo>
                    <a:pt x="1060" y="1041"/>
                  </a:lnTo>
                  <a:lnTo>
                    <a:pt x="1060" y="1024"/>
                  </a:lnTo>
                  <a:lnTo>
                    <a:pt x="1060" y="953"/>
                  </a:lnTo>
                  <a:lnTo>
                    <a:pt x="1030" y="953"/>
                  </a:lnTo>
                  <a:lnTo>
                    <a:pt x="1012" y="648"/>
                  </a:lnTo>
                  <a:lnTo>
                    <a:pt x="1030" y="648"/>
                  </a:lnTo>
                  <a:lnTo>
                    <a:pt x="1030" y="595"/>
                  </a:lnTo>
                  <a:lnTo>
                    <a:pt x="1030" y="571"/>
                  </a:lnTo>
                  <a:lnTo>
                    <a:pt x="1195" y="571"/>
                  </a:lnTo>
                  <a:lnTo>
                    <a:pt x="1195" y="595"/>
                  </a:lnTo>
                  <a:lnTo>
                    <a:pt x="1195" y="648"/>
                  </a:lnTo>
                  <a:lnTo>
                    <a:pt x="1213" y="648"/>
                  </a:lnTo>
                  <a:lnTo>
                    <a:pt x="1195" y="953"/>
                  </a:lnTo>
                  <a:close/>
                </a:path>
              </a:pathLst>
            </a:custGeom>
            <a:solidFill>
              <a:srgbClr val="FFFFFF"/>
            </a:solidFill>
            <a:ln>
              <a:noFill/>
            </a:ln>
            <a:effectLst/>
          </p:spPr>
          <p:txBody>
            <a:bodyPr anchor="ctr"/>
            <a:lstStyle/>
            <a:p>
              <a:pPr algn="ctr"/>
              <a:endParaRPr>
                <a:cs typeface="+mn-ea"/>
                <a:sym typeface="+mn-lt"/>
              </a:endParaRPr>
            </a:p>
          </p:txBody>
        </p:sp>
        <p:sp>
          <p:nvSpPr>
            <p:cNvPr id="124" name="Freeform: Shape 103"/>
            <p:cNvSpPr/>
            <p:nvPr/>
          </p:nvSpPr>
          <p:spPr bwMode="auto">
            <a:xfrm>
              <a:off x="932343" y="3373119"/>
              <a:ext cx="258989" cy="284806"/>
            </a:xfrm>
            <a:custGeom>
              <a:avLst/>
              <a:gdLst>
                <a:gd name="T0" fmla="*/ 924 w 1149"/>
                <a:gd name="T1" fmla="*/ 259 h 1266"/>
                <a:gd name="T2" fmla="*/ 924 w 1149"/>
                <a:gd name="T3" fmla="*/ 259 h 1266"/>
                <a:gd name="T4" fmla="*/ 41 w 1149"/>
                <a:gd name="T5" fmla="*/ 912 h 1266"/>
                <a:gd name="T6" fmla="*/ 524 w 1149"/>
                <a:gd name="T7" fmla="*/ 1030 h 1266"/>
                <a:gd name="T8" fmla="*/ 712 w 1149"/>
                <a:gd name="T9" fmla="*/ 830 h 1266"/>
                <a:gd name="T10" fmla="*/ 1001 w 1149"/>
                <a:gd name="T11" fmla="*/ 766 h 1266"/>
                <a:gd name="T12" fmla="*/ 924 w 1149"/>
                <a:gd name="T13" fmla="*/ 259 h 1266"/>
                <a:gd name="T14" fmla="*/ 259 w 1149"/>
                <a:gd name="T15" fmla="*/ 354 h 1266"/>
                <a:gd name="T16" fmla="*/ 259 w 1149"/>
                <a:gd name="T17" fmla="*/ 354 h 1266"/>
                <a:gd name="T18" fmla="*/ 353 w 1149"/>
                <a:gd name="T19" fmla="*/ 295 h 1266"/>
                <a:gd name="T20" fmla="*/ 412 w 1149"/>
                <a:gd name="T21" fmla="*/ 389 h 1266"/>
                <a:gd name="T22" fmla="*/ 318 w 1149"/>
                <a:gd name="T23" fmla="*/ 448 h 1266"/>
                <a:gd name="T24" fmla="*/ 259 w 1149"/>
                <a:gd name="T25" fmla="*/ 354 h 1266"/>
                <a:gd name="T26" fmla="*/ 247 w 1149"/>
                <a:gd name="T27" fmla="*/ 660 h 1266"/>
                <a:gd name="T28" fmla="*/ 247 w 1149"/>
                <a:gd name="T29" fmla="*/ 660 h 1266"/>
                <a:gd name="T30" fmla="*/ 147 w 1149"/>
                <a:gd name="T31" fmla="*/ 624 h 1266"/>
                <a:gd name="T32" fmla="*/ 182 w 1149"/>
                <a:gd name="T33" fmla="*/ 518 h 1266"/>
                <a:gd name="T34" fmla="*/ 288 w 1149"/>
                <a:gd name="T35" fmla="*/ 560 h 1266"/>
                <a:gd name="T36" fmla="*/ 247 w 1149"/>
                <a:gd name="T37" fmla="*/ 660 h 1266"/>
                <a:gd name="T38" fmla="*/ 612 w 1149"/>
                <a:gd name="T39" fmla="*/ 342 h 1266"/>
                <a:gd name="T40" fmla="*/ 612 w 1149"/>
                <a:gd name="T41" fmla="*/ 342 h 1266"/>
                <a:gd name="T42" fmla="*/ 506 w 1149"/>
                <a:gd name="T43" fmla="*/ 324 h 1266"/>
                <a:gd name="T44" fmla="*/ 524 w 1149"/>
                <a:gd name="T45" fmla="*/ 218 h 1266"/>
                <a:gd name="T46" fmla="*/ 630 w 1149"/>
                <a:gd name="T47" fmla="*/ 236 h 1266"/>
                <a:gd name="T48" fmla="*/ 612 w 1149"/>
                <a:gd name="T49" fmla="*/ 342 h 1266"/>
                <a:gd name="T50" fmla="*/ 730 w 1149"/>
                <a:gd name="T51" fmla="*/ 354 h 1266"/>
                <a:gd name="T52" fmla="*/ 730 w 1149"/>
                <a:gd name="T53" fmla="*/ 354 h 1266"/>
                <a:gd name="T54" fmla="*/ 812 w 1149"/>
                <a:gd name="T55" fmla="*/ 283 h 1266"/>
                <a:gd name="T56" fmla="*/ 883 w 1149"/>
                <a:gd name="T57" fmla="*/ 365 h 1266"/>
                <a:gd name="T58" fmla="*/ 801 w 1149"/>
                <a:gd name="T59" fmla="*/ 436 h 1266"/>
                <a:gd name="T60" fmla="*/ 730 w 1149"/>
                <a:gd name="T61" fmla="*/ 354 h 1266"/>
                <a:gd name="T62" fmla="*/ 341 w 1149"/>
                <a:gd name="T63" fmla="*/ 1077 h 1266"/>
                <a:gd name="T64" fmla="*/ 341 w 1149"/>
                <a:gd name="T65" fmla="*/ 1077 h 1266"/>
                <a:gd name="T66" fmla="*/ 188 w 1149"/>
                <a:gd name="T67" fmla="*/ 1024 h 1266"/>
                <a:gd name="T68" fmla="*/ 265 w 1149"/>
                <a:gd name="T69" fmla="*/ 882 h 1266"/>
                <a:gd name="T70" fmla="*/ 424 w 1149"/>
                <a:gd name="T71" fmla="*/ 936 h 1266"/>
                <a:gd name="T72" fmla="*/ 341 w 1149"/>
                <a:gd name="T73" fmla="*/ 1077 h 1266"/>
                <a:gd name="T74" fmla="*/ 883 w 1149"/>
                <a:gd name="T75" fmla="*/ 630 h 1266"/>
                <a:gd name="T76" fmla="*/ 883 w 1149"/>
                <a:gd name="T77" fmla="*/ 630 h 1266"/>
                <a:gd name="T78" fmla="*/ 883 w 1149"/>
                <a:gd name="T79" fmla="*/ 518 h 1266"/>
                <a:gd name="T80" fmla="*/ 989 w 1149"/>
                <a:gd name="T81" fmla="*/ 518 h 1266"/>
                <a:gd name="T82" fmla="*/ 989 w 1149"/>
                <a:gd name="T83" fmla="*/ 630 h 1266"/>
                <a:gd name="T84" fmla="*/ 883 w 1149"/>
                <a:gd name="T85" fmla="*/ 630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9" h="1266">
                  <a:moveTo>
                    <a:pt x="924" y="259"/>
                  </a:moveTo>
                  <a:lnTo>
                    <a:pt x="924" y="259"/>
                  </a:lnTo>
                  <a:cubicBezTo>
                    <a:pt x="653" y="0"/>
                    <a:pt x="0" y="118"/>
                    <a:pt x="41" y="912"/>
                  </a:cubicBezTo>
                  <a:cubicBezTo>
                    <a:pt x="59" y="1224"/>
                    <a:pt x="453" y="1265"/>
                    <a:pt x="524" y="1030"/>
                  </a:cubicBezTo>
                  <a:cubicBezTo>
                    <a:pt x="542" y="965"/>
                    <a:pt x="606" y="825"/>
                    <a:pt x="712" y="830"/>
                  </a:cubicBezTo>
                  <a:cubicBezTo>
                    <a:pt x="842" y="841"/>
                    <a:pt x="918" y="853"/>
                    <a:pt x="1001" y="766"/>
                  </a:cubicBezTo>
                  <a:cubicBezTo>
                    <a:pt x="1113" y="648"/>
                    <a:pt x="1148" y="465"/>
                    <a:pt x="924" y="259"/>
                  </a:cubicBezTo>
                  <a:close/>
                  <a:moveTo>
                    <a:pt x="259" y="354"/>
                  </a:moveTo>
                  <a:lnTo>
                    <a:pt x="259" y="354"/>
                  </a:lnTo>
                  <a:cubicBezTo>
                    <a:pt x="271" y="312"/>
                    <a:pt x="312" y="283"/>
                    <a:pt x="353" y="295"/>
                  </a:cubicBezTo>
                  <a:cubicBezTo>
                    <a:pt x="400" y="306"/>
                    <a:pt x="424" y="348"/>
                    <a:pt x="412" y="389"/>
                  </a:cubicBezTo>
                  <a:cubicBezTo>
                    <a:pt x="400" y="430"/>
                    <a:pt x="359" y="459"/>
                    <a:pt x="318" y="448"/>
                  </a:cubicBezTo>
                  <a:cubicBezTo>
                    <a:pt x="277" y="436"/>
                    <a:pt x="247" y="395"/>
                    <a:pt x="259" y="354"/>
                  </a:cubicBezTo>
                  <a:close/>
                  <a:moveTo>
                    <a:pt x="247" y="660"/>
                  </a:moveTo>
                  <a:lnTo>
                    <a:pt x="247" y="660"/>
                  </a:lnTo>
                  <a:cubicBezTo>
                    <a:pt x="212" y="677"/>
                    <a:pt x="165" y="660"/>
                    <a:pt x="147" y="624"/>
                  </a:cubicBezTo>
                  <a:cubicBezTo>
                    <a:pt x="129" y="583"/>
                    <a:pt x="147" y="536"/>
                    <a:pt x="182" y="518"/>
                  </a:cubicBezTo>
                  <a:cubicBezTo>
                    <a:pt x="224" y="501"/>
                    <a:pt x="271" y="518"/>
                    <a:pt x="288" y="560"/>
                  </a:cubicBezTo>
                  <a:cubicBezTo>
                    <a:pt x="306" y="595"/>
                    <a:pt x="288" y="642"/>
                    <a:pt x="247" y="660"/>
                  </a:cubicBezTo>
                  <a:close/>
                  <a:moveTo>
                    <a:pt x="612" y="342"/>
                  </a:moveTo>
                  <a:lnTo>
                    <a:pt x="612" y="342"/>
                  </a:lnTo>
                  <a:cubicBezTo>
                    <a:pt x="577" y="371"/>
                    <a:pt x="530" y="359"/>
                    <a:pt x="506" y="324"/>
                  </a:cubicBezTo>
                  <a:cubicBezTo>
                    <a:pt x="483" y="289"/>
                    <a:pt x="489" y="242"/>
                    <a:pt x="524" y="218"/>
                  </a:cubicBezTo>
                  <a:cubicBezTo>
                    <a:pt x="559" y="195"/>
                    <a:pt x="606" y="200"/>
                    <a:pt x="630" y="236"/>
                  </a:cubicBezTo>
                  <a:cubicBezTo>
                    <a:pt x="659" y="271"/>
                    <a:pt x="648" y="318"/>
                    <a:pt x="612" y="342"/>
                  </a:cubicBezTo>
                  <a:close/>
                  <a:moveTo>
                    <a:pt x="730" y="354"/>
                  </a:moveTo>
                  <a:lnTo>
                    <a:pt x="730" y="354"/>
                  </a:lnTo>
                  <a:cubicBezTo>
                    <a:pt x="730" y="312"/>
                    <a:pt x="771" y="277"/>
                    <a:pt x="812" y="283"/>
                  </a:cubicBezTo>
                  <a:cubicBezTo>
                    <a:pt x="854" y="289"/>
                    <a:pt x="889" y="324"/>
                    <a:pt x="883" y="365"/>
                  </a:cubicBezTo>
                  <a:cubicBezTo>
                    <a:pt x="877" y="412"/>
                    <a:pt x="842" y="442"/>
                    <a:pt x="801" y="436"/>
                  </a:cubicBezTo>
                  <a:cubicBezTo>
                    <a:pt x="759" y="436"/>
                    <a:pt x="724" y="395"/>
                    <a:pt x="730" y="354"/>
                  </a:cubicBezTo>
                  <a:close/>
                  <a:moveTo>
                    <a:pt x="341" y="1077"/>
                  </a:moveTo>
                  <a:lnTo>
                    <a:pt x="341" y="1077"/>
                  </a:lnTo>
                  <a:cubicBezTo>
                    <a:pt x="277" y="1100"/>
                    <a:pt x="212" y="1077"/>
                    <a:pt x="188" y="1024"/>
                  </a:cubicBezTo>
                  <a:cubicBezTo>
                    <a:pt x="165" y="971"/>
                    <a:pt x="200" y="912"/>
                    <a:pt x="265" y="882"/>
                  </a:cubicBezTo>
                  <a:cubicBezTo>
                    <a:pt x="330" y="859"/>
                    <a:pt x="400" y="882"/>
                    <a:pt x="424" y="936"/>
                  </a:cubicBezTo>
                  <a:cubicBezTo>
                    <a:pt x="441" y="989"/>
                    <a:pt x="406" y="1053"/>
                    <a:pt x="341" y="1077"/>
                  </a:cubicBezTo>
                  <a:close/>
                  <a:moveTo>
                    <a:pt x="883" y="630"/>
                  </a:moveTo>
                  <a:lnTo>
                    <a:pt x="883" y="630"/>
                  </a:lnTo>
                  <a:cubicBezTo>
                    <a:pt x="854" y="601"/>
                    <a:pt x="854" y="548"/>
                    <a:pt x="883" y="518"/>
                  </a:cubicBezTo>
                  <a:cubicBezTo>
                    <a:pt x="913" y="489"/>
                    <a:pt x="960" y="489"/>
                    <a:pt x="989" y="518"/>
                  </a:cubicBezTo>
                  <a:cubicBezTo>
                    <a:pt x="1019" y="548"/>
                    <a:pt x="1019" y="601"/>
                    <a:pt x="989" y="630"/>
                  </a:cubicBezTo>
                  <a:cubicBezTo>
                    <a:pt x="960" y="660"/>
                    <a:pt x="913" y="660"/>
                    <a:pt x="883" y="630"/>
                  </a:cubicBezTo>
                  <a:close/>
                </a:path>
              </a:pathLst>
            </a:custGeom>
            <a:solidFill>
              <a:srgbClr val="FFFFFF"/>
            </a:solidFill>
            <a:ln>
              <a:noFill/>
            </a:ln>
            <a:effectLst/>
          </p:spPr>
          <p:txBody>
            <a:bodyPr anchor="ctr"/>
            <a:lstStyle/>
            <a:p>
              <a:pPr algn="ctr"/>
              <a:endParaRPr>
                <a:cs typeface="+mn-ea"/>
                <a:sym typeface="+mn-lt"/>
              </a:endParaRPr>
            </a:p>
          </p:txBody>
        </p:sp>
        <p:sp>
          <p:nvSpPr>
            <p:cNvPr id="125" name="Freeform: Shape 104"/>
            <p:cNvSpPr/>
            <p:nvPr/>
          </p:nvSpPr>
          <p:spPr bwMode="auto">
            <a:xfrm>
              <a:off x="1044471" y="3491210"/>
              <a:ext cx="204413" cy="200457"/>
            </a:xfrm>
            <a:custGeom>
              <a:avLst/>
              <a:gdLst>
                <a:gd name="T0" fmla="*/ 424 w 908"/>
                <a:gd name="T1" fmla="*/ 635 h 889"/>
                <a:gd name="T2" fmla="*/ 424 w 908"/>
                <a:gd name="T3" fmla="*/ 635 h 889"/>
                <a:gd name="T4" fmla="*/ 448 w 908"/>
                <a:gd name="T5" fmla="*/ 618 h 889"/>
                <a:gd name="T6" fmla="*/ 442 w 908"/>
                <a:gd name="T7" fmla="*/ 612 h 889"/>
                <a:gd name="T8" fmla="*/ 819 w 908"/>
                <a:gd name="T9" fmla="*/ 183 h 889"/>
                <a:gd name="T10" fmla="*/ 731 w 908"/>
                <a:gd name="T11" fmla="*/ 89 h 889"/>
                <a:gd name="T12" fmla="*/ 301 w 908"/>
                <a:gd name="T13" fmla="*/ 470 h 889"/>
                <a:gd name="T14" fmla="*/ 295 w 908"/>
                <a:gd name="T15" fmla="*/ 465 h 889"/>
                <a:gd name="T16" fmla="*/ 271 w 908"/>
                <a:gd name="T17" fmla="*/ 488 h 889"/>
                <a:gd name="T18" fmla="*/ 277 w 908"/>
                <a:gd name="T19" fmla="*/ 494 h 889"/>
                <a:gd name="T20" fmla="*/ 183 w 908"/>
                <a:gd name="T21" fmla="*/ 641 h 889"/>
                <a:gd name="T22" fmla="*/ 171 w 908"/>
                <a:gd name="T23" fmla="*/ 641 h 889"/>
                <a:gd name="T24" fmla="*/ 171 w 908"/>
                <a:gd name="T25" fmla="*/ 641 h 889"/>
                <a:gd name="T26" fmla="*/ 148 w 908"/>
                <a:gd name="T27" fmla="*/ 641 h 889"/>
                <a:gd name="T28" fmla="*/ 142 w 908"/>
                <a:gd name="T29" fmla="*/ 641 h 889"/>
                <a:gd name="T30" fmla="*/ 136 w 908"/>
                <a:gd name="T31" fmla="*/ 647 h 889"/>
                <a:gd name="T32" fmla="*/ 130 w 908"/>
                <a:gd name="T33" fmla="*/ 647 h 889"/>
                <a:gd name="T34" fmla="*/ 118 w 908"/>
                <a:gd name="T35" fmla="*/ 653 h 889"/>
                <a:gd name="T36" fmla="*/ 118 w 908"/>
                <a:gd name="T37" fmla="*/ 653 h 889"/>
                <a:gd name="T38" fmla="*/ 106 w 908"/>
                <a:gd name="T39" fmla="*/ 659 h 889"/>
                <a:gd name="T40" fmla="*/ 106 w 908"/>
                <a:gd name="T41" fmla="*/ 659 h 889"/>
                <a:gd name="T42" fmla="*/ 101 w 908"/>
                <a:gd name="T43" fmla="*/ 665 h 889"/>
                <a:gd name="T44" fmla="*/ 95 w 908"/>
                <a:gd name="T45" fmla="*/ 665 h 889"/>
                <a:gd name="T46" fmla="*/ 89 w 908"/>
                <a:gd name="T47" fmla="*/ 676 h 889"/>
                <a:gd name="T48" fmla="*/ 65 w 908"/>
                <a:gd name="T49" fmla="*/ 724 h 889"/>
                <a:gd name="T50" fmla="*/ 0 w 908"/>
                <a:gd name="T51" fmla="*/ 859 h 889"/>
                <a:gd name="T52" fmla="*/ 201 w 908"/>
                <a:gd name="T53" fmla="*/ 847 h 889"/>
                <a:gd name="T54" fmla="*/ 242 w 908"/>
                <a:gd name="T55" fmla="*/ 812 h 889"/>
                <a:gd name="T56" fmla="*/ 265 w 908"/>
                <a:gd name="T57" fmla="*/ 724 h 889"/>
                <a:gd name="T58" fmla="*/ 413 w 908"/>
                <a:gd name="T59" fmla="*/ 629 h 889"/>
                <a:gd name="T60" fmla="*/ 424 w 908"/>
                <a:gd name="T61" fmla="*/ 635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8" h="889">
                  <a:moveTo>
                    <a:pt x="424" y="635"/>
                  </a:moveTo>
                  <a:lnTo>
                    <a:pt x="424" y="635"/>
                  </a:lnTo>
                  <a:cubicBezTo>
                    <a:pt x="448" y="618"/>
                    <a:pt x="448" y="618"/>
                    <a:pt x="448" y="618"/>
                  </a:cubicBezTo>
                  <a:cubicBezTo>
                    <a:pt x="442" y="612"/>
                    <a:pt x="442" y="612"/>
                    <a:pt x="442" y="612"/>
                  </a:cubicBezTo>
                  <a:cubicBezTo>
                    <a:pt x="583" y="447"/>
                    <a:pt x="677" y="341"/>
                    <a:pt x="819" y="183"/>
                  </a:cubicBezTo>
                  <a:cubicBezTo>
                    <a:pt x="907" y="83"/>
                    <a:pt x="825" y="0"/>
                    <a:pt x="731" y="89"/>
                  </a:cubicBezTo>
                  <a:cubicBezTo>
                    <a:pt x="566" y="236"/>
                    <a:pt x="460" y="323"/>
                    <a:pt x="301" y="470"/>
                  </a:cubicBezTo>
                  <a:cubicBezTo>
                    <a:pt x="295" y="465"/>
                    <a:pt x="295" y="465"/>
                    <a:pt x="295" y="465"/>
                  </a:cubicBezTo>
                  <a:cubicBezTo>
                    <a:pt x="271" y="488"/>
                    <a:pt x="271" y="488"/>
                    <a:pt x="271" y="488"/>
                  </a:cubicBezTo>
                  <a:cubicBezTo>
                    <a:pt x="277" y="494"/>
                    <a:pt x="277" y="494"/>
                    <a:pt x="277" y="494"/>
                  </a:cubicBezTo>
                  <a:cubicBezTo>
                    <a:pt x="248" y="547"/>
                    <a:pt x="218" y="588"/>
                    <a:pt x="183" y="641"/>
                  </a:cubicBezTo>
                  <a:cubicBezTo>
                    <a:pt x="183" y="641"/>
                    <a:pt x="177" y="641"/>
                    <a:pt x="171" y="641"/>
                  </a:cubicBezTo>
                  <a:lnTo>
                    <a:pt x="171" y="641"/>
                  </a:lnTo>
                  <a:cubicBezTo>
                    <a:pt x="165" y="641"/>
                    <a:pt x="153" y="641"/>
                    <a:pt x="148" y="641"/>
                  </a:cubicBezTo>
                  <a:cubicBezTo>
                    <a:pt x="148" y="641"/>
                    <a:pt x="148" y="641"/>
                    <a:pt x="142" y="641"/>
                  </a:cubicBezTo>
                  <a:cubicBezTo>
                    <a:pt x="142" y="641"/>
                    <a:pt x="136" y="641"/>
                    <a:pt x="136" y="647"/>
                  </a:cubicBezTo>
                  <a:cubicBezTo>
                    <a:pt x="130" y="647"/>
                    <a:pt x="130" y="647"/>
                    <a:pt x="130" y="647"/>
                  </a:cubicBezTo>
                  <a:cubicBezTo>
                    <a:pt x="130" y="647"/>
                    <a:pt x="124" y="647"/>
                    <a:pt x="118" y="653"/>
                  </a:cubicBezTo>
                  <a:lnTo>
                    <a:pt x="118" y="653"/>
                  </a:lnTo>
                  <a:cubicBezTo>
                    <a:pt x="118" y="653"/>
                    <a:pt x="112" y="653"/>
                    <a:pt x="106" y="659"/>
                  </a:cubicBezTo>
                  <a:lnTo>
                    <a:pt x="106" y="659"/>
                  </a:lnTo>
                  <a:cubicBezTo>
                    <a:pt x="101" y="659"/>
                    <a:pt x="101" y="665"/>
                    <a:pt x="101" y="665"/>
                  </a:cubicBezTo>
                  <a:cubicBezTo>
                    <a:pt x="95" y="665"/>
                    <a:pt x="95" y="665"/>
                    <a:pt x="95" y="665"/>
                  </a:cubicBezTo>
                  <a:cubicBezTo>
                    <a:pt x="95" y="671"/>
                    <a:pt x="89" y="671"/>
                    <a:pt x="89" y="676"/>
                  </a:cubicBezTo>
                  <a:cubicBezTo>
                    <a:pt x="71" y="688"/>
                    <a:pt x="65" y="706"/>
                    <a:pt x="65" y="724"/>
                  </a:cubicBezTo>
                  <a:cubicBezTo>
                    <a:pt x="53" y="759"/>
                    <a:pt x="59" y="847"/>
                    <a:pt x="0" y="859"/>
                  </a:cubicBezTo>
                  <a:cubicBezTo>
                    <a:pt x="0" y="859"/>
                    <a:pt x="124" y="888"/>
                    <a:pt x="201" y="847"/>
                  </a:cubicBezTo>
                  <a:cubicBezTo>
                    <a:pt x="218" y="836"/>
                    <a:pt x="230" y="829"/>
                    <a:pt x="242" y="812"/>
                  </a:cubicBezTo>
                  <a:cubicBezTo>
                    <a:pt x="265" y="788"/>
                    <a:pt x="271" y="753"/>
                    <a:pt x="265" y="724"/>
                  </a:cubicBezTo>
                  <a:cubicBezTo>
                    <a:pt x="318" y="688"/>
                    <a:pt x="360" y="665"/>
                    <a:pt x="413" y="629"/>
                  </a:cubicBezTo>
                  <a:lnTo>
                    <a:pt x="424" y="635"/>
                  </a:lnTo>
                </a:path>
              </a:pathLst>
            </a:custGeom>
            <a:solidFill>
              <a:srgbClr val="FFFFFF"/>
            </a:solidFill>
            <a:ln>
              <a:noFill/>
            </a:ln>
            <a:effectLst/>
          </p:spPr>
          <p:txBody>
            <a:bodyPr anchor="ctr"/>
            <a:lstStyle/>
            <a:p>
              <a:pPr algn="ctr"/>
              <a:endParaRPr>
                <a:cs typeface="+mn-ea"/>
                <a:sym typeface="+mn-lt"/>
              </a:endParaRPr>
            </a:p>
          </p:txBody>
        </p:sp>
        <p:sp>
          <p:nvSpPr>
            <p:cNvPr id="126" name="Freeform: Shape 105"/>
            <p:cNvSpPr/>
            <p:nvPr/>
          </p:nvSpPr>
          <p:spPr bwMode="auto">
            <a:xfrm>
              <a:off x="3586729" y="2683429"/>
              <a:ext cx="165713" cy="239159"/>
            </a:xfrm>
            <a:custGeom>
              <a:avLst/>
              <a:gdLst>
                <a:gd name="T0" fmla="*/ 0 w 737"/>
                <a:gd name="T1" fmla="*/ 323 h 1061"/>
                <a:gd name="T2" fmla="*/ 35 w 737"/>
                <a:gd name="T3" fmla="*/ 1060 h 1061"/>
                <a:gd name="T4" fmla="*/ 736 w 737"/>
                <a:gd name="T5" fmla="*/ 1024 h 1061"/>
                <a:gd name="T6" fmla="*/ 724 w 737"/>
                <a:gd name="T7" fmla="*/ 6 h 1061"/>
                <a:gd name="T8" fmla="*/ 12 w 737"/>
                <a:gd name="T9" fmla="*/ 6 h 1061"/>
                <a:gd name="T10" fmla="*/ 171 w 737"/>
                <a:gd name="T11" fmla="*/ 983 h 1061"/>
                <a:gd name="T12" fmla="*/ 82 w 737"/>
                <a:gd name="T13" fmla="*/ 989 h 1061"/>
                <a:gd name="T14" fmla="*/ 82 w 737"/>
                <a:gd name="T15" fmla="*/ 895 h 1061"/>
                <a:gd name="T16" fmla="*/ 171 w 737"/>
                <a:gd name="T17" fmla="*/ 983 h 1061"/>
                <a:gd name="T18" fmla="*/ 165 w 737"/>
                <a:gd name="T19" fmla="*/ 818 h 1061"/>
                <a:gd name="T20" fmla="*/ 76 w 737"/>
                <a:gd name="T21" fmla="*/ 736 h 1061"/>
                <a:gd name="T22" fmla="*/ 171 w 737"/>
                <a:gd name="T23" fmla="*/ 736 h 1061"/>
                <a:gd name="T24" fmla="*/ 171 w 737"/>
                <a:gd name="T25" fmla="*/ 647 h 1061"/>
                <a:gd name="T26" fmla="*/ 76 w 737"/>
                <a:gd name="T27" fmla="*/ 647 h 1061"/>
                <a:gd name="T28" fmla="*/ 165 w 737"/>
                <a:gd name="T29" fmla="*/ 565 h 1061"/>
                <a:gd name="T30" fmla="*/ 335 w 737"/>
                <a:gd name="T31" fmla="*/ 983 h 1061"/>
                <a:gd name="T32" fmla="*/ 247 w 737"/>
                <a:gd name="T33" fmla="*/ 989 h 1061"/>
                <a:gd name="T34" fmla="*/ 247 w 737"/>
                <a:gd name="T35" fmla="*/ 895 h 1061"/>
                <a:gd name="T36" fmla="*/ 335 w 737"/>
                <a:gd name="T37" fmla="*/ 983 h 1061"/>
                <a:gd name="T38" fmla="*/ 329 w 737"/>
                <a:gd name="T39" fmla="*/ 818 h 1061"/>
                <a:gd name="T40" fmla="*/ 241 w 737"/>
                <a:gd name="T41" fmla="*/ 736 h 1061"/>
                <a:gd name="T42" fmla="*/ 335 w 737"/>
                <a:gd name="T43" fmla="*/ 736 h 1061"/>
                <a:gd name="T44" fmla="*/ 335 w 737"/>
                <a:gd name="T45" fmla="*/ 647 h 1061"/>
                <a:gd name="T46" fmla="*/ 241 w 737"/>
                <a:gd name="T47" fmla="*/ 647 h 1061"/>
                <a:gd name="T48" fmla="*/ 329 w 737"/>
                <a:gd name="T49" fmla="*/ 565 h 1061"/>
                <a:gd name="T50" fmla="*/ 335 w 737"/>
                <a:gd name="T51" fmla="*/ 482 h 1061"/>
                <a:gd name="T52" fmla="*/ 82 w 737"/>
                <a:gd name="T53" fmla="*/ 488 h 1061"/>
                <a:gd name="T54" fmla="*/ 82 w 737"/>
                <a:gd name="T55" fmla="*/ 400 h 1061"/>
                <a:gd name="T56" fmla="*/ 335 w 737"/>
                <a:gd name="T57" fmla="*/ 482 h 1061"/>
                <a:gd name="T58" fmla="*/ 494 w 737"/>
                <a:gd name="T59" fmla="*/ 989 h 1061"/>
                <a:gd name="T60" fmla="*/ 412 w 737"/>
                <a:gd name="T61" fmla="*/ 901 h 1061"/>
                <a:gd name="T62" fmla="*/ 500 w 737"/>
                <a:gd name="T63" fmla="*/ 901 h 1061"/>
                <a:gd name="T64" fmla="*/ 500 w 737"/>
                <a:gd name="T65" fmla="*/ 812 h 1061"/>
                <a:gd name="T66" fmla="*/ 412 w 737"/>
                <a:gd name="T67" fmla="*/ 812 h 1061"/>
                <a:gd name="T68" fmla="*/ 494 w 737"/>
                <a:gd name="T69" fmla="*/ 730 h 1061"/>
                <a:gd name="T70" fmla="*/ 500 w 737"/>
                <a:gd name="T71" fmla="*/ 647 h 1061"/>
                <a:gd name="T72" fmla="*/ 418 w 737"/>
                <a:gd name="T73" fmla="*/ 653 h 1061"/>
                <a:gd name="T74" fmla="*/ 418 w 737"/>
                <a:gd name="T75" fmla="*/ 565 h 1061"/>
                <a:gd name="T76" fmla="*/ 500 w 737"/>
                <a:gd name="T77" fmla="*/ 647 h 1061"/>
                <a:gd name="T78" fmla="*/ 494 w 737"/>
                <a:gd name="T79" fmla="*/ 488 h 1061"/>
                <a:gd name="T80" fmla="*/ 412 w 737"/>
                <a:gd name="T81" fmla="*/ 406 h 1061"/>
                <a:gd name="T82" fmla="*/ 500 w 737"/>
                <a:gd name="T83" fmla="*/ 406 h 1061"/>
                <a:gd name="T84" fmla="*/ 665 w 737"/>
                <a:gd name="T85" fmla="*/ 983 h 1061"/>
                <a:gd name="T86" fmla="*/ 577 w 737"/>
                <a:gd name="T87" fmla="*/ 983 h 1061"/>
                <a:gd name="T88" fmla="*/ 659 w 737"/>
                <a:gd name="T89" fmla="*/ 895 h 1061"/>
                <a:gd name="T90" fmla="*/ 665 w 737"/>
                <a:gd name="T91" fmla="*/ 812 h 1061"/>
                <a:gd name="T92" fmla="*/ 583 w 737"/>
                <a:gd name="T93" fmla="*/ 818 h 1061"/>
                <a:gd name="T94" fmla="*/ 583 w 737"/>
                <a:gd name="T95" fmla="*/ 730 h 1061"/>
                <a:gd name="T96" fmla="*/ 665 w 737"/>
                <a:gd name="T97" fmla="*/ 812 h 1061"/>
                <a:gd name="T98" fmla="*/ 659 w 737"/>
                <a:gd name="T99" fmla="*/ 653 h 1061"/>
                <a:gd name="T100" fmla="*/ 577 w 737"/>
                <a:gd name="T101" fmla="*/ 571 h 1061"/>
                <a:gd name="T102" fmla="*/ 665 w 737"/>
                <a:gd name="T103" fmla="*/ 571 h 1061"/>
                <a:gd name="T104" fmla="*/ 665 w 737"/>
                <a:gd name="T105" fmla="*/ 482 h 1061"/>
                <a:gd name="T106" fmla="*/ 577 w 737"/>
                <a:gd name="T107" fmla="*/ 482 h 1061"/>
                <a:gd name="T108" fmla="*/ 659 w 737"/>
                <a:gd name="T109" fmla="*/ 400 h 1061"/>
                <a:gd name="T110" fmla="*/ 65 w 737"/>
                <a:gd name="T111" fmla="*/ 76 h 1061"/>
                <a:gd name="T112" fmla="*/ 82 w 737"/>
                <a:gd name="T113" fmla="*/ 58 h 1061"/>
                <a:gd name="T114" fmla="*/ 683 w 737"/>
                <a:gd name="T115" fmla="*/ 76 h 1061"/>
                <a:gd name="T116" fmla="*/ 659 w 737"/>
                <a:gd name="T117" fmla="*/ 265 h 1061"/>
                <a:gd name="T118" fmla="*/ 65 w 737"/>
                <a:gd name="T119" fmla="*/ 247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7" h="1061">
                  <a:moveTo>
                    <a:pt x="0" y="312"/>
                  </a:moveTo>
                  <a:lnTo>
                    <a:pt x="0" y="312"/>
                  </a:lnTo>
                  <a:cubicBezTo>
                    <a:pt x="0" y="323"/>
                    <a:pt x="0" y="323"/>
                    <a:pt x="0" y="323"/>
                  </a:cubicBezTo>
                  <a:cubicBezTo>
                    <a:pt x="0" y="1024"/>
                    <a:pt x="0" y="1024"/>
                    <a:pt x="0" y="1024"/>
                  </a:cubicBezTo>
                  <a:cubicBezTo>
                    <a:pt x="0" y="1036"/>
                    <a:pt x="6" y="1042"/>
                    <a:pt x="12" y="1048"/>
                  </a:cubicBezTo>
                  <a:cubicBezTo>
                    <a:pt x="17" y="1054"/>
                    <a:pt x="29" y="1060"/>
                    <a:pt x="35" y="1060"/>
                  </a:cubicBezTo>
                  <a:cubicBezTo>
                    <a:pt x="700" y="1060"/>
                    <a:pt x="700" y="1060"/>
                    <a:pt x="700" y="1060"/>
                  </a:cubicBezTo>
                  <a:cubicBezTo>
                    <a:pt x="712" y="1060"/>
                    <a:pt x="718" y="1054"/>
                    <a:pt x="724" y="1048"/>
                  </a:cubicBezTo>
                  <a:cubicBezTo>
                    <a:pt x="736" y="1042"/>
                    <a:pt x="736" y="1036"/>
                    <a:pt x="736" y="1024"/>
                  </a:cubicBezTo>
                  <a:cubicBezTo>
                    <a:pt x="736" y="323"/>
                    <a:pt x="736" y="323"/>
                    <a:pt x="736" y="323"/>
                  </a:cubicBezTo>
                  <a:cubicBezTo>
                    <a:pt x="736" y="35"/>
                    <a:pt x="736" y="35"/>
                    <a:pt x="736" y="35"/>
                  </a:cubicBezTo>
                  <a:cubicBezTo>
                    <a:pt x="736" y="23"/>
                    <a:pt x="736" y="17"/>
                    <a:pt x="724" y="6"/>
                  </a:cubicBezTo>
                  <a:cubicBezTo>
                    <a:pt x="718" y="0"/>
                    <a:pt x="712" y="0"/>
                    <a:pt x="700" y="0"/>
                  </a:cubicBezTo>
                  <a:cubicBezTo>
                    <a:pt x="35" y="0"/>
                    <a:pt x="35" y="0"/>
                    <a:pt x="35" y="0"/>
                  </a:cubicBezTo>
                  <a:cubicBezTo>
                    <a:pt x="29" y="0"/>
                    <a:pt x="17" y="0"/>
                    <a:pt x="12" y="6"/>
                  </a:cubicBezTo>
                  <a:cubicBezTo>
                    <a:pt x="6" y="17"/>
                    <a:pt x="0" y="23"/>
                    <a:pt x="0" y="35"/>
                  </a:cubicBezTo>
                  <a:cubicBezTo>
                    <a:pt x="0" y="312"/>
                    <a:pt x="0" y="312"/>
                    <a:pt x="0" y="312"/>
                  </a:cubicBezTo>
                  <a:close/>
                  <a:moveTo>
                    <a:pt x="171" y="983"/>
                  </a:moveTo>
                  <a:lnTo>
                    <a:pt x="171" y="983"/>
                  </a:lnTo>
                  <a:lnTo>
                    <a:pt x="165" y="989"/>
                  </a:lnTo>
                  <a:cubicBezTo>
                    <a:pt x="82" y="989"/>
                    <a:pt x="82" y="989"/>
                    <a:pt x="82" y="989"/>
                  </a:cubicBezTo>
                  <a:lnTo>
                    <a:pt x="76" y="983"/>
                  </a:lnTo>
                  <a:cubicBezTo>
                    <a:pt x="76" y="901"/>
                    <a:pt x="76" y="901"/>
                    <a:pt x="76" y="901"/>
                  </a:cubicBezTo>
                  <a:lnTo>
                    <a:pt x="82" y="895"/>
                  </a:lnTo>
                  <a:cubicBezTo>
                    <a:pt x="165" y="895"/>
                    <a:pt x="165" y="895"/>
                    <a:pt x="165" y="895"/>
                  </a:cubicBezTo>
                  <a:lnTo>
                    <a:pt x="171" y="901"/>
                  </a:lnTo>
                  <a:lnTo>
                    <a:pt x="171" y="983"/>
                  </a:lnTo>
                  <a:close/>
                  <a:moveTo>
                    <a:pt x="171" y="812"/>
                  </a:moveTo>
                  <a:lnTo>
                    <a:pt x="171" y="812"/>
                  </a:lnTo>
                  <a:cubicBezTo>
                    <a:pt x="171" y="818"/>
                    <a:pt x="165" y="818"/>
                    <a:pt x="165" y="818"/>
                  </a:cubicBezTo>
                  <a:cubicBezTo>
                    <a:pt x="82" y="818"/>
                    <a:pt x="82" y="818"/>
                    <a:pt x="82" y="818"/>
                  </a:cubicBezTo>
                  <a:cubicBezTo>
                    <a:pt x="82" y="818"/>
                    <a:pt x="76" y="818"/>
                    <a:pt x="76" y="812"/>
                  </a:cubicBezTo>
                  <a:cubicBezTo>
                    <a:pt x="76" y="736"/>
                    <a:pt x="76" y="736"/>
                    <a:pt x="76" y="736"/>
                  </a:cubicBezTo>
                  <a:cubicBezTo>
                    <a:pt x="76" y="730"/>
                    <a:pt x="82" y="730"/>
                    <a:pt x="82" y="730"/>
                  </a:cubicBezTo>
                  <a:cubicBezTo>
                    <a:pt x="165" y="730"/>
                    <a:pt x="165" y="730"/>
                    <a:pt x="165" y="730"/>
                  </a:cubicBezTo>
                  <a:cubicBezTo>
                    <a:pt x="165" y="730"/>
                    <a:pt x="171" y="730"/>
                    <a:pt x="171" y="736"/>
                  </a:cubicBezTo>
                  <a:lnTo>
                    <a:pt x="171" y="812"/>
                  </a:lnTo>
                  <a:close/>
                  <a:moveTo>
                    <a:pt x="171" y="647"/>
                  </a:moveTo>
                  <a:lnTo>
                    <a:pt x="171" y="647"/>
                  </a:lnTo>
                  <a:cubicBezTo>
                    <a:pt x="171" y="653"/>
                    <a:pt x="165" y="653"/>
                    <a:pt x="165" y="653"/>
                  </a:cubicBezTo>
                  <a:cubicBezTo>
                    <a:pt x="82" y="653"/>
                    <a:pt x="82" y="653"/>
                    <a:pt x="82" y="653"/>
                  </a:cubicBezTo>
                  <a:cubicBezTo>
                    <a:pt x="82" y="653"/>
                    <a:pt x="76" y="653"/>
                    <a:pt x="76" y="647"/>
                  </a:cubicBezTo>
                  <a:cubicBezTo>
                    <a:pt x="76" y="571"/>
                    <a:pt x="76" y="571"/>
                    <a:pt x="76" y="571"/>
                  </a:cubicBezTo>
                  <a:cubicBezTo>
                    <a:pt x="76" y="565"/>
                    <a:pt x="82" y="565"/>
                    <a:pt x="82" y="565"/>
                  </a:cubicBezTo>
                  <a:cubicBezTo>
                    <a:pt x="165" y="565"/>
                    <a:pt x="165" y="565"/>
                    <a:pt x="165" y="565"/>
                  </a:cubicBezTo>
                  <a:cubicBezTo>
                    <a:pt x="165" y="565"/>
                    <a:pt x="171" y="565"/>
                    <a:pt x="171" y="571"/>
                  </a:cubicBezTo>
                  <a:lnTo>
                    <a:pt x="171" y="647"/>
                  </a:lnTo>
                  <a:close/>
                  <a:moveTo>
                    <a:pt x="335" y="983"/>
                  </a:moveTo>
                  <a:lnTo>
                    <a:pt x="335" y="983"/>
                  </a:lnTo>
                  <a:lnTo>
                    <a:pt x="329" y="989"/>
                  </a:lnTo>
                  <a:cubicBezTo>
                    <a:pt x="247" y="989"/>
                    <a:pt x="247" y="989"/>
                    <a:pt x="247" y="989"/>
                  </a:cubicBezTo>
                  <a:lnTo>
                    <a:pt x="241" y="983"/>
                  </a:lnTo>
                  <a:cubicBezTo>
                    <a:pt x="241" y="901"/>
                    <a:pt x="241" y="901"/>
                    <a:pt x="241" y="901"/>
                  </a:cubicBezTo>
                  <a:lnTo>
                    <a:pt x="247" y="895"/>
                  </a:lnTo>
                  <a:cubicBezTo>
                    <a:pt x="329" y="895"/>
                    <a:pt x="329" y="895"/>
                    <a:pt x="329" y="895"/>
                  </a:cubicBezTo>
                  <a:lnTo>
                    <a:pt x="335" y="901"/>
                  </a:lnTo>
                  <a:lnTo>
                    <a:pt x="335" y="983"/>
                  </a:lnTo>
                  <a:close/>
                  <a:moveTo>
                    <a:pt x="335" y="812"/>
                  </a:moveTo>
                  <a:lnTo>
                    <a:pt x="335" y="812"/>
                  </a:lnTo>
                  <a:cubicBezTo>
                    <a:pt x="335" y="818"/>
                    <a:pt x="329" y="818"/>
                    <a:pt x="329" y="818"/>
                  </a:cubicBezTo>
                  <a:cubicBezTo>
                    <a:pt x="247" y="818"/>
                    <a:pt x="247" y="818"/>
                    <a:pt x="247" y="818"/>
                  </a:cubicBezTo>
                  <a:cubicBezTo>
                    <a:pt x="247" y="818"/>
                    <a:pt x="241" y="818"/>
                    <a:pt x="241" y="812"/>
                  </a:cubicBezTo>
                  <a:cubicBezTo>
                    <a:pt x="241" y="736"/>
                    <a:pt x="241" y="736"/>
                    <a:pt x="241" y="736"/>
                  </a:cubicBezTo>
                  <a:cubicBezTo>
                    <a:pt x="241" y="730"/>
                    <a:pt x="247" y="730"/>
                    <a:pt x="247" y="730"/>
                  </a:cubicBezTo>
                  <a:cubicBezTo>
                    <a:pt x="329" y="730"/>
                    <a:pt x="329" y="730"/>
                    <a:pt x="329" y="730"/>
                  </a:cubicBezTo>
                  <a:cubicBezTo>
                    <a:pt x="329" y="730"/>
                    <a:pt x="335" y="730"/>
                    <a:pt x="335" y="736"/>
                  </a:cubicBezTo>
                  <a:lnTo>
                    <a:pt x="335" y="812"/>
                  </a:lnTo>
                  <a:close/>
                  <a:moveTo>
                    <a:pt x="335" y="647"/>
                  </a:moveTo>
                  <a:lnTo>
                    <a:pt x="335" y="647"/>
                  </a:lnTo>
                  <a:cubicBezTo>
                    <a:pt x="335" y="653"/>
                    <a:pt x="329" y="653"/>
                    <a:pt x="329" y="653"/>
                  </a:cubicBezTo>
                  <a:cubicBezTo>
                    <a:pt x="247" y="653"/>
                    <a:pt x="247" y="653"/>
                    <a:pt x="247" y="653"/>
                  </a:cubicBezTo>
                  <a:cubicBezTo>
                    <a:pt x="247" y="653"/>
                    <a:pt x="241" y="653"/>
                    <a:pt x="241" y="647"/>
                  </a:cubicBezTo>
                  <a:cubicBezTo>
                    <a:pt x="241" y="571"/>
                    <a:pt x="241" y="571"/>
                    <a:pt x="241" y="571"/>
                  </a:cubicBezTo>
                  <a:cubicBezTo>
                    <a:pt x="241" y="565"/>
                    <a:pt x="247" y="565"/>
                    <a:pt x="247" y="565"/>
                  </a:cubicBezTo>
                  <a:cubicBezTo>
                    <a:pt x="329" y="565"/>
                    <a:pt x="329" y="565"/>
                    <a:pt x="329" y="565"/>
                  </a:cubicBezTo>
                  <a:cubicBezTo>
                    <a:pt x="329" y="565"/>
                    <a:pt x="335" y="565"/>
                    <a:pt x="335" y="571"/>
                  </a:cubicBezTo>
                  <a:lnTo>
                    <a:pt x="335" y="647"/>
                  </a:lnTo>
                  <a:close/>
                  <a:moveTo>
                    <a:pt x="335" y="482"/>
                  </a:moveTo>
                  <a:lnTo>
                    <a:pt x="335" y="482"/>
                  </a:lnTo>
                  <a:cubicBezTo>
                    <a:pt x="335" y="488"/>
                    <a:pt x="329" y="488"/>
                    <a:pt x="329" y="488"/>
                  </a:cubicBezTo>
                  <a:cubicBezTo>
                    <a:pt x="82" y="488"/>
                    <a:pt x="82" y="488"/>
                    <a:pt x="82" y="488"/>
                  </a:cubicBezTo>
                  <a:cubicBezTo>
                    <a:pt x="82" y="488"/>
                    <a:pt x="76" y="488"/>
                    <a:pt x="76" y="482"/>
                  </a:cubicBezTo>
                  <a:cubicBezTo>
                    <a:pt x="76" y="406"/>
                    <a:pt x="76" y="406"/>
                    <a:pt x="76" y="406"/>
                  </a:cubicBezTo>
                  <a:cubicBezTo>
                    <a:pt x="76" y="400"/>
                    <a:pt x="82" y="400"/>
                    <a:pt x="82" y="400"/>
                  </a:cubicBezTo>
                  <a:cubicBezTo>
                    <a:pt x="329" y="400"/>
                    <a:pt x="329" y="400"/>
                    <a:pt x="329" y="400"/>
                  </a:cubicBezTo>
                  <a:cubicBezTo>
                    <a:pt x="329" y="400"/>
                    <a:pt x="335" y="400"/>
                    <a:pt x="335" y="406"/>
                  </a:cubicBezTo>
                  <a:lnTo>
                    <a:pt x="335" y="482"/>
                  </a:lnTo>
                  <a:close/>
                  <a:moveTo>
                    <a:pt x="500" y="983"/>
                  </a:moveTo>
                  <a:lnTo>
                    <a:pt x="500" y="983"/>
                  </a:lnTo>
                  <a:cubicBezTo>
                    <a:pt x="500" y="983"/>
                    <a:pt x="500" y="989"/>
                    <a:pt x="494" y="989"/>
                  </a:cubicBezTo>
                  <a:cubicBezTo>
                    <a:pt x="418" y="989"/>
                    <a:pt x="418" y="989"/>
                    <a:pt x="418" y="989"/>
                  </a:cubicBezTo>
                  <a:cubicBezTo>
                    <a:pt x="412" y="989"/>
                    <a:pt x="412" y="983"/>
                    <a:pt x="412" y="983"/>
                  </a:cubicBezTo>
                  <a:cubicBezTo>
                    <a:pt x="412" y="901"/>
                    <a:pt x="412" y="901"/>
                    <a:pt x="412" y="901"/>
                  </a:cubicBezTo>
                  <a:cubicBezTo>
                    <a:pt x="412" y="901"/>
                    <a:pt x="412" y="895"/>
                    <a:pt x="418" y="895"/>
                  </a:cubicBezTo>
                  <a:cubicBezTo>
                    <a:pt x="494" y="895"/>
                    <a:pt x="494" y="895"/>
                    <a:pt x="494" y="895"/>
                  </a:cubicBezTo>
                  <a:cubicBezTo>
                    <a:pt x="500" y="895"/>
                    <a:pt x="500" y="901"/>
                    <a:pt x="500" y="901"/>
                  </a:cubicBezTo>
                  <a:lnTo>
                    <a:pt x="500" y="983"/>
                  </a:lnTo>
                  <a:close/>
                  <a:moveTo>
                    <a:pt x="500" y="812"/>
                  </a:moveTo>
                  <a:lnTo>
                    <a:pt x="500" y="812"/>
                  </a:lnTo>
                  <a:cubicBezTo>
                    <a:pt x="500" y="818"/>
                    <a:pt x="494" y="818"/>
                    <a:pt x="494" y="818"/>
                  </a:cubicBezTo>
                  <a:cubicBezTo>
                    <a:pt x="418" y="818"/>
                    <a:pt x="418" y="818"/>
                    <a:pt x="418" y="818"/>
                  </a:cubicBezTo>
                  <a:cubicBezTo>
                    <a:pt x="412" y="818"/>
                    <a:pt x="412" y="818"/>
                    <a:pt x="412" y="812"/>
                  </a:cubicBezTo>
                  <a:cubicBezTo>
                    <a:pt x="412" y="736"/>
                    <a:pt x="412" y="736"/>
                    <a:pt x="412" y="736"/>
                  </a:cubicBezTo>
                  <a:cubicBezTo>
                    <a:pt x="412" y="730"/>
                    <a:pt x="412" y="730"/>
                    <a:pt x="418" y="730"/>
                  </a:cubicBezTo>
                  <a:cubicBezTo>
                    <a:pt x="494" y="730"/>
                    <a:pt x="494" y="730"/>
                    <a:pt x="494" y="730"/>
                  </a:cubicBezTo>
                  <a:cubicBezTo>
                    <a:pt x="494" y="730"/>
                    <a:pt x="500" y="730"/>
                    <a:pt x="500" y="736"/>
                  </a:cubicBezTo>
                  <a:lnTo>
                    <a:pt x="500" y="812"/>
                  </a:lnTo>
                  <a:close/>
                  <a:moveTo>
                    <a:pt x="500" y="647"/>
                  </a:moveTo>
                  <a:lnTo>
                    <a:pt x="500" y="647"/>
                  </a:lnTo>
                  <a:cubicBezTo>
                    <a:pt x="500" y="653"/>
                    <a:pt x="494" y="653"/>
                    <a:pt x="494" y="653"/>
                  </a:cubicBezTo>
                  <a:cubicBezTo>
                    <a:pt x="418" y="653"/>
                    <a:pt x="418" y="653"/>
                    <a:pt x="418" y="653"/>
                  </a:cubicBezTo>
                  <a:cubicBezTo>
                    <a:pt x="412" y="653"/>
                    <a:pt x="412" y="653"/>
                    <a:pt x="412" y="647"/>
                  </a:cubicBezTo>
                  <a:cubicBezTo>
                    <a:pt x="412" y="571"/>
                    <a:pt x="412" y="571"/>
                    <a:pt x="412" y="571"/>
                  </a:cubicBezTo>
                  <a:cubicBezTo>
                    <a:pt x="412" y="565"/>
                    <a:pt x="412" y="565"/>
                    <a:pt x="418" y="565"/>
                  </a:cubicBezTo>
                  <a:cubicBezTo>
                    <a:pt x="494" y="565"/>
                    <a:pt x="494" y="565"/>
                    <a:pt x="494" y="565"/>
                  </a:cubicBezTo>
                  <a:cubicBezTo>
                    <a:pt x="500" y="565"/>
                    <a:pt x="500" y="565"/>
                    <a:pt x="500" y="571"/>
                  </a:cubicBezTo>
                  <a:lnTo>
                    <a:pt x="500" y="647"/>
                  </a:lnTo>
                  <a:close/>
                  <a:moveTo>
                    <a:pt x="500" y="482"/>
                  </a:moveTo>
                  <a:lnTo>
                    <a:pt x="500" y="482"/>
                  </a:lnTo>
                  <a:cubicBezTo>
                    <a:pt x="500" y="488"/>
                    <a:pt x="494" y="488"/>
                    <a:pt x="494" y="488"/>
                  </a:cubicBezTo>
                  <a:cubicBezTo>
                    <a:pt x="418" y="488"/>
                    <a:pt x="418" y="488"/>
                    <a:pt x="418" y="488"/>
                  </a:cubicBezTo>
                  <a:cubicBezTo>
                    <a:pt x="412" y="488"/>
                    <a:pt x="412" y="488"/>
                    <a:pt x="412" y="482"/>
                  </a:cubicBezTo>
                  <a:cubicBezTo>
                    <a:pt x="412" y="406"/>
                    <a:pt x="412" y="406"/>
                    <a:pt x="412" y="406"/>
                  </a:cubicBezTo>
                  <a:cubicBezTo>
                    <a:pt x="412" y="400"/>
                    <a:pt x="412" y="400"/>
                    <a:pt x="418" y="400"/>
                  </a:cubicBezTo>
                  <a:cubicBezTo>
                    <a:pt x="494" y="400"/>
                    <a:pt x="494" y="400"/>
                    <a:pt x="494" y="400"/>
                  </a:cubicBezTo>
                  <a:cubicBezTo>
                    <a:pt x="500" y="400"/>
                    <a:pt x="500" y="400"/>
                    <a:pt x="500" y="406"/>
                  </a:cubicBezTo>
                  <a:lnTo>
                    <a:pt x="500" y="482"/>
                  </a:lnTo>
                  <a:close/>
                  <a:moveTo>
                    <a:pt x="665" y="983"/>
                  </a:moveTo>
                  <a:lnTo>
                    <a:pt x="665" y="983"/>
                  </a:lnTo>
                  <a:cubicBezTo>
                    <a:pt x="665" y="983"/>
                    <a:pt x="665" y="989"/>
                    <a:pt x="659" y="989"/>
                  </a:cubicBezTo>
                  <a:cubicBezTo>
                    <a:pt x="583" y="989"/>
                    <a:pt x="583" y="989"/>
                    <a:pt x="583" y="989"/>
                  </a:cubicBezTo>
                  <a:cubicBezTo>
                    <a:pt x="577" y="989"/>
                    <a:pt x="577" y="983"/>
                    <a:pt x="577" y="983"/>
                  </a:cubicBezTo>
                  <a:cubicBezTo>
                    <a:pt x="577" y="901"/>
                    <a:pt x="577" y="901"/>
                    <a:pt x="577" y="901"/>
                  </a:cubicBezTo>
                  <a:cubicBezTo>
                    <a:pt x="577" y="901"/>
                    <a:pt x="577" y="895"/>
                    <a:pt x="583" y="895"/>
                  </a:cubicBezTo>
                  <a:cubicBezTo>
                    <a:pt x="659" y="895"/>
                    <a:pt x="659" y="895"/>
                    <a:pt x="659" y="895"/>
                  </a:cubicBezTo>
                  <a:cubicBezTo>
                    <a:pt x="665" y="895"/>
                    <a:pt x="665" y="901"/>
                    <a:pt x="665" y="901"/>
                  </a:cubicBezTo>
                  <a:lnTo>
                    <a:pt x="665" y="983"/>
                  </a:lnTo>
                  <a:close/>
                  <a:moveTo>
                    <a:pt x="665" y="812"/>
                  </a:moveTo>
                  <a:lnTo>
                    <a:pt x="665" y="812"/>
                  </a:lnTo>
                  <a:cubicBezTo>
                    <a:pt x="665" y="818"/>
                    <a:pt x="665" y="818"/>
                    <a:pt x="659" y="818"/>
                  </a:cubicBezTo>
                  <a:cubicBezTo>
                    <a:pt x="583" y="818"/>
                    <a:pt x="583" y="818"/>
                    <a:pt x="583" y="818"/>
                  </a:cubicBezTo>
                  <a:cubicBezTo>
                    <a:pt x="577" y="818"/>
                    <a:pt x="577" y="818"/>
                    <a:pt x="577" y="812"/>
                  </a:cubicBezTo>
                  <a:cubicBezTo>
                    <a:pt x="577" y="736"/>
                    <a:pt x="577" y="736"/>
                    <a:pt x="577" y="736"/>
                  </a:cubicBezTo>
                  <a:cubicBezTo>
                    <a:pt x="577" y="730"/>
                    <a:pt x="577" y="730"/>
                    <a:pt x="583" y="730"/>
                  </a:cubicBezTo>
                  <a:cubicBezTo>
                    <a:pt x="659" y="730"/>
                    <a:pt x="659" y="730"/>
                    <a:pt x="659" y="730"/>
                  </a:cubicBezTo>
                  <a:cubicBezTo>
                    <a:pt x="665" y="730"/>
                    <a:pt x="665" y="730"/>
                    <a:pt x="665" y="736"/>
                  </a:cubicBezTo>
                  <a:lnTo>
                    <a:pt x="665" y="812"/>
                  </a:lnTo>
                  <a:close/>
                  <a:moveTo>
                    <a:pt x="665" y="647"/>
                  </a:moveTo>
                  <a:lnTo>
                    <a:pt x="665" y="647"/>
                  </a:lnTo>
                  <a:cubicBezTo>
                    <a:pt x="665" y="653"/>
                    <a:pt x="665" y="653"/>
                    <a:pt x="659" y="653"/>
                  </a:cubicBezTo>
                  <a:cubicBezTo>
                    <a:pt x="583" y="653"/>
                    <a:pt x="583" y="653"/>
                    <a:pt x="583" y="653"/>
                  </a:cubicBezTo>
                  <a:cubicBezTo>
                    <a:pt x="577" y="653"/>
                    <a:pt x="577" y="653"/>
                    <a:pt x="577" y="647"/>
                  </a:cubicBezTo>
                  <a:cubicBezTo>
                    <a:pt x="577" y="571"/>
                    <a:pt x="577" y="571"/>
                    <a:pt x="577" y="571"/>
                  </a:cubicBezTo>
                  <a:cubicBezTo>
                    <a:pt x="577" y="565"/>
                    <a:pt x="577" y="565"/>
                    <a:pt x="583" y="565"/>
                  </a:cubicBezTo>
                  <a:cubicBezTo>
                    <a:pt x="659" y="565"/>
                    <a:pt x="659" y="565"/>
                    <a:pt x="659" y="565"/>
                  </a:cubicBezTo>
                  <a:cubicBezTo>
                    <a:pt x="665" y="565"/>
                    <a:pt x="665" y="565"/>
                    <a:pt x="665" y="571"/>
                  </a:cubicBezTo>
                  <a:lnTo>
                    <a:pt x="665" y="647"/>
                  </a:lnTo>
                  <a:close/>
                  <a:moveTo>
                    <a:pt x="665" y="482"/>
                  </a:moveTo>
                  <a:lnTo>
                    <a:pt x="665" y="482"/>
                  </a:lnTo>
                  <a:cubicBezTo>
                    <a:pt x="665" y="488"/>
                    <a:pt x="665" y="488"/>
                    <a:pt x="659" y="488"/>
                  </a:cubicBezTo>
                  <a:cubicBezTo>
                    <a:pt x="583" y="488"/>
                    <a:pt x="583" y="488"/>
                    <a:pt x="583" y="488"/>
                  </a:cubicBezTo>
                  <a:cubicBezTo>
                    <a:pt x="577" y="488"/>
                    <a:pt x="577" y="488"/>
                    <a:pt x="577" y="482"/>
                  </a:cubicBezTo>
                  <a:cubicBezTo>
                    <a:pt x="577" y="406"/>
                    <a:pt x="577" y="406"/>
                    <a:pt x="577" y="406"/>
                  </a:cubicBezTo>
                  <a:cubicBezTo>
                    <a:pt x="577" y="400"/>
                    <a:pt x="577" y="400"/>
                    <a:pt x="583" y="400"/>
                  </a:cubicBezTo>
                  <a:cubicBezTo>
                    <a:pt x="659" y="400"/>
                    <a:pt x="659" y="400"/>
                    <a:pt x="659" y="400"/>
                  </a:cubicBezTo>
                  <a:cubicBezTo>
                    <a:pt x="665" y="400"/>
                    <a:pt x="665" y="400"/>
                    <a:pt x="665" y="406"/>
                  </a:cubicBezTo>
                  <a:lnTo>
                    <a:pt x="665" y="482"/>
                  </a:lnTo>
                  <a:close/>
                  <a:moveTo>
                    <a:pt x="65" y="76"/>
                  </a:moveTo>
                  <a:lnTo>
                    <a:pt x="65" y="76"/>
                  </a:lnTo>
                  <a:cubicBezTo>
                    <a:pt x="65" y="70"/>
                    <a:pt x="65" y="64"/>
                    <a:pt x="70" y="64"/>
                  </a:cubicBezTo>
                  <a:cubicBezTo>
                    <a:pt x="70" y="58"/>
                    <a:pt x="76" y="58"/>
                    <a:pt x="82" y="58"/>
                  </a:cubicBezTo>
                  <a:cubicBezTo>
                    <a:pt x="659" y="58"/>
                    <a:pt x="659" y="58"/>
                    <a:pt x="659" y="58"/>
                  </a:cubicBezTo>
                  <a:cubicBezTo>
                    <a:pt x="665" y="58"/>
                    <a:pt x="671" y="58"/>
                    <a:pt x="677" y="64"/>
                  </a:cubicBezTo>
                  <a:cubicBezTo>
                    <a:pt x="677" y="64"/>
                    <a:pt x="683" y="70"/>
                    <a:pt x="683" y="76"/>
                  </a:cubicBezTo>
                  <a:cubicBezTo>
                    <a:pt x="683" y="247"/>
                    <a:pt x="683" y="247"/>
                    <a:pt x="683" y="247"/>
                  </a:cubicBezTo>
                  <a:cubicBezTo>
                    <a:pt x="683" y="253"/>
                    <a:pt x="677" y="259"/>
                    <a:pt x="677" y="259"/>
                  </a:cubicBezTo>
                  <a:cubicBezTo>
                    <a:pt x="671" y="265"/>
                    <a:pt x="665" y="265"/>
                    <a:pt x="659" y="265"/>
                  </a:cubicBezTo>
                  <a:cubicBezTo>
                    <a:pt x="82" y="265"/>
                    <a:pt x="82" y="265"/>
                    <a:pt x="82" y="265"/>
                  </a:cubicBezTo>
                  <a:cubicBezTo>
                    <a:pt x="76" y="265"/>
                    <a:pt x="70" y="265"/>
                    <a:pt x="70" y="259"/>
                  </a:cubicBezTo>
                  <a:cubicBezTo>
                    <a:pt x="65" y="259"/>
                    <a:pt x="65" y="253"/>
                    <a:pt x="65" y="247"/>
                  </a:cubicBezTo>
                  <a:lnTo>
                    <a:pt x="65" y="76"/>
                  </a:lnTo>
                  <a:close/>
                </a:path>
              </a:pathLst>
            </a:custGeom>
            <a:solidFill>
              <a:srgbClr val="FFFFFF"/>
            </a:solidFill>
            <a:ln>
              <a:noFill/>
            </a:ln>
            <a:effectLst/>
          </p:spPr>
          <p:txBody>
            <a:bodyPr anchor="ctr"/>
            <a:lstStyle/>
            <a:p>
              <a:pPr algn="ctr"/>
              <a:endParaRPr>
                <a:cs typeface="+mn-ea"/>
                <a:sym typeface="+mn-lt"/>
              </a:endParaRPr>
            </a:p>
          </p:txBody>
        </p:sp>
        <p:sp>
          <p:nvSpPr>
            <p:cNvPr id="127" name="Freeform: Shape 106"/>
            <p:cNvSpPr/>
            <p:nvPr/>
          </p:nvSpPr>
          <p:spPr bwMode="auto">
            <a:xfrm>
              <a:off x="3594668" y="4834863"/>
              <a:ext cx="263950" cy="150839"/>
            </a:xfrm>
            <a:custGeom>
              <a:avLst/>
              <a:gdLst>
                <a:gd name="T0" fmla="*/ 330 w 1173"/>
                <a:gd name="T1" fmla="*/ 359 h 672"/>
                <a:gd name="T2" fmla="*/ 330 w 1173"/>
                <a:gd name="T3" fmla="*/ 359 h 672"/>
                <a:gd name="T4" fmla="*/ 830 w 1173"/>
                <a:gd name="T5" fmla="*/ 318 h 672"/>
                <a:gd name="T6" fmla="*/ 713 w 1173"/>
                <a:gd name="T7" fmla="*/ 430 h 672"/>
                <a:gd name="T8" fmla="*/ 736 w 1173"/>
                <a:gd name="T9" fmla="*/ 506 h 672"/>
                <a:gd name="T10" fmla="*/ 1019 w 1173"/>
                <a:gd name="T11" fmla="*/ 518 h 672"/>
                <a:gd name="T12" fmla="*/ 1048 w 1173"/>
                <a:gd name="T13" fmla="*/ 518 h 672"/>
                <a:gd name="T14" fmla="*/ 1078 w 1173"/>
                <a:gd name="T15" fmla="*/ 518 h 672"/>
                <a:gd name="T16" fmla="*/ 1131 w 1173"/>
                <a:gd name="T17" fmla="*/ 518 h 672"/>
                <a:gd name="T18" fmla="*/ 1160 w 1173"/>
                <a:gd name="T19" fmla="*/ 494 h 672"/>
                <a:gd name="T20" fmla="*/ 1172 w 1173"/>
                <a:gd name="T21" fmla="*/ 106 h 672"/>
                <a:gd name="T22" fmla="*/ 1095 w 1173"/>
                <a:gd name="T23" fmla="*/ 71 h 672"/>
                <a:gd name="T24" fmla="*/ 977 w 1173"/>
                <a:gd name="T25" fmla="*/ 176 h 672"/>
                <a:gd name="T26" fmla="*/ 194 w 1173"/>
                <a:gd name="T27" fmla="*/ 218 h 672"/>
                <a:gd name="T28" fmla="*/ 6 w 1173"/>
                <a:gd name="T29" fmla="*/ 665 h 672"/>
                <a:gd name="T30" fmla="*/ 206 w 1173"/>
                <a:gd name="T31" fmla="*/ 671 h 672"/>
                <a:gd name="T32" fmla="*/ 330 w 1173"/>
                <a:gd name="T33" fmla="*/ 359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3" h="672">
                  <a:moveTo>
                    <a:pt x="330" y="359"/>
                  </a:moveTo>
                  <a:lnTo>
                    <a:pt x="330" y="359"/>
                  </a:lnTo>
                  <a:cubicBezTo>
                    <a:pt x="471" y="229"/>
                    <a:pt x="677" y="218"/>
                    <a:pt x="830" y="318"/>
                  </a:cubicBezTo>
                  <a:cubicBezTo>
                    <a:pt x="772" y="371"/>
                    <a:pt x="713" y="430"/>
                    <a:pt x="713" y="430"/>
                  </a:cubicBezTo>
                  <a:cubicBezTo>
                    <a:pt x="665" y="477"/>
                    <a:pt x="713" y="506"/>
                    <a:pt x="736" y="506"/>
                  </a:cubicBezTo>
                  <a:cubicBezTo>
                    <a:pt x="1019" y="518"/>
                    <a:pt x="1019" y="518"/>
                    <a:pt x="1019" y="518"/>
                  </a:cubicBezTo>
                  <a:cubicBezTo>
                    <a:pt x="1036" y="518"/>
                    <a:pt x="1048" y="518"/>
                    <a:pt x="1048" y="518"/>
                  </a:cubicBezTo>
                  <a:cubicBezTo>
                    <a:pt x="1078" y="518"/>
                    <a:pt x="1078" y="518"/>
                    <a:pt x="1078" y="518"/>
                  </a:cubicBezTo>
                  <a:cubicBezTo>
                    <a:pt x="1131" y="518"/>
                    <a:pt x="1131" y="518"/>
                    <a:pt x="1131" y="518"/>
                  </a:cubicBezTo>
                  <a:cubicBezTo>
                    <a:pt x="1148" y="518"/>
                    <a:pt x="1160" y="506"/>
                    <a:pt x="1160" y="494"/>
                  </a:cubicBezTo>
                  <a:cubicBezTo>
                    <a:pt x="1172" y="106"/>
                    <a:pt x="1172" y="106"/>
                    <a:pt x="1172" y="106"/>
                  </a:cubicBezTo>
                  <a:cubicBezTo>
                    <a:pt x="1172" y="71"/>
                    <a:pt x="1137" y="29"/>
                    <a:pt x="1095" y="71"/>
                  </a:cubicBezTo>
                  <a:cubicBezTo>
                    <a:pt x="1095" y="71"/>
                    <a:pt x="1025" y="135"/>
                    <a:pt x="977" y="176"/>
                  </a:cubicBezTo>
                  <a:cubicBezTo>
                    <a:pt x="748" y="0"/>
                    <a:pt x="412" y="6"/>
                    <a:pt x="194" y="218"/>
                  </a:cubicBezTo>
                  <a:cubicBezTo>
                    <a:pt x="65" y="335"/>
                    <a:pt x="0" y="500"/>
                    <a:pt x="6" y="665"/>
                  </a:cubicBezTo>
                  <a:cubicBezTo>
                    <a:pt x="206" y="671"/>
                    <a:pt x="206" y="671"/>
                    <a:pt x="206" y="671"/>
                  </a:cubicBezTo>
                  <a:cubicBezTo>
                    <a:pt x="200" y="559"/>
                    <a:pt x="242" y="441"/>
                    <a:pt x="330" y="359"/>
                  </a:cubicBezTo>
                </a:path>
              </a:pathLst>
            </a:custGeom>
            <a:solidFill>
              <a:srgbClr val="FFFFFF"/>
            </a:solidFill>
            <a:ln>
              <a:noFill/>
            </a:ln>
            <a:effectLst/>
          </p:spPr>
          <p:txBody>
            <a:bodyPr anchor="ctr"/>
            <a:lstStyle/>
            <a:p>
              <a:pPr algn="ctr"/>
              <a:endParaRPr>
                <a:cs typeface="+mn-ea"/>
                <a:sym typeface="+mn-lt"/>
              </a:endParaRPr>
            </a:p>
          </p:txBody>
        </p:sp>
        <p:sp>
          <p:nvSpPr>
            <p:cNvPr id="128" name="Freeform: Shape 107"/>
            <p:cNvSpPr/>
            <p:nvPr/>
          </p:nvSpPr>
          <p:spPr bwMode="auto">
            <a:xfrm>
              <a:off x="3601613" y="4975778"/>
              <a:ext cx="261966" cy="150839"/>
            </a:xfrm>
            <a:custGeom>
              <a:avLst/>
              <a:gdLst>
                <a:gd name="T0" fmla="*/ 965 w 1166"/>
                <a:gd name="T1" fmla="*/ 0 h 672"/>
                <a:gd name="T2" fmla="*/ 965 w 1166"/>
                <a:gd name="T3" fmla="*/ 0 h 672"/>
                <a:gd name="T4" fmla="*/ 842 w 1166"/>
                <a:gd name="T5" fmla="*/ 306 h 672"/>
                <a:gd name="T6" fmla="*/ 341 w 1166"/>
                <a:gd name="T7" fmla="*/ 353 h 672"/>
                <a:gd name="T8" fmla="*/ 459 w 1166"/>
                <a:gd name="T9" fmla="*/ 241 h 672"/>
                <a:gd name="T10" fmla="*/ 435 w 1166"/>
                <a:gd name="T11" fmla="*/ 159 h 672"/>
                <a:gd name="T12" fmla="*/ 147 w 1166"/>
                <a:gd name="T13" fmla="*/ 153 h 672"/>
                <a:gd name="T14" fmla="*/ 123 w 1166"/>
                <a:gd name="T15" fmla="*/ 153 h 672"/>
                <a:gd name="T16" fmla="*/ 94 w 1166"/>
                <a:gd name="T17" fmla="*/ 153 h 672"/>
                <a:gd name="T18" fmla="*/ 41 w 1166"/>
                <a:gd name="T19" fmla="*/ 147 h 672"/>
                <a:gd name="T20" fmla="*/ 11 w 1166"/>
                <a:gd name="T21" fmla="*/ 177 h 672"/>
                <a:gd name="T22" fmla="*/ 0 w 1166"/>
                <a:gd name="T23" fmla="*/ 565 h 672"/>
                <a:gd name="T24" fmla="*/ 76 w 1166"/>
                <a:gd name="T25" fmla="*/ 595 h 672"/>
                <a:gd name="T26" fmla="*/ 194 w 1166"/>
                <a:gd name="T27" fmla="*/ 489 h 672"/>
                <a:gd name="T28" fmla="*/ 977 w 1166"/>
                <a:gd name="T29" fmla="*/ 453 h 672"/>
                <a:gd name="T30" fmla="*/ 1165 w 1166"/>
                <a:gd name="T31" fmla="*/ 6 h 672"/>
                <a:gd name="T32" fmla="*/ 965 w 1166"/>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6" h="672">
                  <a:moveTo>
                    <a:pt x="965" y="0"/>
                  </a:moveTo>
                  <a:lnTo>
                    <a:pt x="965" y="0"/>
                  </a:lnTo>
                  <a:cubicBezTo>
                    <a:pt x="971" y="112"/>
                    <a:pt x="924" y="224"/>
                    <a:pt x="842" y="306"/>
                  </a:cubicBezTo>
                  <a:cubicBezTo>
                    <a:pt x="700" y="436"/>
                    <a:pt x="494" y="447"/>
                    <a:pt x="341" y="353"/>
                  </a:cubicBezTo>
                  <a:cubicBezTo>
                    <a:pt x="400" y="300"/>
                    <a:pt x="459" y="241"/>
                    <a:pt x="459" y="241"/>
                  </a:cubicBezTo>
                  <a:cubicBezTo>
                    <a:pt x="506" y="194"/>
                    <a:pt x="459" y="159"/>
                    <a:pt x="435" y="159"/>
                  </a:cubicBezTo>
                  <a:cubicBezTo>
                    <a:pt x="147" y="153"/>
                    <a:pt x="147" y="153"/>
                    <a:pt x="147" y="153"/>
                  </a:cubicBezTo>
                  <a:cubicBezTo>
                    <a:pt x="135" y="153"/>
                    <a:pt x="123" y="153"/>
                    <a:pt x="123" y="153"/>
                  </a:cubicBezTo>
                  <a:cubicBezTo>
                    <a:pt x="94" y="153"/>
                    <a:pt x="94" y="153"/>
                    <a:pt x="94" y="153"/>
                  </a:cubicBezTo>
                  <a:cubicBezTo>
                    <a:pt x="41" y="147"/>
                    <a:pt x="41" y="147"/>
                    <a:pt x="41" y="147"/>
                  </a:cubicBezTo>
                  <a:cubicBezTo>
                    <a:pt x="23" y="147"/>
                    <a:pt x="11" y="159"/>
                    <a:pt x="11" y="177"/>
                  </a:cubicBezTo>
                  <a:cubicBezTo>
                    <a:pt x="0" y="565"/>
                    <a:pt x="0" y="565"/>
                    <a:pt x="0" y="565"/>
                  </a:cubicBezTo>
                  <a:cubicBezTo>
                    <a:pt x="0" y="601"/>
                    <a:pt x="35" y="636"/>
                    <a:pt x="76" y="595"/>
                  </a:cubicBezTo>
                  <a:cubicBezTo>
                    <a:pt x="76" y="595"/>
                    <a:pt x="147" y="536"/>
                    <a:pt x="194" y="489"/>
                  </a:cubicBezTo>
                  <a:cubicBezTo>
                    <a:pt x="423" y="671"/>
                    <a:pt x="759" y="659"/>
                    <a:pt x="977" y="453"/>
                  </a:cubicBezTo>
                  <a:cubicBezTo>
                    <a:pt x="1107" y="330"/>
                    <a:pt x="1165" y="171"/>
                    <a:pt x="1165" y="6"/>
                  </a:cubicBezTo>
                  <a:cubicBezTo>
                    <a:pt x="965" y="0"/>
                    <a:pt x="965" y="0"/>
                    <a:pt x="965" y="0"/>
                  </a:cubicBezTo>
                </a:path>
              </a:pathLst>
            </a:custGeom>
            <a:solidFill>
              <a:srgbClr val="FFFFFF"/>
            </a:solidFill>
            <a:ln>
              <a:noFill/>
            </a:ln>
            <a:effectLst/>
          </p:spPr>
          <p:txBody>
            <a:bodyPr anchor="ctr"/>
            <a:lstStyle/>
            <a:p>
              <a:pPr algn="ctr"/>
              <a:endParaRPr>
                <a:cs typeface="+mn-ea"/>
                <a:sym typeface="+mn-lt"/>
              </a:endParaRPr>
            </a:p>
          </p:txBody>
        </p:sp>
        <p:sp>
          <p:nvSpPr>
            <p:cNvPr id="129" name="Freeform: Shape 108"/>
            <p:cNvSpPr/>
            <p:nvPr/>
          </p:nvSpPr>
          <p:spPr bwMode="auto">
            <a:xfrm>
              <a:off x="1842276" y="2243815"/>
              <a:ext cx="97245" cy="28778"/>
            </a:xfrm>
            <a:custGeom>
              <a:avLst/>
              <a:gdLst>
                <a:gd name="T0" fmla="*/ 12 w 431"/>
                <a:gd name="T1" fmla="*/ 0 h 130"/>
                <a:gd name="T2" fmla="*/ 430 w 431"/>
                <a:gd name="T3" fmla="*/ 106 h 130"/>
                <a:gd name="T4" fmla="*/ 412 w 431"/>
                <a:gd name="T5" fmla="*/ 129 h 130"/>
                <a:gd name="T6" fmla="*/ 0 w 431"/>
                <a:gd name="T7" fmla="*/ 17 h 130"/>
                <a:gd name="T8" fmla="*/ 12 w 431"/>
                <a:gd name="T9" fmla="*/ 0 h 130"/>
              </a:gdLst>
              <a:ahLst/>
              <a:cxnLst>
                <a:cxn ang="0">
                  <a:pos x="T0" y="T1"/>
                </a:cxn>
                <a:cxn ang="0">
                  <a:pos x="T2" y="T3"/>
                </a:cxn>
                <a:cxn ang="0">
                  <a:pos x="T4" y="T5"/>
                </a:cxn>
                <a:cxn ang="0">
                  <a:pos x="T6" y="T7"/>
                </a:cxn>
                <a:cxn ang="0">
                  <a:pos x="T8" y="T9"/>
                </a:cxn>
              </a:cxnLst>
              <a:rect l="0" t="0" r="r" b="b"/>
              <a:pathLst>
                <a:path w="431" h="130">
                  <a:moveTo>
                    <a:pt x="12" y="0"/>
                  </a:moveTo>
                  <a:lnTo>
                    <a:pt x="430" y="106"/>
                  </a:lnTo>
                  <a:lnTo>
                    <a:pt x="412" y="129"/>
                  </a:lnTo>
                  <a:lnTo>
                    <a:pt x="0" y="17"/>
                  </a:lnTo>
                  <a:lnTo>
                    <a:pt x="12" y="0"/>
                  </a:lnTo>
                </a:path>
              </a:pathLst>
            </a:custGeom>
            <a:solidFill>
              <a:srgbClr val="FFFFFF"/>
            </a:solidFill>
            <a:ln>
              <a:noFill/>
            </a:ln>
            <a:effectLst/>
          </p:spPr>
          <p:txBody>
            <a:bodyPr anchor="ctr"/>
            <a:lstStyle/>
            <a:p>
              <a:pPr algn="ctr"/>
              <a:endParaRPr>
                <a:cs typeface="+mn-ea"/>
                <a:sym typeface="+mn-lt"/>
              </a:endParaRPr>
            </a:p>
          </p:txBody>
        </p:sp>
        <p:sp>
          <p:nvSpPr>
            <p:cNvPr id="130" name="Freeform: Shape 109"/>
            <p:cNvSpPr/>
            <p:nvPr/>
          </p:nvSpPr>
          <p:spPr bwMode="auto">
            <a:xfrm>
              <a:off x="1790677" y="2190227"/>
              <a:ext cx="173652" cy="196487"/>
            </a:xfrm>
            <a:custGeom>
              <a:avLst/>
              <a:gdLst>
                <a:gd name="T0" fmla="*/ 542 w 773"/>
                <a:gd name="T1" fmla="*/ 772 h 873"/>
                <a:gd name="T2" fmla="*/ 560 w 773"/>
                <a:gd name="T3" fmla="*/ 872 h 873"/>
                <a:gd name="T4" fmla="*/ 0 w 773"/>
                <a:gd name="T5" fmla="*/ 707 h 873"/>
                <a:gd name="T6" fmla="*/ 130 w 773"/>
                <a:gd name="T7" fmla="*/ 566 h 873"/>
                <a:gd name="T8" fmla="*/ 254 w 773"/>
                <a:gd name="T9" fmla="*/ 159 h 873"/>
                <a:gd name="T10" fmla="*/ 206 w 773"/>
                <a:gd name="T11" fmla="*/ 0 h 873"/>
                <a:gd name="T12" fmla="*/ 772 w 773"/>
                <a:gd name="T13" fmla="*/ 159 h 873"/>
                <a:gd name="T14" fmla="*/ 689 w 773"/>
                <a:gd name="T15" fmla="*/ 224 h 873"/>
                <a:gd name="T16" fmla="*/ 542 w 773"/>
                <a:gd name="T17" fmla="*/ 77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3" h="873">
                  <a:moveTo>
                    <a:pt x="542" y="772"/>
                  </a:moveTo>
                  <a:lnTo>
                    <a:pt x="560" y="872"/>
                  </a:lnTo>
                  <a:lnTo>
                    <a:pt x="0" y="707"/>
                  </a:lnTo>
                  <a:lnTo>
                    <a:pt x="130" y="566"/>
                  </a:lnTo>
                  <a:lnTo>
                    <a:pt x="254" y="159"/>
                  </a:lnTo>
                  <a:lnTo>
                    <a:pt x="206" y="0"/>
                  </a:lnTo>
                  <a:lnTo>
                    <a:pt x="772" y="159"/>
                  </a:lnTo>
                  <a:lnTo>
                    <a:pt x="689" y="224"/>
                  </a:lnTo>
                  <a:lnTo>
                    <a:pt x="542" y="772"/>
                  </a:lnTo>
                </a:path>
              </a:pathLst>
            </a:custGeom>
            <a:solidFill>
              <a:srgbClr val="FFFFFF"/>
            </a:solidFill>
            <a:ln>
              <a:noFill/>
            </a:ln>
            <a:effectLst/>
          </p:spPr>
          <p:txBody>
            <a:bodyPr anchor="ctr"/>
            <a:lstStyle/>
            <a:p>
              <a:pPr algn="ctr"/>
              <a:endParaRPr>
                <a:cs typeface="+mn-ea"/>
                <a:sym typeface="+mn-lt"/>
              </a:endParaRPr>
            </a:p>
          </p:txBody>
        </p:sp>
        <p:sp>
          <p:nvSpPr>
            <p:cNvPr id="131" name="Freeform: Shape 110"/>
            <p:cNvSpPr/>
            <p:nvPr/>
          </p:nvSpPr>
          <p:spPr bwMode="auto">
            <a:xfrm>
              <a:off x="1790677" y="2190227"/>
              <a:ext cx="173652" cy="196487"/>
            </a:xfrm>
            <a:custGeom>
              <a:avLst/>
              <a:gdLst>
                <a:gd name="T0" fmla="*/ 542 w 773"/>
                <a:gd name="T1" fmla="*/ 772 h 873"/>
                <a:gd name="T2" fmla="*/ 560 w 773"/>
                <a:gd name="T3" fmla="*/ 872 h 873"/>
                <a:gd name="T4" fmla="*/ 0 w 773"/>
                <a:gd name="T5" fmla="*/ 707 h 873"/>
                <a:gd name="T6" fmla="*/ 130 w 773"/>
                <a:gd name="T7" fmla="*/ 566 h 873"/>
                <a:gd name="T8" fmla="*/ 254 w 773"/>
                <a:gd name="T9" fmla="*/ 159 h 873"/>
                <a:gd name="T10" fmla="*/ 206 w 773"/>
                <a:gd name="T11" fmla="*/ 0 h 873"/>
                <a:gd name="T12" fmla="*/ 772 w 773"/>
                <a:gd name="T13" fmla="*/ 159 h 873"/>
                <a:gd name="T14" fmla="*/ 689 w 773"/>
                <a:gd name="T15" fmla="*/ 224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873">
                  <a:moveTo>
                    <a:pt x="542" y="772"/>
                  </a:moveTo>
                  <a:lnTo>
                    <a:pt x="560" y="872"/>
                  </a:lnTo>
                  <a:lnTo>
                    <a:pt x="0" y="707"/>
                  </a:lnTo>
                  <a:lnTo>
                    <a:pt x="130" y="566"/>
                  </a:lnTo>
                  <a:lnTo>
                    <a:pt x="254" y="159"/>
                  </a:lnTo>
                  <a:lnTo>
                    <a:pt x="206" y="0"/>
                  </a:lnTo>
                  <a:lnTo>
                    <a:pt x="772" y="159"/>
                  </a:lnTo>
                  <a:lnTo>
                    <a:pt x="689" y="224"/>
                  </a:lnTo>
                </a:path>
              </a:pathLst>
            </a:custGeom>
            <a:noFill/>
            <a:ln>
              <a:noFill/>
            </a:ln>
            <a:effectLst/>
          </p:spPr>
          <p:txBody>
            <a:bodyPr anchor="ctr"/>
            <a:lstStyle/>
            <a:p>
              <a:pPr algn="ctr"/>
              <a:endParaRPr>
                <a:cs typeface="+mn-ea"/>
                <a:sym typeface="+mn-lt"/>
              </a:endParaRPr>
            </a:p>
          </p:txBody>
        </p:sp>
        <p:sp>
          <p:nvSpPr>
            <p:cNvPr id="132" name="Freeform: Shape 111"/>
            <p:cNvSpPr/>
            <p:nvPr/>
          </p:nvSpPr>
          <p:spPr bwMode="auto">
            <a:xfrm>
              <a:off x="1900822" y="2285494"/>
              <a:ext cx="219297" cy="81374"/>
            </a:xfrm>
            <a:custGeom>
              <a:avLst/>
              <a:gdLst>
                <a:gd name="T0" fmla="*/ 41 w 973"/>
                <a:gd name="T1" fmla="*/ 0 h 360"/>
                <a:gd name="T2" fmla="*/ 41 w 973"/>
                <a:gd name="T3" fmla="*/ 0 h 360"/>
                <a:gd name="T4" fmla="*/ 883 w 973"/>
                <a:gd name="T5" fmla="*/ 130 h 360"/>
                <a:gd name="T6" fmla="*/ 972 w 973"/>
                <a:gd name="T7" fmla="*/ 230 h 360"/>
                <a:gd name="T8" fmla="*/ 895 w 973"/>
                <a:gd name="T9" fmla="*/ 348 h 360"/>
                <a:gd name="T10" fmla="*/ 730 w 973"/>
                <a:gd name="T11" fmla="*/ 348 h 360"/>
                <a:gd name="T12" fmla="*/ 0 w 973"/>
                <a:gd name="T13" fmla="*/ 177 h 360"/>
                <a:gd name="T14" fmla="*/ 41 w 973"/>
                <a:gd name="T15" fmla="*/ 0 h 3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3" h="360">
                  <a:moveTo>
                    <a:pt x="41" y="0"/>
                  </a:moveTo>
                  <a:lnTo>
                    <a:pt x="41" y="0"/>
                  </a:lnTo>
                  <a:cubicBezTo>
                    <a:pt x="41" y="0"/>
                    <a:pt x="842" y="118"/>
                    <a:pt x="883" y="130"/>
                  </a:cubicBezTo>
                  <a:cubicBezTo>
                    <a:pt x="942" y="142"/>
                    <a:pt x="972" y="177"/>
                    <a:pt x="972" y="230"/>
                  </a:cubicBezTo>
                  <a:cubicBezTo>
                    <a:pt x="972" y="300"/>
                    <a:pt x="948" y="336"/>
                    <a:pt x="895" y="348"/>
                  </a:cubicBezTo>
                  <a:cubicBezTo>
                    <a:pt x="848" y="359"/>
                    <a:pt x="807" y="354"/>
                    <a:pt x="730" y="348"/>
                  </a:cubicBezTo>
                  <a:cubicBezTo>
                    <a:pt x="654" y="336"/>
                    <a:pt x="0" y="177"/>
                    <a:pt x="0" y="177"/>
                  </a:cubicBezTo>
                  <a:lnTo>
                    <a:pt x="41" y="0"/>
                  </a:lnTo>
                </a:path>
              </a:pathLst>
            </a:custGeom>
            <a:solidFill>
              <a:srgbClr val="FFFFFF"/>
            </a:solidFill>
            <a:ln>
              <a:noFill/>
            </a:ln>
            <a:effectLst/>
          </p:spPr>
          <p:txBody>
            <a:bodyPr anchor="ctr"/>
            <a:lstStyle/>
            <a:p>
              <a:pPr algn="ctr"/>
              <a:endParaRPr>
                <a:cs typeface="+mn-ea"/>
                <a:sym typeface="+mn-lt"/>
              </a:endParaRPr>
            </a:p>
          </p:txBody>
        </p:sp>
        <p:sp>
          <p:nvSpPr>
            <p:cNvPr id="133" name="Freeform: Shape 112"/>
            <p:cNvSpPr/>
            <p:nvPr/>
          </p:nvSpPr>
          <p:spPr bwMode="auto">
            <a:xfrm>
              <a:off x="1787700" y="2426408"/>
              <a:ext cx="180598" cy="42671"/>
            </a:xfrm>
            <a:custGeom>
              <a:avLst/>
              <a:gdLst>
                <a:gd name="T0" fmla="*/ 0 w 801"/>
                <a:gd name="T1" fmla="*/ 189 h 190"/>
                <a:gd name="T2" fmla="*/ 800 w 801"/>
                <a:gd name="T3" fmla="*/ 189 h 190"/>
                <a:gd name="T4" fmla="*/ 712 w 801"/>
                <a:gd name="T5" fmla="*/ 0 h 190"/>
                <a:gd name="T6" fmla="*/ 58 w 801"/>
                <a:gd name="T7" fmla="*/ 0 h 190"/>
                <a:gd name="T8" fmla="*/ 0 w 801"/>
                <a:gd name="T9" fmla="*/ 189 h 190"/>
              </a:gdLst>
              <a:ahLst/>
              <a:cxnLst>
                <a:cxn ang="0">
                  <a:pos x="T0" y="T1"/>
                </a:cxn>
                <a:cxn ang="0">
                  <a:pos x="T2" y="T3"/>
                </a:cxn>
                <a:cxn ang="0">
                  <a:pos x="T4" y="T5"/>
                </a:cxn>
                <a:cxn ang="0">
                  <a:pos x="T6" y="T7"/>
                </a:cxn>
                <a:cxn ang="0">
                  <a:pos x="T8" y="T9"/>
                </a:cxn>
              </a:cxnLst>
              <a:rect l="0" t="0" r="r" b="b"/>
              <a:pathLst>
                <a:path w="801" h="190">
                  <a:moveTo>
                    <a:pt x="0" y="189"/>
                  </a:moveTo>
                  <a:lnTo>
                    <a:pt x="800" y="189"/>
                  </a:lnTo>
                  <a:lnTo>
                    <a:pt x="712" y="0"/>
                  </a:lnTo>
                  <a:lnTo>
                    <a:pt x="58" y="0"/>
                  </a:lnTo>
                  <a:lnTo>
                    <a:pt x="0" y="189"/>
                  </a:lnTo>
                </a:path>
              </a:pathLst>
            </a:custGeom>
            <a:solidFill>
              <a:srgbClr val="FFFFFF"/>
            </a:solidFill>
            <a:ln>
              <a:noFill/>
            </a:ln>
            <a:effectLst/>
          </p:spPr>
          <p:txBody>
            <a:bodyPr anchor="ctr"/>
            <a:lstStyle/>
            <a:p>
              <a:pPr algn="ctr"/>
              <a:endParaRPr>
                <a:cs typeface="+mn-ea"/>
                <a:sym typeface="+mn-lt"/>
              </a:endParaRPr>
            </a:p>
          </p:txBody>
        </p:sp>
        <p:grpSp>
          <p:nvGrpSpPr>
            <p:cNvPr id="134" name="Group 113"/>
            <p:cNvGrpSpPr/>
            <p:nvPr/>
          </p:nvGrpSpPr>
          <p:grpSpPr>
            <a:xfrm>
              <a:off x="2632127" y="3177628"/>
              <a:ext cx="758111" cy="762132"/>
              <a:chOff x="11413633" y="6715667"/>
              <a:chExt cx="1550803" cy="1559022"/>
            </a:xfrm>
            <a:solidFill>
              <a:schemeClr val="bg1">
                <a:lumMod val="75000"/>
              </a:schemeClr>
            </a:solidFill>
          </p:grpSpPr>
          <p:sp>
            <p:nvSpPr>
              <p:cNvPr id="156" name="Freeform: Shape 147"/>
              <p:cNvSpPr/>
              <p:nvPr/>
            </p:nvSpPr>
            <p:spPr bwMode="auto">
              <a:xfrm>
                <a:off x="12164675" y="7182561"/>
                <a:ext cx="308536" cy="308557"/>
              </a:xfrm>
              <a:custGeom>
                <a:avLst/>
                <a:gdLst>
                  <a:gd name="T0" fmla="*/ 624 w 672"/>
                  <a:gd name="T1" fmla="*/ 671 h 672"/>
                  <a:gd name="T2" fmla="*/ 624 w 672"/>
                  <a:gd name="T3" fmla="*/ 671 h 672"/>
                  <a:gd name="T4" fmla="*/ 576 w 672"/>
                  <a:gd name="T5" fmla="*/ 624 h 672"/>
                  <a:gd name="T6" fmla="*/ 47 w 672"/>
                  <a:gd name="T7" fmla="*/ 94 h 672"/>
                  <a:gd name="T8" fmla="*/ 0 w 672"/>
                  <a:gd name="T9" fmla="*/ 47 h 672"/>
                  <a:gd name="T10" fmla="*/ 47 w 672"/>
                  <a:gd name="T11" fmla="*/ 0 h 672"/>
                  <a:gd name="T12" fmla="*/ 671 w 672"/>
                  <a:gd name="T13" fmla="*/ 624 h 672"/>
                  <a:gd name="T14" fmla="*/ 624 w 672"/>
                  <a:gd name="T15" fmla="*/ 6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2" h="672">
                    <a:moveTo>
                      <a:pt x="624" y="671"/>
                    </a:moveTo>
                    <a:lnTo>
                      <a:pt x="624" y="671"/>
                    </a:lnTo>
                    <a:cubicBezTo>
                      <a:pt x="594" y="671"/>
                      <a:pt x="576" y="647"/>
                      <a:pt x="576" y="624"/>
                    </a:cubicBezTo>
                    <a:cubicBezTo>
                      <a:pt x="576" y="329"/>
                      <a:pt x="341" y="94"/>
                      <a:pt x="47" y="94"/>
                    </a:cubicBezTo>
                    <a:cubicBezTo>
                      <a:pt x="18" y="94"/>
                      <a:pt x="0" y="70"/>
                      <a:pt x="0" y="47"/>
                    </a:cubicBezTo>
                    <a:cubicBezTo>
                      <a:pt x="0" y="23"/>
                      <a:pt x="18" y="0"/>
                      <a:pt x="47" y="0"/>
                    </a:cubicBezTo>
                    <a:cubicBezTo>
                      <a:pt x="388" y="0"/>
                      <a:pt x="671" y="276"/>
                      <a:pt x="671" y="624"/>
                    </a:cubicBezTo>
                    <a:cubicBezTo>
                      <a:pt x="671" y="647"/>
                      <a:pt x="647" y="671"/>
                      <a:pt x="624" y="671"/>
                    </a:cubicBezTo>
                  </a:path>
                </a:pathLst>
              </a:custGeom>
              <a:grpFill/>
              <a:ln>
                <a:noFill/>
              </a:ln>
              <a:effectLst/>
            </p:spPr>
            <p:txBody>
              <a:bodyPr anchor="ctr"/>
              <a:lstStyle/>
              <a:p>
                <a:pPr algn="ctr"/>
                <a:endParaRPr>
                  <a:cs typeface="+mn-ea"/>
                  <a:sym typeface="+mn-lt"/>
                </a:endParaRPr>
              </a:p>
            </p:txBody>
          </p:sp>
          <p:sp>
            <p:nvSpPr>
              <p:cNvPr id="157" name="Freeform: Shape 148"/>
              <p:cNvSpPr/>
              <p:nvPr/>
            </p:nvSpPr>
            <p:spPr bwMode="auto">
              <a:xfrm>
                <a:off x="12235721" y="7639307"/>
                <a:ext cx="97433" cy="397876"/>
              </a:xfrm>
              <a:custGeom>
                <a:avLst/>
                <a:gdLst>
                  <a:gd name="T0" fmla="*/ 76 w 212"/>
                  <a:gd name="T1" fmla="*/ 865 h 866"/>
                  <a:gd name="T2" fmla="*/ 0 w 212"/>
                  <a:gd name="T3" fmla="*/ 853 h 866"/>
                  <a:gd name="T4" fmla="*/ 140 w 212"/>
                  <a:gd name="T5" fmla="*/ 0 h 866"/>
                  <a:gd name="T6" fmla="*/ 211 w 212"/>
                  <a:gd name="T7" fmla="*/ 12 h 866"/>
                  <a:gd name="T8" fmla="*/ 76 w 212"/>
                  <a:gd name="T9" fmla="*/ 865 h 866"/>
                </a:gdLst>
                <a:ahLst/>
                <a:cxnLst>
                  <a:cxn ang="0">
                    <a:pos x="T0" y="T1"/>
                  </a:cxn>
                  <a:cxn ang="0">
                    <a:pos x="T2" y="T3"/>
                  </a:cxn>
                  <a:cxn ang="0">
                    <a:pos x="T4" y="T5"/>
                  </a:cxn>
                  <a:cxn ang="0">
                    <a:pos x="T6" y="T7"/>
                  </a:cxn>
                  <a:cxn ang="0">
                    <a:pos x="T8" y="T9"/>
                  </a:cxn>
                </a:cxnLst>
                <a:rect l="0" t="0" r="r" b="b"/>
                <a:pathLst>
                  <a:path w="212" h="866">
                    <a:moveTo>
                      <a:pt x="76" y="865"/>
                    </a:moveTo>
                    <a:lnTo>
                      <a:pt x="0" y="853"/>
                    </a:lnTo>
                    <a:lnTo>
                      <a:pt x="140" y="0"/>
                    </a:lnTo>
                    <a:lnTo>
                      <a:pt x="211" y="12"/>
                    </a:lnTo>
                    <a:lnTo>
                      <a:pt x="76" y="865"/>
                    </a:lnTo>
                  </a:path>
                </a:pathLst>
              </a:custGeom>
              <a:grpFill/>
              <a:ln>
                <a:noFill/>
              </a:ln>
              <a:effectLst/>
            </p:spPr>
            <p:txBody>
              <a:bodyPr anchor="ctr"/>
              <a:lstStyle/>
              <a:p>
                <a:pPr algn="ctr"/>
                <a:endParaRPr>
                  <a:cs typeface="+mn-ea"/>
                  <a:sym typeface="+mn-lt"/>
                </a:endParaRPr>
              </a:p>
            </p:txBody>
          </p:sp>
          <p:sp>
            <p:nvSpPr>
              <p:cNvPr id="158" name="Freeform: Shape 149"/>
              <p:cNvSpPr/>
              <p:nvPr/>
            </p:nvSpPr>
            <p:spPr bwMode="auto">
              <a:xfrm>
                <a:off x="12036796" y="7639307"/>
                <a:ext cx="97433" cy="397876"/>
              </a:xfrm>
              <a:custGeom>
                <a:avLst/>
                <a:gdLst>
                  <a:gd name="T0" fmla="*/ 141 w 213"/>
                  <a:gd name="T1" fmla="*/ 865 h 866"/>
                  <a:gd name="T2" fmla="*/ 0 w 213"/>
                  <a:gd name="T3" fmla="*/ 12 h 866"/>
                  <a:gd name="T4" fmla="*/ 76 w 213"/>
                  <a:gd name="T5" fmla="*/ 0 h 866"/>
                  <a:gd name="T6" fmla="*/ 212 w 213"/>
                  <a:gd name="T7" fmla="*/ 853 h 866"/>
                  <a:gd name="T8" fmla="*/ 141 w 213"/>
                  <a:gd name="T9" fmla="*/ 865 h 866"/>
                </a:gdLst>
                <a:ahLst/>
                <a:cxnLst>
                  <a:cxn ang="0">
                    <a:pos x="T0" y="T1"/>
                  </a:cxn>
                  <a:cxn ang="0">
                    <a:pos x="T2" y="T3"/>
                  </a:cxn>
                  <a:cxn ang="0">
                    <a:pos x="T4" y="T5"/>
                  </a:cxn>
                  <a:cxn ang="0">
                    <a:pos x="T6" y="T7"/>
                  </a:cxn>
                  <a:cxn ang="0">
                    <a:pos x="T8" y="T9"/>
                  </a:cxn>
                </a:cxnLst>
                <a:rect l="0" t="0" r="r" b="b"/>
                <a:pathLst>
                  <a:path w="213" h="866">
                    <a:moveTo>
                      <a:pt x="141" y="865"/>
                    </a:moveTo>
                    <a:lnTo>
                      <a:pt x="0" y="12"/>
                    </a:lnTo>
                    <a:lnTo>
                      <a:pt x="76" y="0"/>
                    </a:lnTo>
                    <a:lnTo>
                      <a:pt x="212" y="853"/>
                    </a:lnTo>
                    <a:lnTo>
                      <a:pt x="141" y="865"/>
                    </a:lnTo>
                  </a:path>
                </a:pathLst>
              </a:custGeom>
              <a:grpFill/>
              <a:ln>
                <a:noFill/>
              </a:ln>
              <a:effectLst/>
            </p:spPr>
            <p:txBody>
              <a:bodyPr anchor="ctr"/>
              <a:lstStyle/>
              <a:p>
                <a:pPr algn="ctr"/>
                <a:endParaRPr>
                  <a:cs typeface="+mn-ea"/>
                  <a:sym typeface="+mn-lt"/>
                </a:endParaRPr>
              </a:p>
            </p:txBody>
          </p:sp>
          <p:sp>
            <p:nvSpPr>
              <p:cNvPr id="159" name="Freeform: Shape 150"/>
              <p:cNvSpPr/>
              <p:nvPr/>
            </p:nvSpPr>
            <p:spPr bwMode="auto">
              <a:xfrm>
                <a:off x="12063184" y="7641336"/>
                <a:ext cx="251701" cy="50750"/>
              </a:xfrm>
              <a:custGeom>
                <a:avLst/>
                <a:gdLst>
                  <a:gd name="T0" fmla="*/ 546 w 547"/>
                  <a:gd name="T1" fmla="*/ 111 h 112"/>
                  <a:gd name="T2" fmla="*/ 546 w 547"/>
                  <a:gd name="T3" fmla="*/ 111 h 112"/>
                  <a:gd name="T4" fmla="*/ 493 w 547"/>
                  <a:gd name="T5" fmla="*/ 64 h 112"/>
                  <a:gd name="T6" fmla="*/ 475 w 547"/>
                  <a:gd name="T7" fmla="*/ 35 h 112"/>
                  <a:gd name="T8" fmla="*/ 458 w 547"/>
                  <a:gd name="T9" fmla="*/ 64 h 112"/>
                  <a:gd name="T10" fmla="*/ 406 w 547"/>
                  <a:gd name="T11" fmla="*/ 111 h 112"/>
                  <a:gd name="T12" fmla="*/ 359 w 547"/>
                  <a:gd name="T13" fmla="*/ 64 h 112"/>
                  <a:gd name="T14" fmla="*/ 341 w 547"/>
                  <a:gd name="T15" fmla="*/ 35 h 112"/>
                  <a:gd name="T16" fmla="*/ 323 w 547"/>
                  <a:gd name="T17" fmla="*/ 64 h 112"/>
                  <a:gd name="T18" fmla="*/ 270 w 547"/>
                  <a:gd name="T19" fmla="*/ 111 h 112"/>
                  <a:gd name="T20" fmla="*/ 217 w 547"/>
                  <a:gd name="T21" fmla="*/ 64 h 112"/>
                  <a:gd name="T22" fmla="*/ 200 w 547"/>
                  <a:gd name="T23" fmla="*/ 35 h 112"/>
                  <a:gd name="T24" fmla="*/ 188 w 547"/>
                  <a:gd name="T25" fmla="*/ 64 h 112"/>
                  <a:gd name="T26" fmla="*/ 135 w 547"/>
                  <a:gd name="T27" fmla="*/ 111 h 112"/>
                  <a:gd name="T28" fmla="*/ 82 w 547"/>
                  <a:gd name="T29" fmla="*/ 64 h 112"/>
                  <a:gd name="T30" fmla="*/ 64 w 547"/>
                  <a:gd name="T31" fmla="*/ 35 h 112"/>
                  <a:gd name="T32" fmla="*/ 47 w 547"/>
                  <a:gd name="T33" fmla="*/ 64 h 112"/>
                  <a:gd name="T34" fmla="*/ 0 w 547"/>
                  <a:gd name="T35" fmla="*/ 111 h 112"/>
                  <a:gd name="T36" fmla="*/ 0 w 547"/>
                  <a:gd name="T37" fmla="*/ 76 h 112"/>
                  <a:gd name="T38" fmla="*/ 11 w 547"/>
                  <a:gd name="T39" fmla="*/ 47 h 112"/>
                  <a:gd name="T40" fmla="*/ 64 w 547"/>
                  <a:gd name="T41" fmla="*/ 0 h 112"/>
                  <a:gd name="T42" fmla="*/ 117 w 547"/>
                  <a:gd name="T43" fmla="*/ 47 h 112"/>
                  <a:gd name="T44" fmla="*/ 135 w 547"/>
                  <a:gd name="T45" fmla="*/ 76 h 112"/>
                  <a:gd name="T46" fmla="*/ 153 w 547"/>
                  <a:gd name="T47" fmla="*/ 47 h 112"/>
                  <a:gd name="T48" fmla="*/ 200 w 547"/>
                  <a:gd name="T49" fmla="*/ 0 h 112"/>
                  <a:gd name="T50" fmla="*/ 253 w 547"/>
                  <a:gd name="T51" fmla="*/ 47 h 112"/>
                  <a:gd name="T52" fmla="*/ 270 w 547"/>
                  <a:gd name="T53" fmla="*/ 76 h 112"/>
                  <a:gd name="T54" fmla="*/ 288 w 547"/>
                  <a:gd name="T55" fmla="*/ 47 h 112"/>
                  <a:gd name="T56" fmla="*/ 341 w 547"/>
                  <a:gd name="T57" fmla="*/ 0 h 112"/>
                  <a:gd name="T58" fmla="*/ 388 w 547"/>
                  <a:gd name="T59" fmla="*/ 47 h 112"/>
                  <a:gd name="T60" fmla="*/ 406 w 547"/>
                  <a:gd name="T61" fmla="*/ 76 h 112"/>
                  <a:gd name="T62" fmla="*/ 423 w 547"/>
                  <a:gd name="T63" fmla="*/ 47 h 112"/>
                  <a:gd name="T64" fmla="*/ 475 w 547"/>
                  <a:gd name="T65" fmla="*/ 0 h 112"/>
                  <a:gd name="T66" fmla="*/ 528 w 547"/>
                  <a:gd name="T67" fmla="*/ 47 h 112"/>
                  <a:gd name="T68" fmla="*/ 546 w 547"/>
                  <a:gd name="T69" fmla="*/ 76 h 112"/>
                  <a:gd name="T70" fmla="*/ 546 w 547"/>
                  <a:gd name="T71" fmla="*/ 1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112">
                    <a:moveTo>
                      <a:pt x="546" y="111"/>
                    </a:moveTo>
                    <a:lnTo>
                      <a:pt x="546" y="111"/>
                    </a:lnTo>
                    <a:cubicBezTo>
                      <a:pt x="517" y="111"/>
                      <a:pt x="499" y="88"/>
                      <a:pt x="493" y="64"/>
                    </a:cubicBezTo>
                    <a:cubicBezTo>
                      <a:pt x="487" y="53"/>
                      <a:pt x="481" y="35"/>
                      <a:pt x="475" y="35"/>
                    </a:cubicBezTo>
                    <a:cubicBezTo>
                      <a:pt x="470" y="35"/>
                      <a:pt x="464" y="53"/>
                      <a:pt x="458" y="64"/>
                    </a:cubicBezTo>
                    <a:cubicBezTo>
                      <a:pt x="453" y="88"/>
                      <a:pt x="435" y="111"/>
                      <a:pt x="406" y="111"/>
                    </a:cubicBezTo>
                    <a:cubicBezTo>
                      <a:pt x="376" y="111"/>
                      <a:pt x="365" y="88"/>
                      <a:pt x="359" y="64"/>
                    </a:cubicBezTo>
                    <a:cubicBezTo>
                      <a:pt x="353" y="53"/>
                      <a:pt x="347" y="35"/>
                      <a:pt x="341" y="35"/>
                    </a:cubicBezTo>
                    <a:cubicBezTo>
                      <a:pt x="335" y="35"/>
                      <a:pt x="329" y="53"/>
                      <a:pt x="323" y="64"/>
                    </a:cubicBezTo>
                    <a:cubicBezTo>
                      <a:pt x="312" y="88"/>
                      <a:pt x="300" y="111"/>
                      <a:pt x="270" y="111"/>
                    </a:cubicBezTo>
                    <a:cubicBezTo>
                      <a:pt x="241" y="111"/>
                      <a:pt x="229" y="88"/>
                      <a:pt x="217" y="64"/>
                    </a:cubicBezTo>
                    <a:cubicBezTo>
                      <a:pt x="217" y="53"/>
                      <a:pt x="206" y="35"/>
                      <a:pt x="200" y="35"/>
                    </a:cubicBezTo>
                    <a:cubicBezTo>
                      <a:pt x="200" y="35"/>
                      <a:pt x="188" y="53"/>
                      <a:pt x="188" y="64"/>
                    </a:cubicBezTo>
                    <a:cubicBezTo>
                      <a:pt x="176" y="88"/>
                      <a:pt x="164" y="111"/>
                      <a:pt x="135" y="111"/>
                    </a:cubicBezTo>
                    <a:cubicBezTo>
                      <a:pt x="106" y="111"/>
                      <a:pt x="94" y="88"/>
                      <a:pt x="82" y="64"/>
                    </a:cubicBezTo>
                    <a:cubicBezTo>
                      <a:pt x="76" y="53"/>
                      <a:pt x="70" y="35"/>
                      <a:pt x="64" y="35"/>
                    </a:cubicBezTo>
                    <a:cubicBezTo>
                      <a:pt x="58" y="35"/>
                      <a:pt x="52" y="53"/>
                      <a:pt x="47" y="64"/>
                    </a:cubicBezTo>
                    <a:cubicBezTo>
                      <a:pt x="41" y="88"/>
                      <a:pt x="29" y="111"/>
                      <a:pt x="0" y="111"/>
                    </a:cubicBezTo>
                    <a:cubicBezTo>
                      <a:pt x="0" y="76"/>
                      <a:pt x="0" y="76"/>
                      <a:pt x="0" y="76"/>
                    </a:cubicBezTo>
                    <a:cubicBezTo>
                      <a:pt x="0" y="76"/>
                      <a:pt x="11" y="58"/>
                      <a:pt x="11" y="47"/>
                    </a:cubicBezTo>
                    <a:cubicBezTo>
                      <a:pt x="23" y="29"/>
                      <a:pt x="35" y="0"/>
                      <a:pt x="64" y="0"/>
                    </a:cubicBezTo>
                    <a:cubicBezTo>
                      <a:pt x="94" y="0"/>
                      <a:pt x="106" y="29"/>
                      <a:pt x="117" y="47"/>
                    </a:cubicBezTo>
                    <a:cubicBezTo>
                      <a:pt x="123" y="58"/>
                      <a:pt x="129" y="76"/>
                      <a:pt x="135" y="76"/>
                    </a:cubicBezTo>
                    <a:cubicBezTo>
                      <a:pt x="141" y="76"/>
                      <a:pt x="147" y="58"/>
                      <a:pt x="153" y="47"/>
                    </a:cubicBezTo>
                    <a:cubicBezTo>
                      <a:pt x="159" y="29"/>
                      <a:pt x="170" y="0"/>
                      <a:pt x="200" y="0"/>
                    </a:cubicBezTo>
                    <a:cubicBezTo>
                      <a:pt x="235" y="0"/>
                      <a:pt x="247" y="29"/>
                      <a:pt x="253" y="47"/>
                    </a:cubicBezTo>
                    <a:cubicBezTo>
                      <a:pt x="259" y="58"/>
                      <a:pt x="264" y="76"/>
                      <a:pt x="270" y="76"/>
                    </a:cubicBezTo>
                    <a:cubicBezTo>
                      <a:pt x="276" y="76"/>
                      <a:pt x="282" y="58"/>
                      <a:pt x="288" y="47"/>
                    </a:cubicBezTo>
                    <a:cubicBezTo>
                      <a:pt x="300" y="29"/>
                      <a:pt x="312" y="0"/>
                      <a:pt x="341" y="0"/>
                    </a:cubicBezTo>
                    <a:cubicBezTo>
                      <a:pt x="371" y="0"/>
                      <a:pt x="382" y="29"/>
                      <a:pt x="388" y="47"/>
                    </a:cubicBezTo>
                    <a:cubicBezTo>
                      <a:pt x="394" y="58"/>
                      <a:pt x="406" y="76"/>
                      <a:pt x="406" y="76"/>
                    </a:cubicBezTo>
                    <a:cubicBezTo>
                      <a:pt x="412" y="76"/>
                      <a:pt x="418" y="58"/>
                      <a:pt x="423" y="47"/>
                    </a:cubicBezTo>
                    <a:cubicBezTo>
                      <a:pt x="435" y="29"/>
                      <a:pt x="447" y="0"/>
                      <a:pt x="475" y="0"/>
                    </a:cubicBezTo>
                    <a:cubicBezTo>
                      <a:pt x="505" y="0"/>
                      <a:pt x="517" y="29"/>
                      <a:pt x="528" y="47"/>
                    </a:cubicBezTo>
                    <a:cubicBezTo>
                      <a:pt x="528" y="58"/>
                      <a:pt x="540" y="76"/>
                      <a:pt x="546" y="76"/>
                    </a:cubicBezTo>
                    <a:cubicBezTo>
                      <a:pt x="546" y="111"/>
                      <a:pt x="546" y="111"/>
                      <a:pt x="546" y="111"/>
                    </a:cubicBezTo>
                  </a:path>
                </a:pathLst>
              </a:custGeom>
              <a:grpFill/>
              <a:ln>
                <a:noFill/>
              </a:ln>
              <a:effectLst/>
            </p:spPr>
            <p:txBody>
              <a:bodyPr anchor="ctr"/>
              <a:lstStyle/>
              <a:p>
                <a:pPr algn="ctr"/>
                <a:endParaRPr>
                  <a:cs typeface="+mn-ea"/>
                  <a:sym typeface="+mn-lt"/>
                </a:endParaRPr>
              </a:p>
            </p:txBody>
          </p:sp>
          <p:sp>
            <p:nvSpPr>
              <p:cNvPr id="160" name="Freeform: Shape 151"/>
              <p:cNvSpPr/>
              <p:nvPr/>
            </p:nvSpPr>
            <p:spPr bwMode="auto">
              <a:xfrm>
                <a:off x="12164677" y="6715667"/>
                <a:ext cx="44657" cy="272017"/>
              </a:xfrm>
              <a:custGeom>
                <a:avLst/>
                <a:gdLst>
                  <a:gd name="T0" fmla="*/ 47 w 96"/>
                  <a:gd name="T1" fmla="*/ 589 h 590"/>
                  <a:gd name="T2" fmla="*/ 47 w 96"/>
                  <a:gd name="T3" fmla="*/ 589 h 590"/>
                  <a:gd name="T4" fmla="*/ 0 w 96"/>
                  <a:gd name="T5" fmla="*/ 542 h 590"/>
                  <a:gd name="T6" fmla="*/ 0 w 96"/>
                  <a:gd name="T7" fmla="*/ 47 h 590"/>
                  <a:gd name="T8" fmla="*/ 47 w 96"/>
                  <a:gd name="T9" fmla="*/ 0 h 590"/>
                  <a:gd name="T10" fmla="*/ 95 w 96"/>
                  <a:gd name="T11" fmla="*/ 47 h 590"/>
                  <a:gd name="T12" fmla="*/ 95 w 96"/>
                  <a:gd name="T13" fmla="*/ 542 h 590"/>
                  <a:gd name="T14" fmla="*/ 47 w 96"/>
                  <a:gd name="T15" fmla="*/ 589 h 5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590">
                    <a:moveTo>
                      <a:pt x="47" y="589"/>
                    </a:moveTo>
                    <a:lnTo>
                      <a:pt x="47" y="589"/>
                    </a:lnTo>
                    <a:cubicBezTo>
                      <a:pt x="18" y="589"/>
                      <a:pt x="0" y="571"/>
                      <a:pt x="0" y="542"/>
                    </a:cubicBezTo>
                    <a:cubicBezTo>
                      <a:pt x="0" y="47"/>
                      <a:pt x="0" y="47"/>
                      <a:pt x="0" y="47"/>
                    </a:cubicBezTo>
                    <a:cubicBezTo>
                      <a:pt x="0" y="23"/>
                      <a:pt x="18" y="0"/>
                      <a:pt x="47" y="0"/>
                    </a:cubicBezTo>
                    <a:cubicBezTo>
                      <a:pt x="71" y="0"/>
                      <a:pt x="95" y="23"/>
                      <a:pt x="95" y="47"/>
                    </a:cubicBezTo>
                    <a:cubicBezTo>
                      <a:pt x="95" y="542"/>
                      <a:pt x="95" y="542"/>
                      <a:pt x="95" y="542"/>
                    </a:cubicBezTo>
                    <a:cubicBezTo>
                      <a:pt x="95" y="571"/>
                      <a:pt x="71" y="589"/>
                      <a:pt x="47" y="589"/>
                    </a:cubicBezTo>
                  </a:path>
                </a:pathLst>
              </a:custGeom>
              <a:grpFill/>
              <a:ln>
                <a:noFill/>
              </a:ln>
              <a:effectLst/>
            </p:spPr>
            <p:txBody>
              <a:bodyPr anchor="ctr"/>
              <a:lstStyle/>
              <a:p>
                <a:pPr algn="ctr"/>
                <a:endParaRPr>
                  <a:cs typeface="+mn-ea"/>
                  <a:sym typeface="+mn-lt"/>
                </a:endParaRPr>
              </a:p>
            </p:txBody>
          </p:sp>
          <p:sp>
            <p:nvSpPr>
              <p:cNvPr id="161" name="Freeform: Shape 152"/>
              <p:cNvSpPr/>
              <p:nvPr/>
            </p:nvSpPr>
            <p:spPr bwMode="auto">
              <a:xfrm>
                <a:off x="12420436" y="6813105"/>
                <a:ext cx="162388" cy="243597"/>
              </a:xfrm>
              <a:custGeom>
                <a:avLst/>
                <a:gdLst>
                  <a:gd name="T0" fmla="*/ 53 w 354"/>
                  <a:gd name="T1" fmla="*/ 530 h 531"/>
                  <a:gd name="T2" fmla="*/ 53 w 354"/>
                  <a:gd name="T3" fmla="*/ 530 h 531"/>
                  <a:gd name="T4" fmla="*/ 29 w 354"/>
                  <a:gd name="T5" fmla="*/ 524 h 531"/>
                  <a:gd name="T6" fmla="*/ 12 w 354"/>
                  <a:gd name="T7" fmla="*/ 459 h 531"/>
                  <a:gd name="T8" fmla="*/ 259 w 354"/>
                  <a:gd name="T9" fmla="*/ 29 h 531"/>
                  <a:gd name="T10" fmla="*/ 324 w 354"/>
                  <a:gd name="T11" fmla="*/ 12 h 531"/>
                  <a:gd name="T12" fmla="*/ 341 w 354"/>
                  <a:gd name="T13" fmla="*/ 76 h 531"/>
                  <a:gd name="T14" fmla="*/ 94 w 354"/>
                  <a:gd name="T15" fmla="*/ 506 h 531"/>
                  <a:gd name="T16" fmla="*/ 53 w 354"/>
                  <a:gd name="T17" fmla="*/ 53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531">
                    <a:moveTo>
                      <a:pt x="53" y="530"/>
                    </a:moveTo>
                    <a:lnTo>
                      <a:pt x="53" y="530"/>
                    </a:lnTo>
                    <a:cubicBezTo>
                      <a:pt x="47" y="530"/>
                      <a:pt x="35" y="530"/>
                      <a:pt x="29" y="524"/>
                    </a:cubicBezTo>
                    <a:cubicBezTo>
                      <a:pt x="6" y="512"/>
                      <a:pt x="0" y="483"/>
                      <a:pt x="12" y="459"/>
                    </a:cubicBezTo>
                    <a:cubicBezTo>
                      <a:pt x="259" y="29"/>
                      <a:pt x="259" y="29"/>
                      <a:pt x="259" y="29"/>
                    </a:cubicBezTo>
                    <a:cubicBezTo>
                      <a:pt x="271" y="6"/>
                      <a:pt x="300" y="0"/>
                      <a:pt x="324" y="12"/>
                    </a:cubicBezTo>
                    <a:cubicBezTo>
                      <a:pt x="347" y="23"/>
                      <a:pt x="353" y="53"/>
                      <a:pt x="341" y="76"/>
                    </a:cubicBezTo>
                    <a:cubicBezTo>
                      <a:pt x="94" y="506"/>
                      <a:pt x="94" y="506"/>
                      <a:pt x="94" y="506"/>
                    </a:cubicBezTo>
                    <a:cubicBezTo>
                      <a:pt x="88" y="524"/>
                      <a:pt x="70" y="530"/>
                      <a:pt x="53" y="530"/>
                    </a:cubicBezTo>
                  </a:path>
                </a:pathLst>
              </a:custGeom>
              <a:grpFill/>
              <a:ln>
                <a:noFill/>
              </a:ln>
              <a:effectLst/>
            </p:spPr>
            <p:txBody>
              <a:bodyPr anchor="ctr"/>
              <a:lstStyle/>
              <a:p>
                <a:pPr algn="ctr"/>
                <a:endParaRPr>
                  <a:cs typeface="+mn-ea"/>
                  <a:sym typeface="+mn-lt"/>
                </a:endParaRPr>
              </a:p>
            </p:txBody>
          </p:sp>
          <p:sp>
            <p:nvSpPr>
              <p:cNvPr id="162" name="Freeform: Shape 153"/>
              <p:cNvSpPr/>
              <p:nvPr/>
            </p:nvSpPr>
            <p:spPr bwMode="auto">
              <a:xfrm>
                <a:off x="12611243" y="7087153"/>
                <a:ext cx="249671" cy="160368"/>
              </a:xfrm>
              <a:custGeom>
                <a:avLst/>
                <a:gdLst>
                  <a:gd name="T0" fmla="*/ 59 w 543"/>
                  <a:gd name="T1" fmla="*/ 347 h 348"/>
                  <a:gd name="T2" fmla="*/ 59 w 543"/>
                  <a:gd name="T3" fmla="*/ 347 h 348"/>
                  <a:gd name="T4" fmla="*/ 18 w 543"/>
                  <a:gd name="T5" fmla="*/ 323 h 348"/>
                  <a:gd name="T6" fmla="*/ 29 w 543"/>
                  <a:gd name="T7" fmla="*/ 264 h 348"/>
                  <a:gd name="T8" fmla="*/ 459 w 543"/>
                  <a:gd name="T9" fmla="*/ 11 h 348"/>
                  <a:gd name="T10" fmla="*/ 524 w 543"/>
                  <a:gd name="T11" fmla="*/ 29 h 348"/>
                  <a:gd name="T12" fmla="*/ 506 w 543"/>
                  <a:gd name="T13" fmla="*/ 94 h 348"/>
                  <a:gd name="T14" fmla="*/ 82 w 543"/>
                  <a:gd name="T15" fmla="*/ 341 h 348"/>
                  <a:gd name="T16" fmla="*/ 59 w 543"/>
                  <a:gd name="T17"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348">
                    <a:moveTo>
                      <a:pt x="59" y="347"/>
                    </a:moveTo>
                    <a:lnTo>
                      <a:pt x="59" y="347"/>
                    </a:lnTo>
                    <a:cubicBezTo>
                      <a:pt x="41" y="347"/>
                      <a:pt x="23" y="341"/>
                      <a:pt x="18" y="323"/>
                    </a:cubicBezTo>
                    <a:cubicBezTo>
                      <a:pt x="0" y="306"/>
                      <a:pt x="12" y="276"/>
                      <a:pt x="29" y="264"/>
                    </a:cubicBezTo>
                    <a:cubicBezTo>
                      <a:pt x="459" y="11"/>
                      <a:pt x="459" y="11"/>
                      <a:pt x="459" y="11"/>
                    </a:cubicBezTo>
                    <a:cubicBezTo>
                      <a:pt x="483" y="0"/>
                      <a:pt x="512" y="5"/>
                      <a:pt x="524" y="29"/>
                    </a:cubicBezTo>
                    <a:cubicBezTo>
                      <a:pt x="542" y="52"/>
                      <a:pt x="530" y="82"/>
                      <a:pt x="506" y="94"/>
                    </a:cubicBezTo>
                    <a:cubicBezTo>
                      <a:pt x="82" y="341"/>
                      <a:pt x="82" y="341"/>
                      <a:pt x="82" y="341"/>
                    </a:cubicBezTo>
                    <a:cubicBezTo>
                      <a:pt x="71" y="347"/>
                      <a:pt x="65" y="347"/>
                      <a:pt x="59" y="347"/>
                    </a:cubicBezTo>
                  </a:path>
                </a:pathLst>
              </a:custGeom>
              <a:grpFill/>
              <a:ln>
                <a:noFill/>
              </a:ln>
              <a:effectLst/>
            </p:spPr>
            <p:txBody>
              <a:bodyPr anchor="ctr"/>
              <a:lstStyle/>
              <a:p>
                <a:pPr algn="ctr"/>
                <a:endParaRPr>
                  <a:cs typeface="+mn-ea"/>
                  <a:sym typeface="+mn-lt"/>
                </a:endParaRPr>
              </a:p>
            </p:txBody>
          </p:sp>
          <p:sp>
            <p:nvSpPr>
              <p:cNvPr id="163" name="Freeform: Shape 154"/>
              <p:cNvSpPr/>
              <p:nvPr/>
            </p:nvSpPr>
            <p:spPr bwMode="auto">
              <a:xfrm>
                <a:off x="12684317" y="7466758"/>
                <a:ext cx="280119" cy="42630"/>
              </a:xfrm>
              <a:custGeom>
                <a:avLst/>
                <a:gdLst>
                  <a:gd name="T0" fmla="*/ 559 w 607"/>
                  <a:gd name="T1" fmla="*/ 93 h 94"/>
                  <a:gd name="T2" fmla="*/ 559 w 607"/>
                  <a:gd name="T3" fmla="*/ 93 h 94"/>
                  <a:gd name="T4" fmla="*/ 47 w 607"/>
                  <a:gd name="T5" fmla="*/ 93 h 94"/>
                  <a:gd name="T6" fmla="*/ 0 w 607"/>
                  <a:gd name="T7" fmla="*/ 47 h 94"/>
                  <a:gd name="T8" fmla="*/ 47 w 607"/>
                  <a:gd name="T9" fmla="*/ 0 h 94"/>
                  <a:gd name="T10" fmla="*/ 559 w 607"/>
                  <a:gd name="T11" fmla="*/ 0 h 94"/>
                  <a:gd name="T12" fmla="*/ 606 w 607"/>
                  <a:gd name="T13" fmla="*/ 47 h 94"/>
                  <a:gd name="T14" fmla="*/ 559 w 607"/>
                  <a:gd name="T15" fmla="*/ 93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7" h="94">
                    <a:moveTo>
                      <a:pt x="559" y="93"/>
                    </a:moveTo>
                    <a:lnTo>
                      <a:pt x="559" y="93"/>
                    </a:lnTo>
                    <a:cubicBezTo>
                      <a:pt x="47" y="93"/>
                      <a:pt x="47" y="93"/>
                      <a:pt x="47" y="93"/>
                    </a:cubicBezTo>
                    <a:cubicBezTo>
                      <a:pt x="23" y="93"/>
                      <a:pt x="0" y="70"/>
                      <a:pt x="0" y="47"/>
                    </a:cubicBezTo>
                    <a:cubicBezTo>
                      <a:pt x="0" y="18"/>
                      <a:pt x="23" y="0"/>
                      <a:pt x="47" y="0"/>
                    </a:cubicBezTo>
                    <a:cubicBezTo>
                      <a:pt x="559" y="0"/>
                      <a:pt x="559" y="0"/>
                      <a:pt x="559" y="0"/>
                    </a:cubicBezTo>
                    <a:cubicBezTo>
                      <a:pt x="589" y="0"/>
                      <a:pt x="606" y="18"/>
                      <a:pt x="606" y="47"/>
                    </a:cubicBezTo>
                    <a:cubicBezTo>
                      <a:pt x="606" y="70"/>
                      <a:pt x="589" y="93"/>
                      <a:pt x="559" y="93"/>
                    </a:cubicBezTo>
                  </a:path>
                </a:pathLst>
              </a:custGeom>
              <a:grpFill/>
              <a:ln>
                <a:noFill/>
              </a:ln>
              <a:effectLst/>
            </p:spPr>
            <p:txBody>
              <a:bodyPr anchor="ctr"/>
              <a:lstStyle/>
              <a:p>
                <a:pPr algn="ctr"/>
                <a:endParaRPr>
                  <a:cs typeface="+mn-ea"/>
                  <a:sym typeface="+mn-lt"/>
                </a:endParaRPr>
              </a:p>
            </p:txBody>
          </p:sp>
          <p:sp>
            <p:nvSpPr>
              <p:cNvPr id="164" name="Freeform: Shape 155"/>
              <p:cNvSpPr/>
              <p:nvPr/>
            </p:nvSpPr>
            <p:spPr bwMode="auto">
              <a:xfrm>
                <a:off x="12611243" y="7722537"/>
                <a:ext cx="249671" cy="160369"/>
              </a:xfrm>
              <a:custGeom>
                <a:avLst/>
                <a:gdLst>
                  <a:gd name="T0" fmla="*/ 483 w 543"/>
                  <a:gd name="T1" fmla="*/ 348 h 349"/>
                  <a:gd name="T2" fmla="*/ 483 w 543"/>
                  <a:gd name="T3" fmla="*/ 348 h 349"/>
                  <a:gd name="T4" fmla="*/ 459 w 543"/>
                  <a:gd name="T5" fmla="*/ 342 h 349"/>
                  <a:gd name="T6" fmla="*/ 35 w 543"/>
                  <a:gd name="T7" fmla="*/ 94 h 349"/>
                  <a:gd name="T8" fmla="*/ 18 w 543"/>
                  <a:gd name="T9" fmla="*/ 30 h 349"/>
                  <a:gd name="T10" fmla="*/ 82 w 543"/>
                  <a:gd name="T11" fmla="*/ 12 h 349"/>
                  <a:gd name="T12" fmla="*/ 512 w 543"/>
                  <a:gd name="T13" fmla="*/ 259 h 349"/>
                  <a:gd name="T14" fmla="*/ 524 w 543"/>
                  <a:gd name="T15" fmla="*/ 324 h 349"/>
                  <a:gd name="T16" fmla="*/ 483 w 543"/>
                  <a:gd name="T17" fmla="*/ 34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349">
                    <a:moveTo>
                      <a:pt x="483" y="348"/>
                    </a:moveTo>
                    <a:lnTo>
                      <a:pt x="483" y="348"/>
                    </a:lnTo>
                    <a:cubicBezTo>
                      <a:pt x="477" y="348"/>
                      <a:pt x="471" y="348"/>
                      <a:pt x="459" y="342"/>
                    </a:cubicBezTo>
                    <a:cubicBezTo>
                      <a:pt x="35" y="94"/>
                      <a:pt x="35" y="94"/>
                      <a:pt x="35" y="94"/>
                    </a:cubicBezTo>
                    <a:cubicBezTo>
                      <a:pt x="12" y="83"/>
                      <a:pt x="0" y="53"/>
                      <a:pt x="18" y="30"/>
                    </a:cubicBezTo>
                    <a:cubicBezTo>
                      <a:pt x="29" y="6"/>
                      <a:pt x="59" y="0"/>
                      <a:pt x="82" y="12"/>
                    </a:cubicBezTo>
                    <a:cubicBezTo>
                      <a:pt x="512" y="259"/>
                      <a:pt x="512" y="259"/>
                      <a:pt x="512" y="259"/>
                    </a:cubicBezTo>
                    <a:cubicBezTo>
                      <a:pt x="530" y="271"/>
                      <a:pt x="542" y="300"/>
                      <a:pt x="524" y="324"/>
                    </a:cubicBezTo>
                    <a:cubicBezTo>
                      <a:pt x="518" y="342"/>
                      <a:pt x="501" y="348"/>
                      <a:pt x="483" y="348"/>
                    </a:cubicBezTo>
                  </a:path>
                </a:pathLst>
              </a:custGeom>
              <a:grpFill/>
              <a:ln>
                <a:noFill/>
              </a:ln>
              <a:effectLst/>
            </p:spPr>
            <p:txBody>
              <a:bodyPr anchor="ctr"/>
              <a:lstStyle/>
              <a:p>
                <a:pPr algn="ctr"/>
                <a:endParaRPr>
                  <a:cs typeface="+mn-ea"/>
                  <a:sym typeface="+mn-lt"/>
                </a:endParaRPr>
              </a:p>
            </p:txBody>
          </p:sp>
          <p:sp>
            <p:nvSpPr>
              <p:cNvPr id="165" name="Freeform: Shape 156"/>
              <p:cNvSpPr/>
              <p:nvPr/>
            </p:nvSpPr>
            <p:spPr bwMode="auto">
              <a:xfrm>
                <a:off x="11785096" y="6813105"/>
                <a:ext cx="166448" cy="243597"/>
              </a:xfrm>
              <a:custGeom>
                <a:avLst/>
                <a:gdLst>
                  <a:gd name="T0" fmla="*/ 306 w 360"/>
                  <a:gd name="T1" fmla="*/ 530 h 531"/>
                  <a:gd name="T2" fmla="*/ 306 w 360"/>
                  <a:gd name="T3" fmla="*/ 530 h 531"/>
                  <a:gd name="T4" fmla="*/ 265 w 360"/>
                  <a:gd name="T5" fmla="*/ 506 h 531"/>
                  <a:gd name="T6" fmla="*/ 18 w 360"/>
                  <a:gd name="T7" fmla="*/ 76 h 531"/>
                  <a:gd name="T8" fmla="*/ 35 w 360"/>
                  <a:gd name="T9" fmla="*/ 12 h 531"/>
                  <a:gd name="T10" fmla="*/ 100 w 360"/>
                  <a:gd name="T11" fmla="*/ 29 h 531"/>
                  <a:gd name="T12" fmla="*/ 347 w 360"/>
                  <a:gd name="T13" fmla="*/ 459 h 531"/>
                  <a:gd name="T14" fmla="*/ 330 w 360"/>
                  <a:gd name="T15" fmla="*/ 524 h 531"/>
                  <a:gd name="T16" fmla="*/ 306 w 360"/>
                  <a:gd name="T17" fmla="*/ 53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531">
                    <a:moveTo>
                      <a:pt x="306" y="530"/>
                    </a:moveTo>
                    <a:lnTo>
                      <a:pt x="306" y="530"/>
                    </a:lnTo>
                    <a:cubicBezTo>
                      <a:pt x="288" y="530"/>
                      <a:pt x="271" y="524"/>
                      <a:pt x="265" y="506"/>
                    </a:cubicBezTo>
                    <a:cubicBezTo>
                      <a:pt x="18" y="76"/>
                      <a:pt x="18" y="76"/>
                      <a:pt x="18" y="76"/>
                    </a:cubicBezTo>
                    <a:cubicBezTo>
                      <a:pt x="0" y="53"/>
                      <a:pt x="12" y="23"/>
                      <a:pt x="35" y="12"/>
                    </a:cubicBezTo>
                    <a:cubicBezTo>
                      <a:pt x="53" y="0"/>
                      <a:pt x="83" y="6"/>
                      <a:pt x="100" y="29"/>
                    </a:cubicBezTo>
                    <a:cubicBezTo>
                      <a:pt x="347" y="459"/>
                      <a:pt x="347" y="459"/>
                      <a:pt x="347" y="459"/>
                    </a:cubicBezTo>
                    <a:cubicBezTo>
                      <a:pt x="359" y="483"/>
                      <a:pt x="353" y="512"/>
                      <a:pt x="330" y="524"/>
                    </a:cubicBezTo>
                    <a:cubicBezTo>
                      <a:pt x="318" y="530"/>
                      <a:pt x="312" y="530"/>
                      <a:pt x="306" y="530"/>
                    </a:cubicBezTo>
                  </a:path>
                </a:pathLst>
              </a:custGeom>
              <a:grpFill/>
              <a:ln>
                <a:noFill/>
              </a:ln>
              <a:effectLst/>
            </p:spPr>
            <p:txBody>
              <a:bodyPr anchor="ctr"/>
              <a:lstStyle/>
              <a:p>
                <a:pPr algn="ctr"/>
                <a:endParaRPr>
                  <a:cs typeface="+mn-ea"/>
                  <a:sym typeface="+mn-lt"/>
                </a:endParaRPr>
              </a:p>
            </p:txBody>
          </p:sp>
          <p:sp>
            <p:nvSpPr>
              <p:cNvPr id="166" name="Freeform: Shape 157"/>
              <p:cNvSpPr/>
              <p:nvPr/>
            </p:nvSpPr>
            <p:spPr bwMode="auto">
              <a:xfrm>
                <a:off x="11511066" y="7087153"/>
                <a:ext cx="247641" cy="162398"/>
              </a:xfrm>
              <a:custGeom>
                <a:avLst/>
                <a:gdLst>
                  <a:gd name="T0" fmla="*/ 483 w 537"/>
                  <a:gd name="T1" fmla="*/ 353 h 354"/>
                  <a:gd name="T2" fmla="*/ 483 w 537"/>
                  <a:gd name="T3" fmla="*/ 353 h 354"/>
                  <a:gd name="T4" fmla="*/ 460 w 537"/>
                  <a:gd name="T5" fmla="*/ 347 h 354"/>
                  <a:gd name="T6" fmla="*/ 30 w 537"/>
                  <a:gd name="T7" fmla="*/ 94 h 354"/>
                  <a:gd name="T8" fmla="*/ 12 w 537"/>
                  <a:gd name="T9" fmla="*/ 29 h 354"/>
                  <a:gd name="T10" fmla="*/ 77 w 537"/>
                  <a:gd name="T11" fmla="*/ 17 h 354"/>
                  <a:gd name="T12" fmla="*/ 507 w 537"/>
                  <a:gd name="T13" fmla="*/ 264 h 354"/>
                  <a:gd name="T14" fmla="*/ 524 w 537"/>
                  <a:gd name="T15" fmla="*/ 329 h 354"/>
                  <a:gd name="T16" fmla="*/ 483 w 537"/>
                  <a:gd name="T17"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54">
                    <a:moveTo>
                      <a:pt x="483" y="353"/>
                    </a:moveTo>
                    <a:lnTo>
                      <a:pt x="483" y="353"/>
                    </a:lnTo>
                    <a:cubicBezTo>
                      <a:pt x="477" y="353"/>
                      <a:pt x="471" y="347"/>
                      <a:pt x="460" y="347"/>
                    </a:cubicBezTo>
                    <a:cubicBezTo>
                      <a:pt x="30" y="94"/>
                      <a:pt x="30" y="94"/>
                      <a:pt x="30" y="94"/>
                    </a:cubicBezTo>
                    <a:cubicBezTo>
                      <a:pt x="12" y="82"/>
                      <a:pt x="0" y="52"/>
                      <a:pt x="12" y="29"/>
                    </a:cubicBezTo>
                    <a:cubicBezTo>
                      <a:pt x="30" y="11"/>
                      <a:pt x="59" y="0"/>
                      <a:pt x="77" y="17"/>
                    </a:cubicBezTo>
                    <a:cubicBezTo>
                      <a:pt x="507" y="264"/>
                      <a:pt x="507" y="264"/>
                      <a:pt x="507" y="264"/>
                    </a:cubicBezTo>
                    <a:cubicBezTo>
                      <a:pt x="530" y="276"/>
                      <a:pt x="536" y="306"/>
                      <a:pt x="524" y="329"/>
                    </a:cubicBezTo>
                    <a:cubicBezTo>
                      <a:pt x="519" y="341"/>
                      <a:pt x="501" y="353"/>
                      <a:pt x="483" y="353"/>
                    </a:cubicBezTo>
                  </a:path>
                </a:pathLst>
              </a:custGeom>
              <a:grpFill/>
              <a:ln>
                <a:noFill/>
              </a:ln>
              <a:effectLst/>
            </p:spPr>
            <p:txBody>
              <a:bodyPr anchor="ctr"/>
              <a:lstStyle/>
              <a:p>
                <a:pPr algn="ctr"/>
                <a:endParaRPr>
                  <a:cs typeface="+mn-ea"/>
                  <a:sym typeface="+mn-lt"/>
                </a:endParaRPr>
              </a:p>
            </p:txBody>
          </p:sp>
          <p:sp>
            <p:nvSpPr>
              <p:cNvPr id="167" name="Freeform: Shape 158"/>
              <p:cNvSpPr/>
              <p:nvPr/>
            </p:nvSpPr>
            <p:spPr bwMode="auto">
              <a:xfrm>
                <a:off x="11413633" y="7466758"/>
                <a:ext cx="274030" cy="42630"/>
              </a:xfrm>
              <a:custGeom>
                <a:avLst/>
                <a:gdLst>
                  <a:gd name="T0" fmla="*/ 548 w 596"/>
                  <a:gd name="T1" fmla="*/ 93 h 94"/>
                  <a:gd name="T2" fmla="*/ 548 w 596"/>
                  <a:gd name="T3" fmla="*/ 93 h 94"/>
                  <a:gd name="T4" fmla="*/ 47 w 596"/>
                  <a:gd name="T5" fmla="*/ 93 h 94"/>
                  <a:gd name="T6" fmla="*/ 0 w 596"/>
                  <a:gd name="T7" fmla="*/ 47 h 94"/>
                  <a:gd name="T8" fmla="*/ 47 w 596"/>
                  <a:gd name="T9" fmla="*/ 0 h 94"/>
                  <a:gd name="T10" fmla="*/ 548 w 596"/>
                  <a:gd name="T11" fmla="*/ 0 h 94"/>
                  <a:gd name="T12" fmla="*/ 595 w 596"/>
                  <a:gd name="T13" fmla="*/ 47 h 94"/>
                  <a:gd name="T14" fmla="*/ 548 w 596"/>
                  <a:gd name="T15" fmla="*/ 93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 h="94">
                    <a:moveTo>
                      <a:pt x="548" y="93"/>
                    </a:moveTo>
                    <a:lnTo>
                      <a:pt x="548" y="93"/>
                    </a:lnTo>
                    <a:cubicBezTo>
                      <a:pt x="47" y="93"/>
                      <a:pt x="47" y="93"/>
                      <a:pt x="47" y="93"/>
                    </a:cubicBezTo>
                    <a:cubicBezTo>
                      <a:pt x="24" y="93"/>
                      <a:pt x="0" y="70"/>
                      <a:pt x="0" y="47"/>
                    </a:cubicBezTo>
                    <a:cubicBezTo>
                      <a:pt x="0" y="18"/>
                      <a:pt x="24" y="0"/>
                      <a:pt x="47" y="0"/>
                    </a:cubicBezTo>
                    <a:cubicBezTo>
                      <a:pt x="548" y="0"/>
                      <a:pt x="548" y="0"/>
                      <a:pt x="548" y="0"/>
                    </a:cubicBezTo>
                    <a:cubicBezTo>
                      <a:pt x="571" y="0"/>
                      <a:pt x="595" y="18"/>
                      <a:pt x="595" y="47"/>
                    </a:cubicBezTo>
                    <a:cubicBezTo>
                      <a:pt x="595" y="70"/>
                      <a:pt x="571" y="93"/>
                      <a:pt x="548" y="93"/>
                    </a:cubicBezTo>
                  </a:path>
                </a:pathLst>
              </a:custGeom>
              <a:grpFill/>
              <a:ln>
                <a:noFill/>
              </a:ln>
              <a:effectLst/>
            </p:spPr>
            <p:txBody>
              <a:bodyPr anchor="ctr"/>
              <a:lstStyle/>
              <a:p>
                <a:pPr algn="ctr"/>
                <a:endParaRPr>
                  <a:cs typeface="+mn-ea"/>
                  <a:sym typeface="+mn-lt"/>
                </a:endParaRPr>
              </a:p>
            </p:txBody>
          </p:sp>
          <p:sp>
            <p:nvSpPr>
              <p:cNvPr id="168" name="Freeform: Shape 159"/>
              <p:cNvSpPr/>
              <p:nvPr/>
            </p:nvSpPr>
            <p:spPr bwMode="auto">
              <a:xfrm>
                <a:off x="11511066" y="7722537"/>
                <a:ext cx="249671" cy="160369"/>
              </a:xfrm>
              <a:custGeom>
                <a:avLst/>
                <a:gdLst>
                  <a:gd name="T0" fmla="*/ 53 w 543"/>
                  <a:gd name="T1" fmla="*/ 348 h 349"/>
                  <a:gd name="T2" fmla="*/ 53 w 543"/>
                  <a:gd name="T3" fmla="*/ 348 h 349"/>
                  <a:gd name="T4" fmla="*/ 12 w 543"/>
                  <a:gd name="T5" fmla="*/ 324 h 349"/>
                  <a:gd name="T6" fmla="*/ 30 w 543"/>
                  <a:gd name="T7" fmla="*/ 259 h 349"/>
                  <a:gd name="T8" fmla="*/ 460 w 543"/>
                  <a:gd name="T9" fmla="*/ 12 h 349"/>
                  <a:gd name="T10" fmla="*/ 524 w 543"/>
                  <a:gd name="T11" fmla="*/ 30 h 349"/>
                  <a:gd name="T12" fmla="*/ 507 w 543"/>
                  <a:gd name="T13" fmla="*/ 94 h 349"/>
                  <a:gd name="T14" fmla="*/ 77 w 543"/>
                  <a:gd name="T15" fmla="*/ 342 h 349"/>
                  <a:gd name="T16" fmla="*/ 53 w 543"/>
                  <a:gd name="T17" fmla="*/ 34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349">
                    <a:moveTo>
                      <a:pt x="53" y="348"/>
                    </a:moveTo>
                    <a:lnTo>
                      <a:pt x="53" y="348"/>
                    </a:lnTo>
                    <a:cubicBezTo>
                      <a:pt x="42" y="348"/>
                      <a:pt x="24" y="342"/>
                      <a:pt x="12" y="324"/>
                    </a:cubicBezTo>
                    <a:cubicBezTo>
                      <a:pt x="0" y="300"/>
                      <a:pt x="12" y="271"/>
                      <a:pt x="30" y="259"/>
                    </a:cubicBezTo>
                    <a:cubicBezTo>
                      <a:pt x="460" y="12"/>
                      <a:pt x="460" y="12"/>
                      <a:pt x="460" y="12"/>
                    </a:cubicBezTo>
                    <a:cubicBezTo>
                      <a:pt x="483" y="0"/>
                      <a:pt x="513" y="6"/>
                      <a:pt x="524" y="30"/>
                    </a:cubicBezTo>
                    <a:cubicBezTo>
                      <a:pt x="542" y="53"/>
                      <a:pt x="530" y="83"/>
                      <a:pt x="507" y="94"/>
                    </a:cubicBezTo>
                    <a:cubicBezTo>
                      <a:pt x="77" y="342"/>
                      <a:pt x="77" y="342"/>
                      <a:pt x="77" y="342"/>
                    </a:cubicBezTo>
                    <a:cubicBezTo>
                      <a:pt x="71" y="348"/>
                      <a:pt x="65" y="348"/>
                      <a:pt x="53" y="348"/>
                    </a:cubicBezTo>
                  </a:path>
                </a:pathLst>
              </a:custGeom>
              <a:grpFill/>
              <a:ln>
                <a:noFill/>
              </a:ln>
              <a:effectLst/>
            </p:spPr>
            <p:txBody>
              <a:bodyPr anchor="ctr"/>
              <a:lstStyle/>
              <a:p>
                <a:pPr algn="ctr"/>
                <a:endParaRPr>
                  <a:cs typeface="+mn-ea"/>
                  <a:sym typeface="+mn-lt"/>
                </a:endParaRPr>
              </a:p>
            </p:txBody>
          </p:sp>
          <p:sp>
            <p:nvSpPr>
              <p:cNvPr id="169" name="Freeform: Shape 160"/>
              <p:cNvSpPr/>
              <p:nvPr/>
            </p:nvSpPr>
            <p:spPr bwMode="auto">
              <a:xfrm>
                <a:off x="11770885" y="7054673"/>
                <a:ext cx="830208" cy="988599"/>
              </a:xfrm>
              <a:custGeom>
                <a:avLst/>
                <a:gdLst>
                  <a:gd name="T0" fmla="*/ 1318 w 1802"/>
                  <a:gd name="T1" fmla="*/ 2148 h 2149"/>
                  <a:gd name="T2" fmla="*/ 1318 w 1802"/>
                  <a:gd name="T3" fmla="*/ 2148 h 2149"/>
                  <a:gd name="T4" fmla="*/ 1318 w 1802"/>
                  <a:gd name="T5" fmla="*/ 2148 h 2149"/>
                  <a:gd name="T6" fmla="*/ 477 w 1802"/>
                  <a:gd name="T7" fmla="*/ 2148 h 2149"/>
                  <a:gd name="T8" fmla="*/ 400 w 1802"/>
                  <a:gd name="T9" fmla="*/ 2071 h 2149"/>
                  <a:gd name="T10" fmla="*/ 400 w 1802"/>
                  <a:gd name="T11" fmla="*/ 2060 h 2149"/>
                  <a:gd name="T12" fmla="*/ 341 w 1802"/>
                  <a:gd name="T13" fmla="*/ 1753 h 2149"/>
                  <a:gd name="T14" fmla="*/ 0 w 1802"/>
                  <a:gd name="T15" fmla="*/ 901 h 2149"/>
                  <a:gd name="T16" fmla="*/ 900 w 1802"/>
                  <a:gd name="T17" fmla="*/ 0 h 2149"/>
                  <a:gd name="T18" fmla="*/ 1801 w 1802"/>
                  <a:gd name="T19" fmla="*/ 901 h 2149"/>
                  <a:gd name="T20" fmla="*/ 1453 w 1802"/>
                  <a:gd name="T21" fmla="*/ 1753 h 2149"/>
                  <a:gd name="T22" fmla="*/ 1394 w 1802"/>
                  <a:gd name="T23" fmla="*/ 2054 h 2149"/>
                  <a:gd name="T24" fmla="*/ 1394 w 1802"/>
                  <a:gd name="T25" fmla="*/ 2071 h 2149"/>
                  <a:gd name="T26" fmla="*/ 1318 w 1802"/>
                  <a:gd name="T27" fmla="*/ 2148 h 2149"/>
                  <a:gd name="T28" fmla="*/ 477 w 1802"/>
                  <a:gd name="T29" fmla="*/ 1989 h 2149"/>
                  <a:gd name="T30" fmla="*/ 477 w 1802"/>
                  <a:gd name="T31" fmla="*/ 1989 h 2149"/>
                  <a:gd name="T32" fmla="*/ 400 w 1802"/>
                  <a:gd name="T33" fmla="*/ 2060 h 2149"/>
                  <a:gd name="T34" fmla="*/ 477 w 1802"/>
                  <a:gd name="T35" fmla="*/ 1989 h 2149"/>
                  <a:gd name="T36" fmla="*/ 1329 w 1802"/>
                  <a:gd name="T37" fmla="*/ 1995 h 2149"/>
                  <a:gd name="T38" fmla="*/ 1329 w 1802"/>
                  <a:gd name="T39" fmla="*/ 1995 h 2149"/>
                  <a:gd name="T40" fmla="*/ 1365 w 1802"/>
                  <a:gd name="T41" fmla="*/ 2007 h 2149"/>
                  <a:gd name="T42" fmla="*/ 1329 w 1802"/>
                  <a:gd name="T43" fmla="*/ 1995 h 2149"/>
                  <a:gd name="T44" fmla="*/ 559 w 1802"/>
                  <a:gd name="T45" fmla="*/ 1989 h 2149"/>
                  <a:gd name="T46" fmla="*/ 559 w 1802"/>
                  <a:gd name="T47" fmla="*/ 1989 h 2149"/>
                  <a:gd name="T48" fmla="*/ 1241 w 1802"/>
                  <a:gd name="T49" fmla="*/ 1989 h 2149"/>
                  <a:gd name="T50" fmla="*/ 1241 w 1802"/>
                  <a:gd name="T51" fmla="*/ 1924 h 2149"/>
                  <a:gd name="T52" fmla="*/ 1329 w 1802"/>
                  <a:gd name="T53" fmla="*/ 1659 h 2149"/>
                  <a:gd name="T54" fmla="*/ 1641 w 1802"/>
                  <a:gd name="T55" fmla="*/ 901 h 2149"/>
                  <a:gd name="T56" fmla="*/ 900 w 1802"/>
                  <a:gd name="T57" fmla="*/ 153 h 2149"/>
                  <a:gd name="T58" fmla="*/ 153 w 1802"/>
                  <a:gd name="T59" fmla="*/ 901 h 2149"/>
                  <a:gd name="T60" fmla="*/ 471 w 1802"/>
                  <a:gd name="T61" fmla="*/ 1659 h 2149"/>
                  <a:gd name="T62" fmla="*/ 553 w 1802"/>
                  <a:gd name="T63" fmla="*/ 1924 h 2149"/>
                  <a:gd name="T64" fmla="*/ 559 w 1802"/>
                  <a:gd name="T65" fmla="*/ 1989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2" h="2149">
                    <a:moveTo>
                      <a:pt x="1318" y="2148"/>
                    </a:moveTo>
                    <a:lnTo>
                      <a:pt x="1318" y="2148"/>
                    </a:lnTo>
                    <a:lnTo>
                      <a:pt x="1318" y="2148"/>
                    </a:lnTo>
                    <a:cubicBezTo>
                      <a:pt x="477" y="2148"/>
                      <a:pt x="477" y="2148"/>
                      <a:pt x="477" y="2148"/>
                    </a:cubicBezTo>
                    <a:cubicBezTo>
                      <a:pt x="435" y="2148"/>
                      <a:pt x="400" y="2113"/>
                      <a:pt x="400" y="2071"/>
                    </a:cubicBezTo>
                    <a:cubicBezTo>
                      <a:pt x="400" y="2066"/>
                      <a:pt x="400" y="2066"/>
                      <a:pt x="400" y="2060"/>
                    </a:cubicBezTo>
                    <a:cubicBezTo>
                      <a:pt x="406" y="2001"/>
                      <a:pt x="400" y="1830"/>
                      <a:pt x="341" y="1753"/>
                    </a:cubicBezTo>
                    <a:cubicBezTo>
                      <a:pt x="5" y="1324"/>
                      <a:pt x="0" y="907"/>
                      <a:pt x="0" y="901"/>
                    </a:cubicBezTo>
                    <a:cubicBezTo>
                      <a:pt x="0" y="400"/>
                      <a:pt x="400" y="0"/>
                      <a:pt x="900" y="0"/>
                    </a:cubicBezTo>
                    <a:cubicBezTo>
                      <a:pt x="1394" y="0"/>
                      <a:pt x="1801" y="400"/>
                      <a:pt x="1801" y="901"/>
                    </a:cubicBezTo>
                    <a:cubicBezTo>
                      <a:pt x="1801" y="907"/>
                      <a:pt x="1794" y="1324"/>
                      <a:pt x="1453" y="1753"/>
                    </a:cubicBezTo>
                    <a:cubicBezTo>
                      <a:pt x="1394" y="1836"/>
                      <a:pt x="1394" y="2007"/>
                      <a:pt x="1394" y="2054"/>
                    </a:cubicBezTo>
                    <a:cubicBezTo>
                      <a:pt x="1394" y="2060"/>
                      <a:pt x="1394" y="2066"/>
                      <a:pt x="1394" y="2071"/>
                    </a:cubicBezTo>
                    <a:cubicBezTo>
                      <a:pt x="1394" y="2113"/>
                      <a:pt x="1365" y="2148"/>
                      <a:pt x="1318" y="2148"/>
                    </a:cubicBezTo>
                    <a:close/>
                    <a:moveTo>
                      <a:pt x="477" y="1989"/>
                    </a:moveTo>
                    <a:lnTo>
                      <a:pt x="477" y="1989"/>
                    </a:lnTo>
                    <a:cubicBezTo>
                      <a:pt x="435" y="1989"/>
                      <a:pt x="406" y="2024"/>
                      <a:pt x="400" y="2060"/>
                    </a:cubicBezTo>
                    <a:cubicBezTo>
                      <a:pt x="406" y="2018"/>
                      <a:pt x="441" y="1989"/>
                      <a:pt x="477" y="1989"/>
                    </a:cubicBezTo>
                    <a:close/>
                    <a:moveTo>
                      <a:pt x="1329" y="1995"/>
                    </a:moveTo>
                    <a:lnTo>
                      <a:pt x="1329" y="1995"/>
                    </a:lnTo>
                    <a:cubicBezTo>
                      <a:pt x="1341" y="1995"/>
                      <a:pt x="1353" y="2001"/>
                      <a:pt x="1365" y="2007"/>
                    </a:cubicBezTo>
                    <a:cubicBezTo>
                      <a:pt x="1353" y="2001"/>
                      <a:pt x="1341" y="1995"/>
                      <a:pt x="1329" y="1995"/>
                    </a:cubicBezTo>
                    <a:close/>
                    <a:moveTo>
                      <a:pt x="559" y="1989"/>
                    </a:moveTo>
                    <a:lnTo>
                      <a:pt x="559" y="1989"/>
                    </a:lnTo>
                    <a:cubicBezTo>
                      <a:pt x="1241" y="1989"/>
                      <a:pt x="1241" y="1989"/>
                      <a:pt x="1241" y="1989"/>
                    </a:cubicBezTo>
                    <a:cubicBezTo>
                      <a:pt x="1241" y="1954"/>
                      <a:pt x="1241" y="1924"/>
                      <a:pt x="1241" y="1924"/>
                    </a:cubicBezTo>
                    <a:cubicBezTo>
                      <a:pt x="1253" y="1812"/>
                      <a:pt x="1282" y="1724"/>
                      <a:pt x="1329" y="1659"/>
                    </a:cubicBezTo>
                    <a:cubicBezTo>
                      <a:pt x="1636" y="1271"/>
                      <a:pt x="1641" y="907"/>
                      <a:pt x="1641" y="901"/>
                    </a:cubicBezTo>
                    <a:cubicBezTo>
                      <a:pt x="1641" y="489"/>
                      <a:pt x="1312" y="153"/>
                      <a:pt x="900" y="153"/>
                    </a:cubicBezTo>
                    <a:cubicBezTo>
                      <a:pt x="488" y="153"/>
                      <a:pt x="153" y="489"/>
                      <a:pt x="153" y="901"/>
                    </a:cubicBezTo>
                    <a:cubicBezTo>
                      <a:pt x="153" y="907"/>
                      <a:pt x="164" y="1271"/>
                      <a:pt x="471" y="1659"/>
                    </a:cubicBezTo>
                    <a:cubicBezTo>
                      <a:pt x="518" y="1724"/>
                      <a:pt x="547" y="1812"/>
                      <a:pt x="553" y="1924"/>
                    </a:cubicBezTo>
                    <a:cubicBezTo>
                      <a:pt x="553" y="1924"/>
                      <a:pt x="559" y="1954"/>
                      <a:pt x="559" y="1989"/>
                    </a:cubicBezTo>
                    <a:close/>
                  </a:path>
                </a:pathLst>
              </a:custGeom>
              <a:grpFill/>
              <a:ln>
                <a:noFill/>
              </a:ln>
              <a:effectLst/>
            </p:spPr>
            <p:txBody>
              <a:bodyPr anchor="ctr"/>
              <a:lstStyle/>
              <a:p>
                <a:pPr algn="ctr"/>
                <a:endParaRPr>
                  <a:cs typeface="+mn-ea"/>
                  <a:sym typeface="+mn-lt"/>
                </a:endParaRPr>
              </a:p>
            </p:txBody>
          </p:sp>
          <p:sp>
            <p:nvSpPr>
              <p:cNvPr id="170" name="Freeform: Shape 161"/>
              <p:cNvSpPr/>
              <p:nvPr/>
            </p:nvSpPr>
            <p:spPr bwMode="auto">
              <a:xfrm>
                <a:off x="11967782" y="8049362"/>
                <a:ext cx="434387" cy="73079"/>
              </a:xfrm>
              <a:custGeom>
                <a:avLst/>
                <a:gdLst>
                  <a:gd name="T0" fmla="*/ 865 w 943"/>
                  <a:gd name="T1" fmla="*/ 159 h 160"/>
                  <a:gd name="T2" fmla="*/ 865 w 943"/>
                  <a:gd name="T3" fmla="*/ 159 h 160"/>
                  <a:gd name="T4" fmla="*/ 77 w 943"/>
                  <a:gd name="T5" fmla="*/ 159 h 160"/>
                  <a:gd name="T6" fmla="*/ 0 w 943"/>
                  <a:gd name="T7" fmla="*/ 76 h 160"/>
                  <a:gd name="T8" fmla="*/ 77 w 943"/>
                  <a:gd name="T9" fmla="*/ 0 h 160"/>
                  <a:gd name="T10" fmla="*/ 865 w 943"/>
                  <a:gd name="T11" fmla="*/ 0 h 160"/>
                  <a:gd name="T12" fmla="*/ 942 w 943"/>
                  <a:gd name="T13" fmla="*/ 76 h 160"/>
                  <a:gd name="T14" fmla="*/ 865 w 943"/>
                  <a:gd name="T15" fmla="*/ 159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3" h="160">
                    <a:moveTo>
                      <a:pt x="865" y="159"/>
                    </a:moveTo>
                    <a:lnTo>
                      <a:pt x="865" y="159"/>
                    </a:lnTo>
                    <a:cubicBezTo>
                      <a:pt x="77" y="159"/>
                      <a:pt x="77" y="159"/>
                      <a:pt x="77" y="159"/>
                    </a:cubicBezTo>
                    <a:cubicBezTo>
                      <a:pt x="36" y="159"/>
                      <a:pt x="0" y="123"/>
                      <a:pt x="0" y="76"/>
                    </a:cubicBezTo>
                    <a:cubicBezTo>
                      <a:pt x="0" y="35"/>
                      <a:pt x="36" y="0"/>
                      <a:pt x="77" y="0"/>
                    </a:cubicBezTo>
                    <a:cubicBezTo>
                      <a:pt x="865" y="0"/>
                      <a:pt x="865" y="0"/>
                      <a:pt x="865" y="0"/>
                    </a:cubicBezTo>
                    <a:cubicBezTo>
                      <a:pt x="906" y="0"/>
                      <a:pt x="942" y="35"/>
                      <a:pt x="942" y="76"/>
                    </a:cubicBezTo>
                    <a:cubicBezTo>
                      <a:pt x="942" y="123"/>
                      <a:pt x="906" y="159"/>
                      <a:pt x="865" y="159"/>
                    </a:cubicBezTo>
                  </a:path>
                </a:pathLst>
              </a:custGeom>
              <a:grpFill/>
              <a:ln>
                <a:noFill/>
              </a:ln>
              <a:effectLst/>
            </p:spPr>
            <p:txBody>
              <a:bodyPr anchor="ctr"/>
              <a:lstStyle/>
              <a:p>
                <a:pPr algn="ctr"/>
                <a:endParaRPr>
                  <a:cs typeface="+mn-ea"/>
                  <a:sym typeface="+mn-lt"/>
                </a:endParaRPr>
              </a:p>
            </p:txBody>
          </p:sp>
          <p:sp>
            <p:nvSpPr>
              <p:cNvPr id="171" name="Freeform: Shape 162"/>
              <p:cNvSpPr/>
              <p:nvPr/>
            </p:nvSpPr>
            <p:spPr bwMode="auto">
              <a:xfrm>
                <a:off x="11996199" y="8126502"/>
                <a:ext cx="379581" cy="71049"/>
              </a:xfrm>
              <a:custGeom>
                <a:avLst/>
                <a:gdLst>
                  <a:gd name="T0" fmla="*/ 747 w 825"/>
                  <a:gd name="T1" fmla="*/ 153 h 154"/>
                  <a:gd name="T2" fmla="*/ 747 w 825"/>
                  <a:gd name="T3" fmla="*/ 153 h 154"/>
                  <a:gd name="T4" fmla="*/ 77 w 825"/>
                  <a:gd name="T5" fmla="*/ 153 h 154"/>
                  <a:gd name="T6" fmla="*/ 0 w 825"/>
                  <a:gd name="T7" fmla="*/ 76 h 154"/>
                  <a:gd name="T8" fmla="*/ 77 w 825"/>
                  <a:gd name="T9" fmla="*/ 0 h 154"/>
                  <a:gd name="T10" fmla="*/ 747 w 825"/>
                  <a:gd name="T11" fmla="*/ 0 h 154"/>
                  <a:gd name="T12" fmla="*/ 824 w 825"/>
                  <a:gd name="T13" fmla="*/ 76 h 154"/>
                  <a:gd name="T14" fmla="*/ 747 w 825"/>
                  <a:gd name="T15" fmla="*/ 153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5" h="154">
                    <a:moveTo>
                      <a:pt x="747" y="153"/>
                    </a:moveTo>
                    <a:lnTo>
                      <a:pt x="747" y="153"/>
                    </a:lnTo>
                    <a:cubicBezTo>
                      <a:pt x="77" y="153"/>
                      <a:pt x="77" y="153"/>
                      <a:pt x="77" y="153"/>
                    </a:cubicBezTo>
                    <a:cubicBezTo>
                      <a:pt x="36" y="153"/>
                      <a:pt x="0" y="117"/>
                      <a:pt x="0" y="76"/>
                    </a:cubicBezTo>
                    <a:cubicBezTo>
                      <a:pt x="0" y="35"/>
                      <a:pt x="36" y="0"/>
                      <a:pt x="77" y="0"/>
                    </a:cubicBezTo>
                    <a:cubicBezTo>
                      <a:pt x="747" y="0"/>
                      <a:pt x="747" y="0"/>
                      <a:pt x="747" y="0"/>
                    </a:cubicBezTo>
                    <a:cubicBezTo>
                      <a:pt x="788" y="0"/>
                      <a:pt x="824" y="35"/>
                      <a:pt x="824" y="76"/>
                    </a:cubicBezTo>
                    <a:cubicBezTo>
                      <a:pt x="824" y="117"/>
                      <a:pt x="788" y="153"/>
                      <a:pt x="747" y="153"/>
                    </a:cubicBezTo>
                  </a:path>
                </a:pathLst>
              </a:custGeom>
              <a:grpFill/>
              <a:ln>
                <a:noFill/>
              </a:ln>
              <a:effectLst/>
            </p:spPr>
            <p:txBody>
              <a:bodyPr anchor="ctr"/>
              <a:lstStyle/>
              <a:p>
                <a:pPr algn="ctr"/>
                <a:endParaRPr>
                  <a:cs typeface="+mn-ea"/>
                  <a:sym typeface="+mn-lt"/>
                </a:endParaRPr>
              </a:p>
            </p:txBody>
          </p:sp>
          <p:sp>
            <p:nvSpPr>
              <p:cNvPr id="172" name="Freeform: Shape 163"/>
              <p:cNvSpPr/>
              <p:nvPr/>
            </p:nvSpPr>
            <p:spPr bwMode="auto">
              <a:xfrm>
                <a:off x="12038826" y="8201610"/>
                <a:ext cx="290268" cy="73079"/>
              </a:xfrm>
              <a:custGeom>
                <a:avLst/>
                <a:gdLst>
                  <a:gd name="T0" fmla="*/ 552 w 630"/>
                  <a:gd name="T1" fmla="*/ 159 h 160"/>
                  <a:gd name="T2" fmla="*/ 552 w 630"/>
                  <a:gd name="T3" fmla="*/ 159 h 160"/>
                  <a:gd name="T4" fmla="*/ 82 w 630"/>
                  <a:gd name="T5" fmla="*/ 159 h 160"/>
                  <a:gd name="T6" fmla="*/ 0 w 630"/>
                  <a:gd name="T7" fmla="*/ 82 h 160"/>
                  <a:gd name="T8" fmla="*/ 82 w 630"/>
                  <a:gd name="T9" fmla="*/ 0 h 160"/>
                  <a:gd name="T10" fmla="*/ 552 w 630"/>
                  <a:gd name="T11" fmla="*/ 0 h 160"/>
                  <a:gd name="T12" fmla="*/ 629 w 630"/>
                  <a:gd name="T13" fmla="*/ 82 h 160"/>
                  <a:gd name="T14" fmla="*/ 552 w 630"/>
                  <a:gd name="T15" fmla="*/ 159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160">
                    <a:moveTo>
                      <a:pt x="552" y="159"/>
                    </a:moveTo>
                    <a:lnTo>
                      <a:pt x="552" y="159"/>
                    </a:lnTo>
                    <a:cubicBezTo>
                      <a:pt x="82" y="159"/>
                      <a:pt x="82" y="159"/>
                      <a:pt x="82" y="159"/>
                    </a:cubicBezTo>
                    <a:cubicBezTo>
                      <a:pt x="35" y="159"/>
                      <a:pt x="0" y="123"/>
                      <a:pt x="0" y="82"/>
                    </a:cubicBezTo>
                    <a:cubicBezTo>
                      <a:pt x="0" y="35"/>
                      <a:pt x="35" y="0"/>
                      <a:pt x="82" y="0"/>
                    </a:cubicBezTo>
                    <a:cubicBezTo>
                      <a:pt x="552" y="0"/>
                      <a:pt x="552" y="0"/>
                      <a:pt x="552" y="0"/>
                    </a:cubicBezTo>
                    <a:cubicBezTo>
                      <a:pt x="593" y="0"/>
                      <a:pt x="629" y="35"/>
                      <a:pt x="629" y="82"/>
                    </a:cubicBezTo>
                    <a:cubicBezTo>
                      <a:pt x="629" y="123"/>
                      <a:pt x="593" y="159"/>
                      <a:pt x="552" y="159"/>
                    </a:cubicBezTo>
                  </a:path>
                </a:pathLst>
              </a:custGeom>
              <a:grpFill/>
              <a:ln>
                <a:noFill/>
              </a:ln>
              <a:effectLst/>
            </p:spPr>
            <p:txBody>
              <a:bodyPr anchor="ctr"/>
              <a:lstStyle/>
              <a:p>
                <a:pPr algn="ctr"/>
                <a:endParaRPr>
                  <a:cs typeface="+mn-ea"/>
                  <a:sym typeface="+mn-lt"/>
                </a:endParaRPr>
              </a:p>
            </p:txBody>
          </p:sp>
        </p:grpSp>
        <p:sp>
          <p:nvSpPr>
            <p:cNvPr id="135" name="Freeform: Shape 114"/>
            <p:cNvSpPr/>
            <p:nvPr/>
          </p:nvSpPr>
          <p:spPr bwMode="auto">
            <a:xfrm>
              <a:off x="2395976" y="4609598"/>
              <a:ext cx="154798" cy="156793"/>
            </a:xfrm>
            <a:custGeom>
              <a:avLst/>
              <a:gdLst>
                <a:gd name="T0" fmla="*/ 689 w 690"/>
                <a:gd name="T1" fmla="*/ 347 h 696"/>
                <a:gd name="T2" fmla="*/ 689 w 690"/>
                <a:gd name="T3" fmla="*/ 347 h 696"/>
                <a:gd name="T4" fmla="*/ 348 w 690"/>
                <a:gd name="T5" fmla="*/ 0 h 696"/>
                <a:gd name="T6" fmla="*/ 0 w 690"/>
                <a:gd name="T7" fmla="*/ 347 h 696"/>
                <a:gd name="T8" fmla="*/ 348 w 690"/>
                <a:gd name="T9" fmla="*/ 695 h 696"/>
                <a:gd name="T10" fmla="*/ 689 w 690"/>
                <a:gd name="T11" fmla="*/ 347 h 696"/>
              </a:gdLst>
              <a:ahLst/>
              <a:cxnLst>
                <a:cxn ang="0">
                  <a:pos x="T0" y="T1"/>
                </a:cxn>
                <a:cxn ang="0">
                  <a:pos x="T2" y="T3"/>
                </a:cxn>
                <a:cxn ang="0">
                  <a:pos x="T4" y="T5"/>
                </a:cxn>
                <a:cxn ang="0">
                  <a:pos x="T6" y="T7"/>
                </a:cxn>
                <a:cxn ang="0">
                  <a:pos x="T8" y="T9"/>
                </a:cxn>
                <a:cxn ang="0">
                  <a:pos x="T10" y="T11"/>
                </a:cxn>
              </a:cxnLst>
              <a:rect l="0" t="0" r="r" b="b"/>
              <a:pathLst>
                <a:path w="690" h="696">
                  <a:moveTo>
                    <a:pt x="689" y="347"/>
                  </a:moveTo>
                  <a:lnTo>
                    <a:pt x="689" y="347"/>
                  </a:lnTo>
                  <a:cubicBezTo>
                    <a:pt x="689" y="153"/>
                    <a:pt x="536" y="0"/>
                    <a:pt x="348" y="0"/>
                  </a:cubicBezTo>
                  <a:cubicBezTo>
                    <a:pt x="153" y="0"/>
                    <a:pt x="0" y="153"/>
                    <a:pt x="0" y="347"/>
                  </a:cubicBezTo>
                  <a:cubicBezTo>
                    <a:pt x="0" y="536"/>
                    <a:pt x="153" y="695"/>
                    <a:pt x="348" y="695"/>
                  </a:cubicBezTo>
                  <a:cubicBezTo>
                    <a:pt x="536" y="695"/>
                    <a:pt x="689" y="536"/>
                    <a:pt x="689" y="347"/>
                  </a:cubicBezTo>
                </a:path>
              </a:pathLst>
            </a:custGeom>
            <a:solidFill>
              <a:schemeClr val="accent2"/>
            </a:solidFill>
            <a:ln>
              <a:noFill/>
            </a:ln>
            <a:effectLst/>
          </p:spPr>
          <p:txBody>
            <a:bodyPr anchor="ctr"/>
            <a:lstStyle/>
            <a:p>
              <a:pPr algn="ctr"/>
              <a:endParaRPr>
                <a:cs typeface="+mn-ea"/>
                <a:sym typeface="+mn-lt"/>
              </a:endParaRPr>
            </a:p>
          </p:txBody>
        </p:sp>
        <p:sp>
          <p:nvSpPr>
            <p:cNvPr id="136" name="Freeform: Shape 115"/>
            <p:cNvSpPr/>
            <p:nvPr/>
          </p:nvSpPr>
          <p:spPr bwMode="auto">
            <a:xfrm>
              <a:off x="2254079" y="3491209"/>
              <a:ext cx="121060" cy="119083"/>
            </a:xfrm>
            <a:custGeom>
              <a:avLst/>
              <a:gdLst>
                <a:gd name="T0" fmla="*/ 536 w 537"/>
                <a:gd name="T1" fmla="*/ 265 h 530"/>
                <a:gd name="T2" fmla="*/ 536 w 537"/>
                <a:gd name="T3" fmla="*/ 265 h 530"/>
                <a:gd name="T4" fmla="*/ 271 w 537"/>
                <a:gd name="T5" fmla="*/ 0 h 530"/>
                <a:gd name="T6" fmla="*/ 0 w 537"/>
                <a:gd name="T7" fmla="*/ 265 h 530"/>
                <a:gd name="T8" fmla="*/ 271 w 537"/>
                <a:gd name="T9" fmla="*/ 529 h 530"/>
                <a:gd name="T10" fmla="*/ 536 w 537"/>
                <a:gd name="T11" fmla="*/ 265 h 530"/>
              </a:gdLst>
              <a:ahLst/>
              <a:cxnLst>
                <a:cxn ang="0">
                  <a:pos x="T0" y="T1"/>
                </a:cxn>
                <a:cxn ang="0">
                  <a:pos x="T2" y="T3"/>
                </a:cxn>
                <a:cxn ang="0">
                  <a:pos x="T4" y="T5"/>
                </a:cxn>
                <a:cxn ang="0">
                  <a:pos x="T6" y="T7"/>
                </a:cxn>
                <a:cxn ang="0">
                  <a:pos x="T8" y="T9"/>
                </a:cxn>
                <a:cxn ang="0">
                  <a:pos x="T10" y="T11"/>
                </a:cxn>
              </a:cxnLst>
              <a:rect l="0" t="0" r="r" b="b"/>
              <a:pathLst>
                <a:path w="537" h="530">
                  <a:moveTo>
                    <a:pt x="536" y="265"/>
                  </a:moveTo>
                  <a:lnTo>
                    <a:pt x="536" y="265"/>
                  </a:lnTo>
                  <a:cubicBezTo>
                    <a:pt x="536" y="118"/>
                    <a:pt x="418" y="0"/>
                    <a:pt x="271" y="0"/>
                  </a:cubicBezTo>
                  <a:cubicBezTo>
                    <a:pt x="124" y="0"/>
                    <a:pt x="0" y="118"/>
                    <a:pt x="0" y="265"/>
                  </a:cubicBezTo>
                  <a:cubicBezTo>
                    <a:pt x="0" y="412"/>
                    <a:pt x="124" y="529"/>
                    <a:pt x="271" y="529"/>
                  </a:cubicBezTo>
                  <a:cubicBezTo>
                    <a:pt x="418" y="529"/>
                    <a:pt x="536" y="412"/>
                    <a:pt x="536" y="265"/>
                  </a:cubicBezTo>
                </a:path>
              </a:pathLst>
            </a:custGeom>
            <a:solidFill>
              <a:srgbClr val="4FBE9A"/>
            </a:solidFill>
            <a:ln>
              <a:noFill/>
            </a:ln>
            <a:effectLst/>
          </p:spPr>
          <p:txBody>
            <a:bodyPr anchor="ctr"/>
            <a:lstStyle/>
            <a:p>
              <a:pPr algn="ctr"/>
              <a:endParaRPr>
                <a:cs typeface="+mn-ea"/>
                <a:sym typeface="+mn-lt"/>
              </a:endParaRPr>
            </a:p>
          </p:txBody>
        </p:sp>
        <p:sp>
          <p:nvSpPr>
            <p:cNvPr id="137" name="Freeform: Shape 116"/>
            <p:cNvSpPr/>
            <p:nvPr/>
          </p:nvSpPr>
          <p:spPr bwMode="auto">
            <a:xfrm>
              <a:off x="2755186" y="1340768"/>
              <a:ext cx="521947" cy="521981"/>
            </a:xfrm>
            <a:custGeom>
              <a:avLst/>
              <a:gdLst>
                <a:gd name="T0" fmla="*/ 2319 w 2320"/>
                <a:gd name="T1" fmla="*/ 1160 h 2321"/>
                <a:gd name="T2" fmla="*/ 2319 w 2320"/>
                <a:gd name="T3" fmla="*/ 1160 h 2321"/>
                <a:gd name="T4" fmla="*/ 1160 w 2320"/>
                <a:gd name="T5" fmla="*/ 0 h 2321"/>
                <a:gd name="T6" fmla="*/ 0 w 2320"/>
                <a:gd name="T7" fmla="*/ 1160 h 2321"/>
                <a:gd name="T8" fmla="*/ 1160 w 2320"/>
                <a:gd name="T9" fmla="*/ 2320 h 2321"/>
                <a:gd name="T10" fmla="*/ 2319 w 2320"/>
                <a:gd name="T11" fmla="*/ 1160 h 2321"/>
              </a:gdLst>
              <a:ahLst/>
              <a:cxnLst>
                <a:cxn ang="0">
                  <a:pos x="T0" y="T1"/>
                </a:cxn>
                <a:cxn ang="0">
                  <a:pos x="T2" y="T3"/>
                </a:cxn>
                <a:cxn ang="0">
                  <a:pos x="T4" y="T5"/>
                </a:cxn>
                <a:cxn ang="0">
                  <a:pos x="T6" y="T7"/>
                </a:cxn>
                <a:cxn ang="0">
                  <a:pos x="T8" y="T9"/>
                </a:cxn>
                <a:cxn ang="0">
                  <a:pos x="T10" y="T11"/>
                </a:cxn>
              </a:cxnLst>
              <a:rect l="0" t="0" r="r" b="b"/>
              <a:pathLst>
                <a:path w="2320" h="2321">
                  <a:moveTo>
                    <a:pt x="2319" y="1160"/>
                  </a:moveTo>
                  <a:lnTo>
                    <a:pt x="2319" y="1160"/>
                  </a:lnTo>
                  <a:cubicBezTo>
                    <a:pt x="2319" y="518"/>
                    <a:pt x="1801" y="0"/>
                    <a:pt x="1160" y="0"/>
                  </a:cubicBezTo>
                  <a:cubicBezTo>
                    <a:pt x="524" y="0"/>
                    <a:pt x="0" y="518"/>
                    <a:pt x="0" y="1160"/>
                  </a:cubicBezTo>
                  <a:cubicBezTo>
                    <a:pt x="0" y="1802"/>
                    <a:pt x="524" y="2320"/>
                    <a:pt x="1160" y="2320"/>
                  </a:cubicBezTo>
                  <a:cubicBezTo>
                    <a:pt x="1801" y="2320"/>
                    <a:pt x="2319" y="1802"/>
                    <a:pt x="2319" y="1160"/>
                  </a:cubicBezTo>
                </a:path>
              </a:pathLst>
            </a:custGeom>
            <a:solidFill>
              <a:schemeClr val="accent3"/>
            </a:solidFill>
            <a:ln>
              <a:noFill/>
            </a:ln>
            <a:effectLst/>
          </p:spPr>
          <p:txBody>
            <a:bodyPr anchor="ctr"/>
            <a:lstStyle/>
            <a:p>
              <a:pPr algn="ctr"/>
              <a:endParaRPr>
                <a:cs typeface="+mn-ea"/>
                <a:sym typeface="+mn-lt"/>
              </a:endParaRPr>
            </a:p>
          </p:txBody>
        </p:sp>
        <p:sp>
          <p:nvSpPr>
            <p:cNvPr id="138" name="Freeform: Shape 117"/>
            <p:cNvSpPr/>
            <p:nvPr/>
          </p:nvSpPr>
          <p:spPr bwMode="auto">
            <a:xfrm>
              <a:off x="1275676" y="2179311"/>
              <a:ext cx="380048" cy="382058"/>
            </a:xfrm>
            <a:custGeom>
              <a:avLst/>
              <a:gdLst>
                <a:gd name="T0" fmla="*/ 1690 w 1691"/>
                <a:gd name="T1" fmla="*/ 848 h 1697"/>
                <a:gd name="T2" fmla="*/ 1690 w 1691"/>
                <a:gd name="T3" fmla="*/ 848 h 1697"/>
                <a:gd name="T4" fmla="*/ 842 w 1691"/>
                <a:gd name="T5" fmla="*/ 0 h 1697"/>
                <a:gd name="T6" fmla="*/ 0 w 1691"/>
                <a:gd name="T7" fmla="*/ 848 h 1697"/>
                <a:gd name="T8" fmla="*/ 842 w 1691"/>
                <a:gd name="T9" fmla="*/ 1696 h 1697"/>
                <a:gd name="T10" fmla="*/ 1690 w 1691"/>
                <a:gd name="T11" fmla="*/ 848 h 1697"/>
              </a:gdLst>
              <a:ahLst/>
              <a:cxnLst>
                <a:cxn ang="0">
                  <a:pos x="T0" y="T1"/>
                </a:cxn>
                <a:cxn ang="0">
                  <a:pos x="T2" y="T3"/>
                </a:cxn>
                <a:cxn ang="0">
                  <a:pos x="T4" y="T5"/>
                </a:cxn>
                <a:cxn ang="0">
                  <a:pos x="T6" y="T7"/>
                </a:cxn>
                <a:cxn ang="0">
                  <a:pos x="T8" y="T9"/>
                </a:cxn>
                <a:cxn ang="0">
                  <a:pos x="T10" y="T11"/>
                </a:cxn>
              </a:cxnLst>
              <a:rect l="0" t="0" r="r" b="b"/>
              <a:pathLst>
                <a:path w="1691" h="1697">
                  <a:moveTo>
                    <a:pt x="1690" y="848"/>
                  </a:moveTo>
                  <a:lnTo>
                    <a:pt x="1690" y="848"/>
                  </a:lnTo>
                  <a:cubicBezTo>
                    <a:pt x="1690" y="383"/>
                    <a:pt x="1313" y="0"/>
                    <a:pt x="842" y="0"/>
                  </a:cubicBezTo>
                  <a:cubicBezTo>
                    <a:pt x="377" y="0"/>
                    <a:pt x="0" y="383"/>
                    <a:pt x="0" y="848"/>
                  </a:cubicBezTo>
                  <a:cubicBezTo>
                    <a:pt x="0" y="1319"/>
                    <a:pt x="377" y="1696"/>
                    <a:pt x="842" y="1696"/>
                  </a:cubicBezTo>
                  <a:cubicBezTo>
                    <a:pt x="1313" y="1696"/>
                    <a:pt x="1690" y="1319"/>
                    <a:pt x="1690" y="848"/>
                  </a:cubicBezTo>
                </a:path>
              </a:pathLst>
            </a:custGeom>
            <a:solidFill>
              <a:schemeClr val="accent4"/>
            </a:solidFill>
            <a:ln>
              <a:noFill/>
            </a:ln>
            <a:effectLst/>
          </p:spPr>
          <p:txBody>
            <a:bodyPr anchor="ctr"/>
            <a:lstStyle/>
            <a:p>
              <a:pPr algn="ctr"/>
              <a:endParaRPr>
                <a:cs typeface="+mn-ea"/>
                <a:sym typeface="+mn-lt"/>
              </a:endParaRPr>
            </a:p>
          </p:txBody>
        </p:sp>
        <p:sp>
          <p:nvSpPr>
            <p:cNvPr id="139" name="Freeform: Shape 118"/>
            <p:cNvSpPr/>
            <p:nvPr/>
          </p:nvSpPr>
          <p:spPr bwMode="auto">
            <a:xfrm>
              <a:off x="2870293" y="2153510"/>
              <a:ext cx="292727" cy="292746"/>
            </a:xfrm>
            <a:custGeom>
              <a:avLst/>
              <a:gdLst>
                <a:gd name="T0" fmla="*/ 1300 w 1301"/>
                <a:gd name="T1" fmla="*/ 654 h 1303"/>
                <a:gd name="T2" fmla="*/ 1300 w 1301"/>
                <a:gd name="T3" fmla="*/ 654 h 1303"/>
                <a:gd name="T4" fmla="*/ 648 w 1301"/>
                <a:gd name="T5" fmla="*/ 0 h 1303"/>
                <a:gd name="T6" fmla="*/ 0 w 1301"/>
                <a:gd name="T7" fmla="*/ 654 h 1303"/>
                <a:gd name="T8" fmla="*/ 648 w 1301"/>
                <a:gd name="T9" fmla="*/ 1302 h 1303"/>
                <a:gd name="T10" fmla="*/ 1300 w 1301"/>
                <a:gd name="T11" fmla="*/ 654 h 1303"/>
              </a:gdLst>
              <a:ahLst/>
              <a:cxnLst>
                <a:cxn ang="0">
                  <a:pos x="T0" y="T1"/>
                </a:cxn>
                <a:cxn ang="0">
                  <a:pos x="T2" y="T3"/>
                </a:cxn>
                <a:cxn ang="0">
                  <a:pos x="T4" y="T5"/>
                </a:cxn>
                <a:cxn ang="0">
                  <a:pos x="T6" y="T7"/>
                </a:cxn>
                <a:cxn ang="0">
                  <a:pos x="T8" y="T9"/>
                </a:cxn>
                <a:cxn ang="0">
                  <a:pos x="T10" y="T11"/>
                </a:cxn>
              </a:cxnLst>
              <a:rect l="0" t="0" r="r" b="b"/>
              <a:pathLst>
                <a:path w="1301" h="1303">
                  <a:moveTo>
                    <a:pt x="1300" y="654"/>
                  </a:moveTo>
                  <a:lnTo>
                    <a:pt x="1300" y="654"/>
                  </a:lnTo>
                  <a:cubicBezTo>
                    <a:pt x="1300" y="295"/>
                    <a:pt x="1006" y="0"/>
                    <a:pt x="648" y="0"/>
                  </a:cubicBezTo>
                  <a:cubicBezTo>
                    <a:pt x="289" y="0"/>
                    <a:pt x="0" y="295"/>
                    <a:pt x="0" y="654"/>
                  </a:cubicBezTo>
                  <a:cubicBezTo>
                    <a:pt x="0" y="1013"/>
                    <a:pt x="289" y="1302"/>
                    <a:pt x="648" y="1302"/>
                  </a:cubicBezTo>
                  <a:cubicBezTo>
                    <a:pt x="1006" y="1302"/>
                    <a:pt x="1300" y="1013"/>
                    <a:pt x="1300" y="654"/>
                  </a:cubicBezTo>
                </a:path>
              </a:pathLst>
            </a:custGeom>
            <a:solidFill>
              <a:schemeClr val="accent4"/>
            </a:solidFill>
            <a:ln>
              <a:noFill/>
            </a:ln>
            <a:effectLst/>
          </p:spPr>
          <p:txBody>
            <a:bodyPr anchor="ctr"/>
            <a:lstStyle/>
            <a:p>
              <a:pPr algn="ctr"/>
              <a:endParaRPr>
                <a:cs typeface="+mn-ea"/>
                <a:sym typeface="+mn-lt"/>
              </a:endParaRPr>
            </a:p>
          </p:txBody>
        </p:sp>
        <p:sp>
          <p:nvSpPr>
            <p:cNvPr id="140" name="Freeform: Shape 119"/>
            <p:cNvSpPr/>
            <p:nvPr/>
          </p:nvSpPr>
          <p:spPr bwMode="auto">
            <a:xfrm>
              <a:off x="1675570" y="3939756"/>
              <a:ext cx="500117" cy="499157"/>
            </a:xfrm>
            <a:custGeom>
              <a:avLst/>
              <a:gdLst>
                <a:gd name="T0" fmla="*/ 2220 w 2221"/>
                <a:gd name="T1" fmla="*/ 1112 h 2220"/>
                <a:gd name="T2" fmla="*/ 2220 w 2221"/>
                <a:gd name="T3" fmla="*/ 1112 h 2220"/>
                <a:gd name="T4" fmla="*/ 1107 w 2221"/>
                <a:gd name="T5" fmla="*/ 0 h 2220"/>
                <a:gd name="T6" fmla="*/ 0 w 2221"/>
                <a:gd name="T7" fmla="*/ 1112 h 2220"/>
                <a:gd name="T8" fmla="*/ 1107 w 2221"/>
                <a:gd name="T9" fmla="*/ 2219 h 2220"/>
                <a:gd name="T10" fmla="*/ 2220 w 2221"/>
                <a:gd name="T11" fmla="*/ 1112 h 2220"/>
              </a:gdLst>
              <a:ahLst/>
              <a:cxnLst>
                <a:cxn ang="0">
                  <a:pos x="T0" y="T1"/>
                </a:cxn>
                <a:cxn ang="0">
                  <a:pos x="T2" y="T3"/>
                </a:cxn>
                <a:cxn ang="0">
                  <a:pos x="T4" y="T5"/>
                </a:cxn>
                <a:cxn ang="0">
                  <a:pos x="T6" y="T7"/>
                </a:cxn>
                <a:cxn ang="0">
                  <a:pos x="T8" y="T9"/>
                </a:cxn>
                <a:cxn ang="0">
                  <a:pos x="T10" y="T11"/>
                </a:cxn>
              </a:cxnLst>
              <a:rect l="0" t="0" r="r" b="b"/>
              <a:pathLst>
                <a:path w="2221" h="2220">
                  <a:moveTo>
                    <a:pt x="2220" y="1112"/>
                  </a:moveTo>
                  <a:lnTo>
                    <a:pt x="2220" y="1112"/>
                  </a:lnTo>
                  <a:cubicBezTo>
                    <a:pt x="2220" y="500"/>
                    <a:pt x="1720" y="0"/>
                    <a:pt x="1107" y="0"/>
                  </a:cubicBezTo>
                  <a:cubicBezTo>
                    <a:pt x="495" y="0"/>
                    <a:pt x="0" y="500"/>
                    <a:pt x="0" y="1112"/>
                  </a:cubicBezTo>
                  <a:cubicBezTo>
                    <a:pt x="0" y="1725"/>
                    <a:pt x="495" y="2219"/>
                    <a:pt x="1107" y="2219"/>
                  </a:cubicBezTo>
                  <a:cubicBezTo>
                    <a:pt x="1720" y="2219"/>
                    <a:pt x="2220" y="1725"/>
                    <a:pt x="2220" y="1112"/>
                  </a:cubicBezTo>
                </a:path>
              </a:pathLst>
            </a:custGeom>
            <a:solidFill>
              <a:schemeClr val="accent1"/>
            </a:solidFill>
            <a:ln>
              <a:noFill/>
            </a:ln>
            <a:effectLst/>
          </p:spPr>
          <p:txBody>
            <a:bodyPr anchor="ctr"/>
            <a:lstStyle/>
            <a:p>
              <a:pPr algn="ctr"/>
              <a:endParaRPr>
                <a:cs typeface="+mn-ea"/>
                <a:sym typeface="+mn-lt"/>
              </a:endParaRPr>
            </a:p>
          </p:txBody>
        </p:sp>
        <p:sp>
          <p:nvSpPr>
            <p:cNvPr id="141" name="Freeform: Shape 120"/>
            <p:cNvSpPr/>
            <p:nvPr/>
          </p:nvSpPr>
          <p:spPr bwMode="auto">
            <a:xfrm>
              <a:off x="2670842" y="4079679"/>
              <a:ext cx="282804" cy="282822"/>
            </a:xfrm>
            <a:custGeom>
              <a:avLst/>
              <a:gdLst>
                <a:gd name="T0" fmla="*/ 1254 w 1255"/>
                <a:gd name="T1" fmla="*/ 624 h 1255"/>
                <a:gd name="T2" fmla="*/ 1254 w 1255"/>
                <a:gd name="T3" fmla="*/ 624 h 1255"/>
                <a:gd name="T4" fmla="*/ 630 w 1255"/>
                <a:gd name="T5" fmla="*/ 0 h 1255"/>
                <a:gd name="T6" fmla="*/ 0 w 1255"/>
                <a:gd name="T7" fmla="*/ 624 h 1255"/>
                <a:gd name="T8" fmla="*/ 630 w 1255"/>
                <a:gd name="T9" fmla="*/ 1254 h 1255"/>
                <a:gd name="T10" fmla="*/ 1254 w 1255"/>
                <a:gd name="T11" fmla="*/ 624 h 1255"/>
              </a:gdLst>
              <a:ahLst/>
              <a:cxnLst>
                <a:cxn ang="0">
                  <a:pos x="T0" y="T1"/>
                </a:cxn>
                <a:cxn ang="0">
                  <a:pos x="T2" y="T3"/>
                </a:cxn>
                <a:cxn ang="0">
                  <a:pos x="T4" y="T5"/>
                </a:cxn>
                <a:cxn ang="0">
                  <a:pos x="T6" y="T7"/>
                </a:cxn>
                <a:cxn ang="0">
                  <a:pos x="T8" y="T9"/>
                </a:cxn>
                <a:cxn ang="0">
                  <a:pos x="T10" y="T11"/>
                </a:cxn>
              </a:cxnLst>
              <a:rect l="0" t="0" r="r" b="b"/>
              <a:pathLst>
                <a:path w="1255" h="1255">
                  <a:moveTo>
                    <a:pt x="1254" y="624"/>
                  </a:moveTo>
                  <a:lnTo>
                    <a:pt x="1254" y="624"/>
                  </a:lnTo>
                  <a:cubicBezTo>
                    <a:pt x="1254" y="276"/>
                    <a:pt x="972" y="0"/>
                    <a:pt x="630" y="0"/>
                  </a:cubicBezTo>
                  <a:cubicBezTo>
                    <a:pt x="283" y="0"/>
                    <a:pt x="0" y="276"/>
                    <a:pt x="0" y="624"/>
                  </a:cubicBezTo>
                  <a:cubicBezTo>
                    <a:pt x="0" y="971"/>
                    <a:pt x="283" y="1254"/>
                    <a:pt x="630" y="1254"/>
                  </a:cubicBezTo>
                  <a:cubicBezTo>
                    <a:pt x="972" y="1254"/>
                    <a:pt x="1254" y="971"/>
                    <a:pt x="1254" y="624"/>
                  </a:cubicBezTo>
                </a:path>
              </a:pathLst>
            </a:custGeom>
            <a:solidFill>
              <a:schemeClr val="accent4"/>
            </a:solidFill>
            <a:ln>
              <a:noFill/>
            </a:ln>
            <a:effectLst/>
          </p:spPr>
          <p:txBody>
            <a:bodyPr anchor="ctr"/>
            <a:lstStyle/>
            <a:p>
              <a:pPr algn="ctr"/>
              <a:endParaRPr>
                <a:cs typeface="+mn-ea"/>
                <a:sym typeface="+mn-lt"/>
              </a:endParaRPr>
            </a:p>
          </p:txBody>
        </p:sp>
        <p:sp>
          <p:nvSpPr>
            <p:cNvPr id="142" name="Freeform: Shape 121"/>
            <p:cNvSpPr/>
            <p:nvPr/>
          </p:nvSpPr>
          <p:spPr bwMode="auto">
            <a:xfrm>
              <a:off x="1602141" y="3402890"/>
              <a:ext cx="311581" cy="311600"/>
            </a:xfrm>
            <a:custGeom>
              <a:avLst/>
              <a:gdLst>
                <a:gd name="T0" fmla="*/ 1384 w 1385"/>
                <a:gd name="T1" fmla="*/ 695 h 1383"/>
                <a:gd name="T2" fmla="*/ 1384 w 1385"/>
                <a:gd name="T3" fmla="*/ 695 h 1383"/>
                <a:gd name="T4" fmla="*/ 689 w 1385"/>
                <a:gd name="T5" fmla="*/ 0 h 1383"/>
                <a:gd name="T6" fmla="*/ 0 w 1385"/>
                <a:gd name="T7" fmla="*/ 695 h 1383"/>
                <a:gd name="T8" fmla="*/ 689 w 1385"/>
                <a:gd name="T9" fmla="*/ 1382 h 1383"/>
                <a:gd name="T10" fmla="*/ 1384 w 1385"/>
                <a:gd name="T11" fmla="*/ 695 h 1383"/>
              </a:gdLst>
              <a:ahLst/>
              <a:cxnLst>
                <a:cxn ang="0">
                  <a:pos x="T0" y="T1"/>
                </a:cxn>
                <a:cxn ang="0">
                  <a:pos x="T2" y="T3"/>
                </a:cxn>
                <a:cxn ang="0">
                  <a:pos x="T4" y="T5"/>
                </a:cxn>
                <a:cxn ang="0">
                  <a:pos x="T6" y="T7"/>
                </a:cxn>
                <a:cxn ang="0">
                  <a:pos x="T8" y="T9"/>
                </a:cxn>
                <a:cxn ang="0">
                  <a:pos x="T10" y="T11"/>
                </a:cxn>
              </a:cxnLst>
              <a:rect l="0" t="0" r="r" b="b"/>
              <a:pathLst>
                <a:path w="1385" h="1383">
                  <a:moveTo>
                    <a:pt x="1384" y="695"/>
                  </a:moveTo>
                  <a:lnTo>
                    <a:pt x="1384" y="695"/>
                  </a:lnTo>
                  <a:cubicBezTo>
                    <a:pt x="1384" y="312"/>
                    <a:pt x="1072" y="0"/>
                    <a:pt x="689" y="0"/>
                  </a:cubicBezTo>
                  <a:cubicBezTo>
                    <a:pt x="307" y="0"/>
                    <a:pt x="0" y="312"/>
                    <a:pt x="0" y="695"/>
                  </a:cubicBezTo>
                  <a:cubicBezTo>
                    <a:pt x="0" y="1076"/>
                    <a:pt x="307" y="1382"/>
                    <a:pt x="689" y="1382"/>
                  </a:cubicBezTo>
                  <a:cubicBezTo>
                    <a:pt x="1072" y="1382"/>
                    <a:pt x="1384" y="1076"/>
                    <a:pt x="1384" y="695"/>
                  </a:cubicBezTo>
                </a:path>
              </a:pathLst>
            </a:custGeom>
            <a:solidFill>
              <a:schemeClr val="accent2"/>
            </a:solidFill>
            <a:ln>
              <a:noFill/>
            </a:ln>
            <a:effectLst/>
          </p:spPr>
          <p:txBody>
            <a:bodyPr anchor="ctr"/>
            <a:lstStyle/>
            <a:p>
              <a:pPr algn="ctr"/>
              <a:endParaRPr>
                <a:cs typeface="+mn-ea"/>
                <a:sym typeface="+mn-lt"/>
              </a:endParaRPr>
            </a:p>
          </p:txBody>
        </p:sp>
        <p:sp>
          <p:nvSpPr>
            <p:cNvPr id="143" name="Freeform: Shape 122"/>
            <p:cNvSpPr/>
            <p:nvPr/>
          </p:nvSpPr>
          <p:spPr bwMode="auto">
            <a:xfrm>
              <a:off x="1676563" y="3467393"/>
              <a:ext cx="161744" cy="181602"/>
            </a:xfrm>
            <a:custGeom>
              <a:avLst/>
              <a:gdLst>
                <a:gd name="T0" fmla="*/ 712 w 719"/>
                <a:gd name="T1" fmla="*/ 547 h 807"/>
                <a:gd name="T2" fmla="*/ 712 w 719"/>
                <a:gd name="T3" fmla="*/ 547 h 807"/>
                <a:gd name="T4" fmla="*/ 712 w 719"/>
                <a:gd name="T5" fmla="*/ 547 h 807"/>
                <a:gd name="T6" fmla="*/ 712 w 719"/>
                <a:gd name="T7" fmla="*/ 165 h 807"/>
                <a:gd name="T8" fmla="*/ 712 w 719"/>
                <a:gd name="T9" fmla="*/ 30 h 807"/>
                <a:gd name="T10" fmla="*/ 701 w 719"/>
                <a:gd name="T11" fmla="*/ 6 h 807"/>
                <a:gd name="T12" fmla="*/ 677 w 719"/>
                <a:gd name="T13" fmla="*/ 0 h 807"/>
                <a:gd name="T14" fmla="*/ 236 w 719"/>
                <a:gd name="T15" fmla="*/ 106 h 807"/>
                <a:gd name="T16" fmla="*/ 212 w 719"/>
                <a:gd name="T17" fmla="*/ 136 h 807"/>
                <a:gd name="T18" fmla="*/ 212 w 719"/>
                <a:gd name="T19" fmla="*/ 271 h 807"/>
                <a:gd name="T20" fmla="*/ 212 w 719"/>
                <a:gd name="T21" fmla="*/ 594 h 807"/>
                <a:gd name="T22" fmla="*/ 194 w 719"/>
                <a:gd name="T23" fmla="*/ 588 h 807"/>
                <a:gd name="T24" fmla="*/ 118 w 719"/>
                <a:gd name="T25" fmla="*/ 612 h 807"/>
                <a:gd name="T26" fmla="*/ 12 w 719"/>
                <a:gd name="T27" fmla="*/ 753 h 807"/>
                <a:gd name="T28" fmla="*/ 88 w 719"/>
                <a:gd name="T29" fmla="*/ 806 h 807"/>
                <a:gd name="T30" fmla="*/ 165 w 719"/>
                <a:gd name="T31" fmla="*/ 788 h 807"/>
                <a:gd name="T32" fmla="*/ 271 w 719"/>
                <a:gd name="T33" fmla="*/ 653 h 807"/>
                <a:gd name="T34" fmla="*/ 271 w 719"/>
                <a:gd name="T35" fmla="*/ 653 h 807"/>
                <a:gd name="T36" fmla="*/ 271 w 719"/>
                <a:gd name="T37" fmla="*/ 295 h 807"/>
                <a:gd name="T38" fmla="*/ 654 w 719"/>
                <a:gd name="T39" fmla="*/ 206 h 807"/>
                <a:gd name="T40" fmla="*/ 654 w 719"/>
                <a:gd name="T41" fmla="*/ 488 h 807"/>
                <a:gd name="T42" fmla="*/ 630 w 719"/>
                <a:gd name="T43" fmla="*/ 482 h 807"/>
                <a:gd name="T44" fmla="*/ 553 w 719"/>
                <a:gd name="T45" fmla="*/ 506 h 807"/>
                <a:gd name="T46" fmla="*/ 448 w 719"/>
                <a:gd name="T47" fmla="*/ 647 h 807"/>
                <a:gd name="T48" fmla="*/ 530 w 719"/>
                <a:gd name="T49" fmla="*/ 700 h 807"/>
                <a:gd name="T50" fmla="*/ 606 w 719"/>
                <a:gd name="T51" fmla="*/ 682 h 807"/>
                <a:gd name="T52" fmla="*/ 712 w 719"/>
                <a:gd name="T53" fmla="*/ 54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9" h="807">
                  <a:moveTo>
                    <a:pt x="712" y="547"/>
                  </a:moveTo>
                  <a:lnTo>
                    <a:pt x="712" y="547"/>
                  </a:lnTo>
                  <a:lnTo>
                    <a:pt x="712" y="547"/>
                  </a:lnTo>
                  <a:cubicBezTo>
                    <a:pt x="712" y="165"/>
                    <a:pt x="712" y="165"/>
                    <a:pt x="712" y="165"/>
                  </a:cubicBezTo>
                  <a:cubicBezTo>
                    <a:pt x="712" y="30"/>
                    <a:pt x="712" y="30"/>
                    <a:pt x="712" y="30"/>
                  </a:cubicBezTo>
                  <a:cubicBezTo>
                    <a:pt x="712" y="18"/>
                    <a:pt x="707" y="12"/>
                    <a:pt x="701" y="6"/>
                  </a:cubicBezTo>
                  <a:cubicBezTo>
                    <a:pt x="695" y="0"/>
                    <a:pt x="683" y="0"/>
                    <a:pt x="677" y="0"/>
                  </a:cubicBezTo>
                  <a:cubicBezTo>
                    <a:pt x="236" y="106"/>
                    <a:pt x="236" y="106"/>
                    <a:pt x="236" y="106"/>
                  </a:cubicBezTo>
                  <a:cubicBezTo>
                    <a:pt x="224" y="112"/>
                    <a:pt x="212" y="124"/>
                    <a:pt x="212" y="136"/>
                  </a:cubicBezTo>
                  <a:cubicBezTo>
                    <a:pt x="212" y="271"/>
                    <a:pt x="212" y="271"/>
                    <a:pt x="212" y="271"/>
                  </a:cubicBezTo>
                  <a:cubicBezTo>
                    <a:pt x="212" y="594"/>
                    <a:pt x="212" y="594"/>
                    <a:pt x="212" y="594"/>
                  </a:cubicBezTo>
                  <a:cubicBezTo>
                    <a:pt x="206" y="594"/>
                    <a:pt x="200" y="588"/>
                    <a:pt x="194" y="588"/>
                  </a:cubicBezTo>
                  <a:cubicBezTo>
                    <a:pt x="171" y="588"/>
                    <a:pt x="141" y="600"/>
                    <a:pt x="118" y="612"/>
                  </a:cubicBezTo>
                  <a:cubicBezTo>
                    <a:pt x="59" y="635"/>
                    <a:pt x="0" y="700"/>
                    <a:pt x="12" y="753"/>
                  </a:cubicBezTo>
                  <a:cubicBezTo>
                    <a:pt x="18" y="788"/>
                    <a:pt x="47" y="806"/>
                    <a:pt x="88" y="806"/>
                  </a:cubicBezTo>
                  <a:cubicBezTo>
                    <a:pt x="112" y="806"/>
                    <a:pt x="141" y="800"/>
                    <a:pt x="165" y="788"/>
                  </a:cubicBezTo>
                  <a:cubicBezTo>
                    <a:pt x="224" y="765"/>
                    <a:pt x="277" y="706"/>
                    <a:pt x="271" y="653"/>
                  </a:cubicBezTo>
                  <a:lnTo>
                    <a:pt x="271" y="653"/>
                  </a:lnTo>
                  <a:cubicBezTo>
                    <a:pt x="271" y="295"/>
                    <a:pt x="271" y="295"/>
                    <a:pt x="271" y="295"/>
                  </a:cubicBezTo>
                  <a:cubicBezTo>
                    <a:pt x="654" y="206"/>
                    <a:pt x="654" y="206"/>
                    <a:pt x="654" y="206"/>
                  </a:cubicBezTo>
                  <a:cubicBezTo>
                    <a:pt x="654" y="488"/>
                    <a:pt x="654" y="488"/>
                    <a:pt x="654" y="488"/>
                  </a:cubicBezTo>
                  <a:cubicBezTo>
                    <a:pt x="648" y="482"/>
                    <a:pt x="642" y="482"/>
                    <a:pt x="630" y="482"/>
                  </a:cubicBezTo>
                  <a:cubicBezTo>
                    <a:pt x="606" y="482"/>
                    <a:pt x="583" y="488"/>
                    <a:pt x="553" y="506"/>
                  </a:cubicBezTo>
                  <a:cubicBezTo>
                    <a:pt x="495" y="529"/>
                    <a:pt x="436" y="588"/>
                    <a:pt x="448" y="647"/>
                  </a:cubicBezTo>
                  <a:cubicBezTo>
                    <a:pt x="453" y="682"/>
                    <a:pt x="483" y="700"/>
                    <a:pt x="530" y="700"/>
                  </a:cubicBezTo>
                  <a:cubicBezTo>
                    <a:pt x="553" y="700"/>
                    <a:pt x="577" y="694"/>
                    <a:pt x="606" y="682"/>
                  </a:cubicBezTo>
                  <a:cubicBezTo>
                    <a:pt x="660" y="659"/>
                    <a:pt x="718" y="600"/>
                    <a:pt x="712" y="547"/>
                  </a:cubicBezTo>
                </a:path>
              </a:pathLst>
            </a:custGeom>
            <a:solidFill>
              <a:srgbClr val="FFFFFF"/>
            </a:solidFill>
            <a:ln>
              <a:noFill/>
            </a:ln>
            <a:effectLst/>
          </p:spPr>
          <p:txBody>
            <a:bodyPr anchor="ctr"/>
            <a:lstStyle/>
            <a:p>
              <a:pPr algn="ctr"/>
              <a:endParaRPr>
                <a:cs typeface="+mn-ea"/>
                <a:sym typeface="+mn-lt"/>
              </a:endParaRPr>
            </a:p>
          </p:txBody>
        </p:sp>
        <p:sp>
          <p:nvSpPr>
            <p:cNvPr id="144" name="Freeform: Shape 123"/>
            <p:cNvSpPr/>
            <p:nvPr/>
          </p:nvSpPr>
          <p:spPr bwMode="auto">
            <a:xfrm>
              <a:off x="1803577" y="4079678"/>
              <a:ext cx="241127" cy="285799"/>
            </a:xfrm>
            <a:custGeom>
              <a:avLst/>
              <a:gdLst>
                <a:gd name="T0" fmla="*/ 1054 w 1073"/>
                <a:gd name="T1" fmla="*/ 1124 h 1272"/>
                <a:gd name="T2" fmla="*/ 1054 w 1073"/>
                <a:gd name="T3" fmla="*/ 1124 h 1272"/>
                <a:gd name="T4" fmla="*/ 736 w 1073"/>
                <a:gd name="T5" fmla="*/ 577 h 1272"/>
                <a:gd name="T6" fmla="*/ 736 w 1073"/>
                <a:gd name="T7" fmla="*/ 100 h 1272"/>
                <a:gd name="T8" fmla="*/ 778 w 1073"/>
                <a:gd name="T9" fmla="*/ 53 h 1272"/>
                <a:gd name="T10" fmla="*/ 725 w 1073"/>
                <a:gd name="T11" fmla="*/ 0 h 1272"/>
                <a:gd name="T12" fmla="*/ 354 w 1073"/>
                <a:gd name="T13" fmla="*/ 0 h 1272"/>
                <a:gd name="T14" fmla="*/ 301 w 1073"/>
                <a:gd name="T15" fmla="*/ 53 h 1272"/>
                <a:gd name="T16" fmla="*/ 336 w 1073"/>
                <a:gd name="T17" fmla="*/ 100 h 1272"/>
                <a:gd name="T18" fmla="*/ 336 w 1073"/>
                <a:gd name="T19" fmla="*/ 577 h 1272"/>
                <a:gd name="T20" fmla="*/ 18 w 1073"/>
                <a:gd name="T21" fmla="*/ 1124 h 1272"/>
                <a:gd name="T22" fmla="*/ 18 w 1073"/>
                <a:gd name="T23" fmla="*/ 1224 h 1272"/>
                <a:gd name="T24" fmla="*/ 106 w 1073"/>
                <a:gd name="T25" fmla="*/ 1271 h 1272"/>
                <a:gd name="T26" fmla="*/ 966 w 1073"/>
                <a:gd name="T27" fmla="*/ 1271 h 1272"/>
                <a:gd name="T28" fmla="*/ 1054 w 1073"/>
                <a:gd name="T29" fmla="*/ 1224 h 1272"/>
                <a:gd name="T30" fmla="*/ 1054 w 1073"/>
                <a:gd name="T31" fmla="*/ 1124 h 1272"/>
                <a:gd name="T32" fmla="*/ 324 w 1073"/>
                <a:gd name="T33" fmla="*/ 53 h 1272"/>
                <a:gd name="T34" fmla="*/ 324 w 1073"/>
                <a:gd name="T35" fmla="*/ 53 h 1272"/>
                <a:gd name="T36" fmla="*/ 354 w 1073"/>
                <a:gd name="T37" fmla="*/ 23 h 1272"/>
                <a:gd name="T38" fmla="*/ 725 w 1073"/>
                <a:gd name="T39" fmla="*/ 23 h 1272"/>
                <a:gd name="T40" fmla="*/ 754 w 1073"/>
                <a:gd name="T41" fmla="*/ 53 h 1272"/>
                <a:gd name="T42" fmla="*/ 725 w 1073"/>
                <a:gd name="T43" fmla="*/ 76 h 1272"/>
                <a:gd name="T44" fmla="*/ 354 w 1073"/>
                <a:gd name="T45" fmla="*/ 76 h 1272"/>
                <a:gd name="T46" fmla="*/ 324 w 1073"/>
                <a:gd name="T47" fmla="*/ 53 h 1272"/>
                <a:gd name="T48" fmla="*/ 1037 w 1073"/>
                <a:gd name="T49" fmla="*/ 1213 h 1272"/>
                <a:gd name="T50" fmla="*/ 1037 w 1073"/>
                <a:gd name="T51" fmla="*/ 1213 h 1272"/>
                <a:gd name="T52" fmla="*/ 966 w 1073"/>
                <a:gd name="T53" fmla="*/ 1248 h 1272"/>
                <a:gd name="T54" fmla="*/ 106 w 1073"/>
                <a:gd name="T55" fmla="*/ 1248 h 1272"/>
                <a:gd name="T56" fmla="*/ 41 w 1073"/>
                <a:gd name="T57" fmla="*/ 1213 h 1272"/>
                <a:gd name="T58" fmla="*/ 41 w 1073"/>
                <a:gd name="T59" fmla="*/ 1136 h 1272"/>
                <a:gd name="T60" fmla="*/ 359 w 1073"/>
                <a:gd name="T61" fmla="*/ 588 h 1272"/>
                <a:gd name="T62" fmla="*/ 359 w 1073"/>
                <a:gd name="T63" fmla="*/ 583 h 1272"/>
                <a:gd name="T64" fmla="*/ 359 w 1073"/>
                <a:gd name="T65" fmla="*/ 106 h 1272"/>
                <a:gd name="T66" fmla="*/ 713 w 1073"/>
                <a:gd name="T67" fmla="*/ 106 h 1272"/>
                <a:gd name="T68" fmla="*/ 713 w 1073"/>
                <a:gd name="T69" fmla="*/ 583 h 1272"/>
                <a:gd name="T70" fmla="*/ 1037 w 1073"/>
                <a:gd name="T71" fmla="*/ 1136 h 1272"/>
                <a:gd name="T72" fmla="*/ 1037 w 1073"/>
                <a:gd name="T73" fmla="*/ 1213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272">
                  <a:moveTo>
                    <a:pt x="1054" y="1124"/>
                  </a:moveTo>
                  <a:lnTo>
                    <a:pt x="1054" y="1124"/>
                  </a:lnTo>
                  <a:cubicBezTo>
                    <a:pt x="736" y="577"/>
                    <a:pt x="736" y="577"/>
                    <a:pt x="736" y="577"/>
                  </a:cubicBezTo>
                  <a:cubicBezTo>
                    <a:pt x="736" y="100"/>
                    <a:pt x="736" y="100"/>
                    <a:pt x="736" y="100"/>
                  </a:cubicBezTo>
                  <a:cubicBezTo>
                    <a:pt x="760" y="94"/>
                    <a:pt x="778" y="76"/>
                    <a:pt x="778" y="53"/>
                  </a:cubicBezTo>
                  <a:cubicBezTo>
                    <a:pt x="778" y="23"/>
                    <a:pt x="754" y="0"/>
                    <a:pt x="725" y="0"/>
                  </a:cubicBezTo>
                  <a:cubicBezTo>
                    <a:pt x="354" y="0"/>
                    <a:pt x="354" y="0"/>
                    <a:pt x="354" y="0"/>
                  </a:cubicBezTo>
                  <a:cubicBezTo>
                    <a:pt x="324" y="0"/>
                    <a:pt x="301" y="23"/>
                    <a:pt x="301" y="53"/>
                  </a:cubicBezTo>
                  <a:cubicBezTo>
                    <a:pt x="301" y="76"/>
                    <a:pt x="312" y="94"/>
                    <a:pt x="336" y="100"/>
                  </a:cubicBezTo>
                  <a:cubicBezTo>
                    <a:pt x="336" y="577"/>
                    <a:pt x="336" y="577"/>
                    <a:pt x="336" y="577"/>
                  </a:cubicBezTo>
                  <a:cubicBezTo>
                    <a:pt x="18" y="1124"/>
                    <a:pt x="18" y="1124"/>
                    <a:pt x="18" y="1124"/>
                  </a:cubicBezTo>
                  <a:cubicBezTo>
                    <a:pt x="0" y="1154"/>
                    <a:pt x="0" y="1195"/>
                    <a:pt x="18" y="1224"/>
                  </a:cubicBezTo>
                  <a:cubicBezTo>
                    <a:pt x="36" y="1254"/>
                    <a:pt x="71" y="1271"/>
                    <a:pt x="106" y="1271"/>
                  </a:cubicBezTo>
                  <a:cubicBezTo>
                    <a:pt x="966" y="1271"/>
                    <a:pt x="966" y="1271"/>
                    <a:pt x="966" y="1271"/>
                  </a:cubicBezTo>
                  <a:cubicBezTo>
                    <a:pt x="1001" y="1271"/>
                    <a:pt x="1037" y="1254"/>
                    <a:pt x="1054" y="1224"/>
                  </a:cubicBezTo>
                  <a:cubicBezTo>
                    <a:pt x="1072" y="1195"/>
                    <a:pt x="1072" y="1154"/>
                    <a:pt x="1054" y="1124"/>
                  </a:cubicBezTo>
                  <a:close/>
                  <a:moveTo>
                    <a:pt x="324" y="53"/>
                  </a:moveTo>
                  <a:lnTo>
                    <a:pt x="324" y="53"/>
                  </a:lnTo>
                  <a:cubicBezTo>
                    <a:pt x="324" y="35"/>
                    <a:pt x="336" y="23"/>
                    <a:pt x="354" y="23"/>
                  </a:cubicBezTo>
                  <a:cubicBezTo>
                    <a:pt x="725" y="23"/>
                    <a:pt x="725" y="23"/>
                    <a:pt x="725" y="23"/>
                  </a:cubicBezTo>
                  <a:cubicBezTo>
                    <a:pt x="742" y="23"/>
                    <a:pt x="754" y="35"/>
                    <a:pt x="754" y="53"/>
                  </a:cubicBezTo>
                  <a:cubicBezTo>
                    <a:pt x="754" y="64"/>
                    <a:pt x="742" y="76"/>
                    <a:pt x="725" y="76"/>
                  </a:cubicBezTo>
                  <a:cubicBezTo>
                    <a:pt x="354" y="76"/>
                    <a:pt x="354" y="76"/>
                    <a:pt x="354" y="76"/>
                  </a:cubicBezTo>
                  <a:cubicBezTo>
                    <a:pt x="336" y="76"/>
                    <a:pt x="324" y="64"/>
                    <a:pt x="324" y="53"/>
                  </a:cubicBezTo>
                  <a:close/>
                  <a:moveTo>
                    <a:pt x="1037" y="1213"/>
                  </a:moveTo>
                  <a:lnTo>
                    <a:pt x="1037" y="1213"/>
                  </a:lnTo>
                  <a:cubicBezTo>
                    <a:pt x="1019" y="1236"/>
                    <a:pt x="995" y="1248"/>
                    <a:pt x="966" y="1248"/>
                  </a:cubicBezTo>
                  <a:cubicBezTo>
                    <a:pt x="106" y="1248"/>
                    <a:pt x="106" y="1248"/>
                    <a:pt x="106" y="1248"/>
                  </a:cubicBezTo>
                  <a:cubicBezTo>
                    <a:pt x="77" y="1248"/>
                    <a:pt x="53" y="1236"/>
                    <a:pt x="41" y="1213"/>
                  </a:cubicBezTo>
                  <a:cubicBezTo>
                    <a:pt x="30" y="1189"/>
                    <a:pt x="30" y="1159"/>
                    <a:pt x="41" y="1136"/>
                  </a:cubicBezTo>
                  <a:cubicBezTo>
                    <a:pt x="359" y="588"/>
                    <a:pt x="359" y="588"/>
                    <a:pt x="359" y="588"/>
                  </a:cubicBezTo>
                  <a:cubicBezTo>
                    <a:pt x="359" y="583"/>
                    <a:pt x="359" y="583"/>
                    <a:pt x="359" y="583"/>
                  </a:cubicBezTo>
                  <a:cubicBezTo>
                    <a:pt x="359" y="106"/>
                    <a:pt x="359" y="106"/>
                    <a:pt x="359" y="106"/>
                  </a:cubicBezTo>
                  <a:cubicBezTo>
                    <a:pt x="713" y="106"/>
                    <a:pt x="713" y="106"/>
                    <a:pt x="713" y="106"/>
                  </a:cubicBezTo>
                  <a:cubicBezTo>
                    <a:pt x="713" y="583"/>
                    <a:pt x="713" y="583"/>
                    <a:pt x="713" y="583"/>
                  </a:cubicBezTo>
                  <a:cubicBezTo>
                    <a:pt x="1037" y="1136"/>
                    <a:pt x="1037" y="1136"/>
                    <a:pt x="1037" y="1136"/>
                  </a:cubicBezTo>
                  <a:cubicBezTo>
                    <a:pt x="1048" y="1159"/>
                    <a:pt x="1048" y="1189"/>
                    <a:pt x="1037" y="1213"/>
                  </a:cubicBezTo>
                  <a:close/>
                </a:path>
              </a:pathLst>
            </a:custGeom>
            <a:solidFill>
              <a:srgbClr val="FFFFFF"/>
            </a:solidFill>
            <a:ln>
              <a:noFill/>
            </a:ln>
            <a:effectLst/>
          </p:spPr>
          <p:txBody>
            <a:bodyPr anchor="ctr"/>
            <a:lstStyle/>
            <a:p>
              <a:pPr algn="ctr"/>
              <a:endParaRPr>
                <a:cs typeface="+mn-ea"/>
                <a:sym typeface="+mn-lt"/>
              </a:endParaRPr>
            </a:p>
          </p:txBody>
        </p:sp>
        <p:sp>
          <p:nvSpPr>
            <p:cNvPr id="145" name="Freeform: Shape 124"/>
            <p:cNvSpPr/>
            <p:nvPr/>
          </p:nvSpPr>
          <p:spPr bwMode="auto">
            <a:xfrm>
              <a:off x="1886930" y="4012198"/>
              <a:ext cx="21830" cy="21832"/>
            </a:xfrm>
            <a:custGeom>
              <a:avLst/>
              <a:gdLst>
                <a:gd name="T0" fmla="*/ 47 w 96"/>
                <a:gd name="T1" fmla="*/ 94 h 95"/>
                <a:gd name="T2" fmla="*/ 47 w 96"/>
                <a:gd name="T3" fmla="*/ 94 h 95"/>
                <a:gd name="T4" fmla="*/ 95 w 96"/>
                <a:gd name="T5" fmla="*/ 47 h 95"/>
                <a:gd name="T6" fmla="*/ 47 w 96"/>
                <a:gd name="T7" fmla="*/ 0 h 95"/>
                <a:gd name="T8" fmla="*/ 0 w 96"/>
                <a:gd name="T9" fmla="*/ 47 h 95"/>
                <a:gd name="T10" fmla="*/ 47 w 96"/>
                <a:gd name="T11" fmla="*/ 94 h 95"/>
              </a:gdLst>
              <a:ahLst/>
              <a:cxnLst>
                <a:cxn ang="0">
                  <a:pos x="T0" y="T1"/>
                </a:cxn>
                <a:cxn ang="0">
                  <a:pos x="T2" y="T3"/>
                </a:cxn>
                <a:cxn ang="0">
                  <a:pos x="T4" y="T5"/>
                </a:cxn>
                <a:cxn ang="0">
                  <a:pos x="T6" y="T7"/>
                </a:cxn>
                <a:cxn ang="0">
                  <a:pos x="T8" y="T9"/>
                </a:cxn>
                <a:cxn ang="0">
                  <a:pos x="T10" y="T11"/>
                </a:cxn>
              </a:cxnLst>
              <a:rect l="0" t="0" r="r" b="b"/>
              <a:pathLst>
                <a:path w="96" h="95">
                  <a:moveTo>
                    <a:pt x="47" y="94"/>
                  </a:moveTo>
                  <a:lnTo>
                    <a:pt x="47" y="94"/>
                  </a:lnTo>
                  <a:cubicBezTo>
                    <a:pt x="77" y="94"/>
                    <a:pt x="95" y="71"/>
                    <a:pt x="95" y="47"/>
                  </a:cubicBezTo>
                  <a:cubicBezTo>
                    <a:pt x="95" y="24"/>
                    <a:pt x="77" y="0"/>
                    <a:pt x="47" y="0"/>
                  </a:cubicBezTo>
                  <a:cubicBezTo>
                    <a:pt x="24" y="0"/>
                    <a:pt x="0" y="24"/>
                    <a:pt x="0" y="47"/>
                  </a:cubicBezTo>
                  <a:cubicBezTo>
                    <a:pt x="0" y="71"/>
                    <a:pt x="24" y="94"/>
                    <a:pt x="47" y="94"/>
                  </a:cubicBezTo>
                </a:path>
              </a:pathLst>
            </a:custGeom>
            <a:solidFill>
              <a:srgbClr val="FFFFFF"/>
            </a:solidFill>
            <a:ln>
              <a:noFill/>
            </a:ln>
            <a:effectLst/>
          </p:spPr>
          <p:txBody>
            <a:bodyPr anchor="ctr"/>
            <a:lstStyle/>
            <a:p>
              <a:pPr algn="ctr"/>
              <a:endParaRPr>
                <a:cs typeface="+mn-ea"/>
                <a:sym typeface="+mn-lt"/>
              </a:endParaRPr>
            </a:p>
          </p:txBody>
        </p:sp>
        <p:sp>
          <p:nvSpPr>
            <p:cNvPr id="146" name="Freeform: Shape 125"/>
            <p:cNvSpPr/>
            <p:nvPr/>
          </p:nvSpPr>
          <p:spPr bwMode="auto">
            <a:xfrm>
              <a:off x="1920668" y="3968535"/>
              <a:ext cx="17861" cy="16870"/>
            </a:xfrm>
            <a:custGeom>
              <a:avLst/>
              <a:gdLst>
                <a:gd name="T0" fmla="*/ 36 w 78"/>
                <a:gd name="T1" fmla="*/ 76 h 77"/>
                <a:gd name="T2" fmla="*/ 36 w 78"/>
                <a:gd name="T3" fmla="*/ 76 h 77"/>
                <a:gd name="T4" fmla="*/ 77 w 78"/>
                <a:gd name="T5" fmla="*/ 41 h 77"/>
                <a:gd name="T6" fmla="*/ 36 w 78"/>
                <a:gd name="T7" fmla="*/ 0 h 77"/>
                <a:gd name="T8" fmla="*/ 0 w 78"/>
                <a:gd name="T9" fmla="*/ 41 h 77"/>
                <a:gd name="T10" fmla="*/ 36 w 78"/>
                <a:gd name="T11" fmla="*/ 76 h 77"/>
              </a:gdLst>
              <a:ahLst/>
              <a:cxnLst>
                <a:cxn ang="0">
                  <a:pos x="T0" y="T1"/>
                </a:cxn>
                <a:cxn ang="0">
                  <a:pos x="T2" y="T3"/>
                </a:cxn>
                <a:cxn ang="0">
                  <a:pos x="T4" y="T5"/>
                </a:cxn>
                <a:cxn ang="0">
                  <a:pos x="T6" y="T7"/>
                </a:cxn>
                <a:cxn ang="0">
                  <a:pos x="T8" y="T9"/>
                </a:cxn>
                <a:cxn ang="0">
                  <a:pos x="T10" y="T11"/>
                </a:cxn>
              </a:cxnLst>
              <a:rect l="0" t="0" r="r" b="b"/>
              <a:pathLst>
                <a:path w="78" h="77">
                  <a:moveTo>
                    <a:pt x="36" y="76"/>
                  </a:moveTo>
                  <a:lnTo>
                    <a:pt x="36" y="76"/>
                  </a:lnTo>
                  <a:cubicBezTo>
                    <a:pt x="59" y="76"/>
                    <a:pt x="77" y="59"/>
                    <a:pt x="77" y="41"/>
                  </a:cubicBezTo>
                  <a:cubicBezTo>
                    <a:pt x="77" y="18"/>
                    <a:pt x="59" y="0"/>
                    <a:pt x="36" y="0"/>
                  </a:cubicBezTo>
                  <a:cubicBezTo>
                    <a:pt x="18" y="0"/>
                    <a:pt x="0" y="18"/>
                    <a:pt x="0" y="41"/>
                  </a:cubicBezTo>
                  <a:cubicBezTo>
                    <a:pt x="0" y="59"/>
                    <a:pt x="18" y="76"/>
                    <a:pt x="36" y="76"/>
                  </a:cubicBezTo>
                </a:path>
              </a:pathLst>
            </a:custGeom>
            <a:solidFill>
              <a:srgbClr val="FFFFFF"/>
            </a:solidFill>
            <a:ln>
              <a:noFill/>
            </a:ln>
            <a:effectLst/>
          </p:spPr>
          <p:txBody>
            <a:bodyPr anchor="ctr"/>
            <a:lstStyle/>
            <a:p>
              <a:pPr algn="ctr"/>
              <a:endParaRPr>
                <a:cs typeface="+mn-ea"/>
                <a:sym typeface="+mn-lt"/>
              </a:endParaRPr>
            </a:p>
          </p:txBody>
        </p:sp>
        <p:sp>
          <p:nvSpPr>
            <p:cNvPr id="147" name="Freeform: Shape 126"/>
            <p:cNvSpPr/>
            <p:nvPr/>
          </p:nvSpPr>
          <p:spPr bwMode="auto">
            <a:xfrm>
              <a:off x="1939521" y="4001282"/>
              <a:ext cx="28777" cy="29770"/>
            </a:xfrm>
            <a:custGeom>
              <a:avLst/>
              <a:gdLst>
                <a:gd name="T0" fmla="*/ 65 w 130"/>
                <a:gd name="T1" fmla="*/ 130 h 131"/>
                <a:gd name="T2" fmla="*/ 65 w 130"/>
                <a:gd name="T3" fmla="*/ 130 h 131"/>
                <a:gd name="T4" fmla="*/ 129 w 130"/>
                <a:gd name="T5" fmla="*/ 65 h 131"/>
                <a:gd name="T6" fmla="*/ 65 w 130"/>
                <a:gd name="T7" fmla="*/ 0 h 131"/>
                <a:gd name="T8" fmla="*/ 0 w 130"/>
                <a:gd name="T9" fmla="*/ 65 h 131"/>
                <a:gd name="T10" fmla="*/ 65 w 130"/>
                <a:gd name="T11" fmla="*/ 130 h 131"/>
              </a:gdLst>
              <a:ahLst/>
              <a:cxnLst>
                <a:cxn ang="0">
                  <a:pos x="T0" y="T1"/>
                </a:cxn>
                <a:cxn ang="0">
                  <a:pos x="T2" y="T3"/>
                </a:cxn>
                <a:cxn ang="0">
                  <a:pos x="T4" y="T5"/>
                </a:cxn>
                <a:cxn ang="0">
                  <a:pos x="T6" y="T7"/>
                </a:cxn>
                <a:cxn ang="0">
                  <a:pos x="T8" y="T9"/>
                </a:cxn>
                <a:cxn ang="0">
                  <a:pos x="T10" y="T11"/>
                </a:cxn>
              </a:cxnLst>
              <a:rect l="0" t="0" r="r" b="b"/>
              <a:pathLst>
                <a:path w="130" h="131">
                  <a:moveTo>
                    <a:pt x="65" y="130"/>
                  </a:moveTo>
                  <a:lnTo>
                    <a:pt x="65" y="130"/>
                  </a:lnTo>
                  <a:cubicBezTo>
                    <a:pt x="100" y="130"/>
                    <a:pt x="129" y="100"/>
                    <a:pt x="129" y="65"/>
                  </a:cubicBezTo>
                  <a:cubicBezTo>
                    <a:pt x="129" y="30"/>
                    <a:pt x="100" y="0"/>
                    <a:pt x="65" y="0"/>
                  </a:cubicBezTo>
                  <a:cubicBezTo>
                    <a:pt x="29" y="0"/>
                    <a:pt x="0" y="30"/>
                    <a:pt x="0" y="65"/>
                  </a:cubicBezTo>
                  <a:cubicBezTo>
                    <a:pt x="0" y="100"/>
                    <a:pt x="29" y="130"/>
                    <a:pt x="65" y="130"/>
                  </a:cubicBezTo>
                </a:path>
              </a:pathLst>
            </a:custGeom>
            <a:solidFill>
              <a:srgbClr val="FFFFFF"/>
            </a:solidFill>
            <a:ln>
              <a:noFill/>
            </a:ln>
            <a:effectLst/>
          </p:spPr>
          <p:txBody>
            <a:bodyPr anchor="ctr"/>
            <a:lstStyle/>
            <a:p>
              <a:pPr algn="ctr"/>
              <a:endParaRPr>
                <a:cs typeface="+mn-ea"/>
                <a:sym typeface="+mn-lt"/>
              </a:endParaRPr>
            </a:p>
          </p:txBody>
        </p:sp>
        <p:sp>
          <p:nvSpPr>
            <p:cNvPr id="148" name="Freeform: Shape 127"/>
            <p:cNvSpPr/>
            <p:nvPr/>
          </p:nvSpPr>
          <p:spPr bwMode="auto">
            <a:xfrm>
              <a:off x="1912729" y="4058839"/>
              <a:ext cx="13892" cy="13893"/>
            </a:xfrm>
            <a:custGeom>
              <a:avLst/>
              <a:gdLst>
                <a:gd name="T0" fmla="*/ 30 w 60"/>
                <a:gd name="T1" fmla="*/ 59 h 60"/>
                <a:gd name="T2" fmla="*/ 30 w 60"/>
                <a:gd name="T3" fmla="*/ 59 h 60"/>
                <a:gd name="T4" fmla="*/ 59 w 60"/>
                <a:gd name="T5" fmla="*/ 30 h 60"/>
                <a:gd name="T6" fmla="*/ 30 w 60"/>
                <a:gd name="T7" fmla="*/ 0 h 60"/>
                <a:gd name="T8" fmla="*/ 0 w 60"/>
                <a:gd name="T9" fmla="*/ 30 h 60"/>
                <a:gd name="T10" fmla="*/ 30 w 60"/>
                <a:gd name="T11" fmla="*/ 59 h 60"/>
              </a:gdLst>
              <a:ahLst/>
              <a:cxnLst>
                <a:cxn ang="0">
                  <a:pos x="T0" y="T1"/>
                </a:cxn>
                <a:cxn ang="0">
                  <a:pos x="T2" y="T3"/>
                </a:cxn>
                <a:cxn ang="0">
                  <a:pos x="T4" y="T5"/>
                </a:cxn>
                <a:cxn ang="0">
                  <a:pos x="T6" y="T7"/>
                </a:cxn>
                <a:cxn ang="0">
                  <a:pos x="T8" y="T9"/>
                </a:cxn>
                <a:cxn ang="0">
                  <a:pos x="T10" y="T11"/>
                </a:cxn>
              </a:cxnLst>
              <a:rect l="0" t="0" r="r" b="b"/>
              <a:pathLst>
                <a:path w="60" h="60">
                  <a:moveTo>
                    <a:pt x="30" y="59"/>
                  </a:moveTo>
                  <a:lnTo>
                    <a:pt x="30" y="59"/>
                  </a:lnTo>
                  <a:cubicBezTo>
                    <a:pt x="41" y="59"/>
                    <a:pt x="59" y="47"/>
                    <a:pt x="59" y="30"/>
                  </a:cubicBezTo>
                  <a:cubicBezTo>
                    <a:pt x="59" y="12"/>
                    <a:pt x="41" y="0"/>
                    <a:pt x="30" y="0"/>
                  </a:cubicBezTo>
                  <a:cubicBezTo>
                    <a:pt x="12" y="0"/>
                    <a:pt x="0" y="12"/>
                    <a:pt x="0" y="30"/>
                  </a:cubicBezTo>
                  <a:cubicBezTo>
                    <a:pt x="0" y="47"/>
                    <a:pt x="12" y="59"/>
                    <a:pt x="30" y="59"/>
                  </a:cubicBezTo>
                </a:path>
              </a:pathLst>
            </a:custGeom>
            <a:solidFill>
              <a:srgbClr val="FFFFFF"/>
            </a:solidFill>
            <a:ln>
              <a:noFill/>
            </a:ln>
            <a:effectLst/>
          </p:spPr>
          <p:txBody>
            <a:bodyPr anchor="ctr"/>
            <a:lstStyle/>
            <a:p>
              <a:pPr algn="ctr"/>
              <a:endParaRPr>
                <a:cs typeface="+mn-ea"/>
                <a:sym typeface="+mn-lt"/>
              </a:endParaRPr>
            </a:p>
          </p:txBody>
        </p:sp>
        <p:sp>
          <p:nvSpPr>
            <p:cNvPr id="149" name="Freeform: Shape 128"/>
            <p:cNvSpPr/>
            <p:nvPr/>
          </p:nvSpPr>
          <p:spPr bwMode="auto">
            <a:xfrm>
              <a:off x="1817469" y="4259295"/>
              <a:ext cx="216320" cy="94275"/>
            </a:xfrm>
            <a:custGeom>
              <a:avLst/>
              <a:gdLst>
                <a:gd name="T0" fmla="*/ 772 w 961"/>
                <a:gd name="T1" fmla="*/ 42 h 419"/>
                <a:gd name="T2" fmla="*/ 772 w 961"/>
                <a:gd name="T3" fmla="*/ 42 h 419"/>
                <a:gd name="T4" fmla="*/ 642 w 961"/>
                <a:gd name="T5" fmla="*/ 42 h 419"/>
                <a:gd name="T6" fmla="*/ 607 w 961"/>
                <a:gd name="T7" fmla="*/ 24 h 419"/>
                <a:gd name="T8" fmla="*/ 565 w 961"/>
                <a:gd name="T9" fmla="*/ 42 h 419"/>
                <a:gd name="T10" fmla="*/ 489 w 961"/>
                <a:gd name="T11" fmla="*/ 42 h 419"/>
                <a:gd name="T12" fmla="*/ 407 w 961"/>
                <a:gd name="T13" fmla="*/ 0 h 419"/>
                <a:gd name="T14" fmla="*/ 330 w 961"/>
                <a:gd name="T15" fmla="*/ 42 h 419"/>
                <a:gd name="T16" fmla="*/ 183 w 961"/>
                <a:gd name="T17" fmla="*/ 42 h 419"/>
                <a:gd name="T18" fmla="*/ 6 w 961"/>
                <a:gd name="T19" fmla="*/ 354 h 419"/>
                <a:gd name="T20" fmla="*/ 6 w 961"/>
                <a:gd name="T21" fmla="*/ 395 h 419"/>
                <a:gd name="T22" fmla="*/ 47 w 961"/>
                <a:gd name="T23" fmla="*/ 418 h 419"/>
                <a:gd name="T24" fmla="*/ 907 w 961"/>
                <a:gd name="T25" fmla="*/ 418 h 419"/>
                <a:gd name="T26" fmla="*/ 948 w 961"/>
                <a:gd name="T27" fmla="*/ 395 h 419"/>
                <a:gd name="T28" fmla="*/ 948 w 961"/>
                <a:gd name="T29" fmla="*/ 354 h 419"/>
                <a:gd name="T30" fmla="*/ 772 w 961"/>
                <a:gd name="T31" fmla="*/ 42 h 419"/>
                <a:gd name="T32" fmla="*/ 300 w 961"/>
                <a:gd name="T33" fmla="*/ 324 h 419"/>
                <a:gd name="T34" fmla="*/ 300 w 961"/>
                <a:gd name="T35" fmla="*/ 324 h 419"/>
                <a:gd name="T36" fmla="*/ 248 w 961"/>
                <a:gd name="T37" fmla="*/ 271 h 419"/>
                <a:gd name="T38" fmla="*/ 300 w 961"/>
                <a:gd name="T39" fmla="*/ 218 h 419"/>
                <a:gd name="T40" fmla="*/ 353 w 961"/>
                <a:gd name="T41" fmla="*/ 271 h 419"/>
                <a:gd name="T42" fmla="*/ 300 w 961"/>
                <a:gd name="T43" fmla="*/ 324 h 419"/>
                <a:gd name="T44" fmla="*/ 407 w 961"/>
                <a:gd name="T45" fmla="*/ 130 h 419"/>
                <a:gd name="T46" fmla="*/ 407 w 961"/>
                <a:gd name="T47" fmla="*/ 130 h 419"/>
                <a:gd name="T48" fmla="*/ 371 w 961"/>
                <a:gd name="T49" fmla="*/ 89 h 419"/>
                <a:gd name="T50" fmla="*/ 407 w 961"/>
                <a:gd name="T51" fmla="*/ 53 h 419"/>
                <a:gd name="T52" fmla="*/ 448 w 961"/>
                <a:gd name="T53" fmla="*/ 89 h 419"/>
                <a:gd name="T54" fmla="*/ 407 w 961"/>
                <a:gd name="T55" fmla="*/ 130 h 419"/>
                <a:gd name="T56" fmla="*/ 607 w 961"/>
                <a:gd name="T57" fmla="*/ 53 h 419"/>
                <a:gd name="T58" fmla="*/ 607 w 961"/>
                <a:gd name="T59" fmla="*/ 53 h 419"/>
                <a:gd name="T60" fmla="*/ 624 w 961"/>
                <a:gd name="T61" fmla="*/ 71 h 419"/>
                <a:gd name="T62" fmla="*/ 607 w 961"/>
                <a:gd name="T63" fmla="*/ 83 h 419"/>
                <a:gd name="T64" fmla="*/ 589 w 961"/>
                <a:gd name="T65" fmla="*/ 71 h 419"/>
                <a:gd name="T66" fmla="*/ 607 w 961"/>
                <a:gd name="T67" fmla="*/ 53 h 419"/>
                <a:gd name="T68" fmla="*/ 560 w 961"/>
                <a:gd name="T69" fmla="*/ 289 h 419"/>
                <a:gd name="T70" fmla="*/ 560 w 961"/>
                <a:gd name="T71" fmla="*/ 289 h 419"/>
                <a:gd name="T72" fmla="*/ 477 w 961"/>
                <a:gd name="T73" fmla="*/ 206 h 419"/>
                <a:gd name="T74" fmla="*/ 560 w 961"/>
                <a:gd name="T75" fmla="*/ 124 h 419"/>
                <a:gd name="T76" fmla="*/ 642 w 961"/>
                <a:gd name="T77" fmla="*/ 206 h 419"/>
                <a:gd name="T78" fmla="*/ 560 w 961"/>
                <a:gd name="T79" fmla="*/ 289 h 419"/>
                <a:gd name="T80" fmla="*/ 695 w 961"/>
                <a:gd name="T81" fmla="*/ 366 h 419"/>
                <a:gd name="T82" fmla="*/ 695 w 961"/>
                <a:gd name="T83" fmla="*/ 366 h 419"/>
                <a:gd name="T84" fmla="*/ 671 w 961"/>
                <a:gd name="T85" fmla="*/ 342 h 419"/>
                <a:gd name="T86" fmla="*/ 695 w 961"/>
                <a:gd name="T87" fmla="*/ 318 h 419"/>
                <a:gd name="T88" fmla="*/ 719 w 961"/>
                <a:gd name="T89" fmla="*/ 342 h 419"/>
                <a:gd name="T90" fmla="*/ 695 w 961"/>
                <a:gd name="T91" fmla="*/ 36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1" h="419">
                  <a:moveTo>
                    <a:pt x="772" y="42"/>
                  </a:moveTo>
                  <a:lnTo>
                    <a:pt x="772" y="42"/>
                  </a:lnTo>
                  <a:cubicBezTo>
                    <a:pt x="642" y="42"/>
                    <a:pt x="642" y="42"/>
                    <a:pt x="642" y="42"/>
                  </a:cubicBezTo>
                  <a:cubicBezTo>
                    <a:pt x="636" y="30"/>
                    <a:pt x="619" y="24"/>
                    <a:pt x="607" y="24"/>
                  </a:cubicBezTo>
                  <a:cubicBezTo>
                    <a:pt x="589" y="24"/>
                    <a:pt x="577" y="30"/>
                    <a:pt x="565" y="42"/>
                  </a:cubicBezTo>
                  <a:cubicBezTo>
                    <a:pt x="489" y="42"/>
                    <a:pt x="489" y="42"/>
                    <a:pt x="489" y="42"/>
                  </a:cubicBezTo>
                  <a:cubicBezTo>
                    <a:pt x="471" y="18"/>
                    <a:pt x="442" y="0"/>
                    <a:pt x="407" y="0"/>
                  </a:cubicBezTo>
                  <a:cubicBezTo>
                    <a:pt x="377" y="0"/>
                    <a:pt x="348" y="18"/>
                    <a:pt x="330" y="42"/>
                  </a:cubicBezTo>
                  <a:cubicBezTo>
                    <a:pt x="183" y="42"/>
                    <a:pt x="183" y="42"/>
                    <a:pt x="183" y="42"/>
                  </a:cubicBezTo>
                  <a:cubicBezTo>
                    <a:pt x="6" y="354"/>
                    <a:pt x="6" y="354"/>
                    <a:pt x="6" y="354"/>
                  </a:cubicBezTo>
                  <a:cubicBezTo>
                    <a:pt x="0" y="366"/>
                    <a:pt x="0" y="383"/>
                    <a:pt x="6" y="395"/>
                  </a:cubicBezTo>
                  <a:cubicBezTo>
                    <a:pt x="12" y="413"/>
                    <a:pt x="30" y="418"/>
                    <a:pt x="47" y="418"/>
                  </a:cubicBezTo>
                  <a:cubicBezTo>
                    <a:pt x="907" y="418"/>
                    <a:pt x="907" y="418"/>
                    <a:pt x="907" y="418"/>
                  </a:cubicBezTo>
                  <a:cubicBezTo>
                    <a:pt x="925" y="418"/>
                    <a:pt x="942" y="413"/>
                    <a:pt x="948" y="395"/>
                  </a:cubicBezTo>
                  <a:cubicBezTo>
                    <a:pt x="960" y="383"/>
                    <a:pt x="960" y="366"/>
                    <a:pt x="948" y="354"/>
                  </a:cubicBezTo>
                  <a:lnTo>
                    <a:pt x="772" y="42"/>
                  </a:lnTo>
                  <a:close/>
                  <a:moveTo>
                    <a:pt x="300" y="324"/>
                  </a:moveTo>
                  <a:lnTo>
                    <a:pt x="300" y="324"/>
                  </a:lnTo>
                  <a:cubicBezTo>
                    <a:pt x="271" y="324"/>
                    <a:pt x="248" y="301"/>
                    <a:pt x="248" y="271"/>
                  </a:cubicBezTo>
                  <a:cubicBezTo>
                    <a:pt x="248" y="242"/>
                    <a:pt x="271" y="218"/>
                    <a:pt x="300" y="218"/>
                  </a:cubicBezTo>
                  <a:cubicBezTo>
                    <a:pt x="330" y="218"/>
                    <a:pt x="353" y="242"/>
                    <a:pt x="353" y="271"/>
                  </a:cubicBezTo>
                  <a:cubicBezTo>
                    <a:pt x="353" y="301"/>
                    <a:pt x="330" y="324"/>
                    <a:pt x="300" y="324"/>
                  </a:cubicBezTo>
                  <a:close/>
                  <a:moveTo>
                    <a:pt x="407" y="130"/>
                  </a:moveTo>
                  <a:lnTo>
                    <a:pt x="407" y="130"/>
                  </a:lnTo>
                  <a:cubicBezTo>
                    <a:pt x="389" y="130"/>
                    <a:pt x="371" y="112"/>
                    <a:pt x="371" y="89"/>
                  </a:cubicBezTo>
                  <a:cubicBezTo>
                    <a:pt x="371" y="71"/>
                    <a:pt x="389" y="53"/>
                    <a:pt x="407" y="53"/>
                  </a:cubicBezTo>
                  <a:cubicBezTo>
                    <a:pt x="430" y="53"/>
                    <a:pt x="448" y="71"/>
                    <a:pt x="448" y="89"/>
                  </a:cubicBezTo>
                  <a:cubicBezTo>
                    <a:pt x="448" y="112"/>
                    <a:pt x="430" y="130"/>
                    <a:pt x="407" y="130"/>
                  </a:cubicBezTo>
                  <a:close/>
                  <a:moveTo>
                    <a:pt x="607" y="53"/>
                  </a:moveTo>
                  <a:lnTo>
                    <a:pt x="607" y="53"/>
                  </a:lnTo>
                  <a:cubicBezTo>
                    <a:pt x="612" y="53"/>
                    <a:pt x="624" y="59"/>
                    <a:pt x="624" y="71"/>
                  </a:cubicBezTo>
                  <a:cubicBezTo>
                    <a:pt x="624" y="77"/>
                    <a:pt x="612" y="83"/>
                    <a:pt x="607" y="83"/>
                  </a:cubicBezTo>
                  <a:cubicBezTo>
                    <a:pt x="595" y="83"/>
                    <a:pt x="589" y="77"/>
                    <a:pt x="589" y="71"/>
                  </a:cubicBezTo>
                  <a:cubicBezTo>
                    <a:pt x="589" y="59"/>
                    <a:pt x="595" y="53"/>
                    <a:pt x="607" y="53"/>
                  </a:cubicBezTo>
                  <a:close/>
                  <a:moveTo>
                    <a:pt x="560" y="289"/>
                  </a:moveTo>
                  <a:lnTo>
                    <a:pt x="560" y="289"/>
                  </a:lnTo>
                  <a:cubicBezTo>
                    <a:pt x="518" y="289"/>
                    <a:pt x="477" y="248"/>
                    <a:pt x="477" y="206"/>
                  </a:cubicBezTo>
                  <a:cubicBezTo>
                    <a:pt x="477" y="159"/>
                    <a:pt x="518" y="124"/>
                    <a:pt x="560" y="124"/>
                  </a:cubicBezTo>
                  <a:cubicBezTo>
                    <a:pt x="607" y="124"/>
                    <a:pt x="642" y="159"/>
                    <a:pt x="642" y="206"/>
                  </a:cubicBezTo>
                  <a:cubicBezTo>
                    <a:pt x="642" y="248"/>
                    <a:pt x="607" y="289"/>
                    <a:pt x="560" y="289"/>
                  </a:cubicBezTo>
                  <a:close/>
                  <a:moveTo>
                    <a:pt x="695" y="366"/>
                  </a:moveTo>
                  <a:lnTo>
                    <a:pt x="695" y="366"/>
                  </a:lnTo>
                  <a:cubicBezTo>
                    <a:pt x="683" y="366"/>
                    <a:pt x="671" y="354"/>
                    <a:pt x="671" y="342"/>
                  </a:cubicBezTo>
                  <a:cubicBezTo>
                    <a:pt x="671" y="324"/>
                    <a:pt x="683" y="318"/>
                    <a:pt x="695" y="318"/>
                  </a:cubicBezTo>
                  <a:cubicBezTo>
                    <a:pt x="713" y="318"/>
                    <a:pt x="719" y="324"/>
                    <a:pt x="719" y="342"/>
                  </a:cubicBezTo>
                  <a:cubicBezTo>
                    <a:pt x="719" y="354"/>
                    <a:pt x="713" y="366"/>
                    <a:pt x="695" y="366"/>
                  </a:cubicBezTo>
                  <a:close/>
                </a:path>
              </a:pathLst>
            </a:custGeom>
            <a:solidFill>
              <a:srgbClr val="FFFFFF"/>
            </a:solidFill>
            <a:ln>
              <a:noFill/>
            </a:ln>
            <a:effectLst/>
          </p:spPr>
          <p:txBody>
            <a:bodyPr anchor="ctr"/>
            <a:lstStyle/>
            <a:p>
              <a:pPr algn="ctr"/>
              <a:endParaRPr>
                <a:cs typeface="+mn-ea"/>
                <a:sym typeface="+mn-lt"/>
              </a:endParaRPr>
            </a:p>
          </p:txBody>
        </p:sp>
        <p:sp>
          <p:nvSpPr>
            <p:cNvPr id="150" name="Freeform: Shape 129"/>
            <p:cNvSpPr/>
            <p:nvPr/>
          </p:nvSpPr>
          <p:spPr bwMode="auto">
            <a:xfrm>
              <a:off x="2696641" y="4106472"/>
              <a:ext cx="176629" cy="228243"/>
            </a:xfrm>
            <a:custGeom>
              <a:avLst/>
              <a:gdLst>
                <a:gd name="T0" fmla="*/ 760 w 784"/>
                <a:gd name="T1" fmla="*/ 919 h 1014"/>
                <a:gd name="T2" fmla="*/ 424 w 784"/>
                <a:gd name="T3" fmla="*/ 766 h 1014"/>
                <a:gd name="T4" fmla="*/ 695 w 784"/>
                <a:gd name="T5" fmla="*/ 130 h 1014"/>
                <a:gd name="T6" fmla="*/ 289 w 784"/>
                <a:gd name="T7" fmla="*/ 707 h 1014"/>
                <a:gd name="T8" fmla="*/ 0 w 784"/>
                <a:gd name="T9" fmla="*/ 577 h 1014"/>
                <a:gd name="T10" fmla="*/ 783 w 784"/>
                <a:gd name="T11" fmla="*/ 0 h 1014"/>
                <a:gd name="T12" fmla="*/ 760 w 784"/>
                <a:gd name="T13" fmla="*/ 919 h 1014"/>
                <a:gd name="T14" fmla="*/ 330 w 784"/>
                <a:gd name="T15" fmla="*/ 1013 h 1014"/>
                <a:gd name="T16" fmla="*/ 277 w 784"/>
                <a:gd name="T17" fmla="*/ 801 h 1014"/>
                <a:gd name="T18" fmla="*/ 465 w 784"/>
                <a:gd name="T19" fmla="*/ 872 h 1014"/>
                <a:gd name="T20" fmla="*/ 330 w 784"/>
                <a:gd name="T21" fmla="*/ 1013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4" h="1014">
                  <a:moveTo>
                    <a:pt x="760" y="919"/>
                  </a:moveTo>
                  <a:lnTo>
                    <a:pt x="424" y="766"/>
                  </a:lnTo>
                  <a:lnTo>
                    <a:pt x="695" y="130"/>
                  </a:lnTo>
                  <a:lnTo>
                    <a:pt x="289" y="707"/>
                  </a:lnTo>
                  <a:lnTo>
                    <a:pt x="0" y="577"/>
                  </a:lnTo>
                  <a:lnTo>
                    <a:pt x="783" y="0"/>
                  </a:lnTo>
                  <a:lnTo>
                    <a:pt x="760" y="919"/>
                  </a:lnTo>
                  <a:close/>
                  <a:moveTo>
                    <a:pt x="330" y="1013"/>
                  </a:moveTo>
                  <a:lnTo>
                    <a:pt x="277" y="801"/>
                  </a:lnTo>
                  <a:lnTo>
                    <a:pt x="465" y="872"/>
                  </a:lnTo>
                  <a:lnTo>
                    <a:pt x="330" y="1013"/>
                  </a:lnTo>
                  <a:close/>
                </a:path>
              </a:pathLst>
            </a:custGeom>
            <a:solidFill>
              <a:srgbClr val="FFFFFF"/>
            </a:solidFill>
            <a:ln>
              <a:noFill/>
            </a:ln>
            <a:effectLst/>
          </p:spPr>
          <p:txBody>
            <a:bodyPr anchor="ctr"/>
            <a:lstStyle/>
            <a:p>
              <a:pPr algn="ctr"/>
              <a:endParaRPr>
                <a:cs typeface="+mn-ea"/>
                <a:sym typeface="+mn-lt"/>
              </a:endParaRPr>
            </a:p>
          </p:txBody>
        </p:sp>
        <p:sp>
          <p:nvSpPr>
            <p:cNvPr id="151" name="Freeform: Shape 130"/>
            <p:cNvSpPr/>
            <p:nvPr/>
          </p:nvSpPr>
          <p:spPr bwMode="auto">
            <a:xfrm>
              <a:off x="3020129" y="2191219"/>
              <a:ext cx="94268" cy="102213"/>
            </a:xfrm>
            <a:custGeom>
              <a:avLst/>
              <a:gdLst>
                <a:gd name="T0" fmla="*/ 0 w 418"/>
                <a:gd name="T1" fmla="*/ 454 h 455"/>
                <a:gd name="T2" fmla="*/ 0 w 418"/>
                <a:gd name="T3" fmla="*/ 454 h 455"/>
                <a:gd name="T4" fmla="*/ 417 w 418"/>
                <a:gd name="T5" fmla="*/ 271 h 455"/>
                <a:gd name="T6" fmla="*/ 0 w 418"/>
                <a:gd name="T7" fmla="*/ 0 h 455"/>
                <a:gd name="T8" fmla="*/ 0 w 418"/>
                <a:gd name="T9" fmla="*/ 454 h 455"/>
              </a:gdLst>
              <a:ahLst/>
              <a:cxnLst>
                <a:cxn ang="0">
                  <a:pos x="T0" y="T1"/>
                </a:cxn>
                <a:cxn ang="0">
                  <a:pos x="T2" y="T3"/>
                </a:cxn>
                <a:cxn ang="0">
                  <a:pos x="T4" y="T5"/>
                </a:cxn>
                <a:cxn ang="0">
                  <a:pos x="T6" y="T7"/>
                </a:cxn>
                <a:cxn ang="0">
                  <a:pos x="T8" y="T9"/>
                </a:cxn>
              </a:cxnLst>
              <a:rect l="0" t="0" r="r" b="b"/>
              <a:pathLst>
                <a:path w="418" h="455">
                  <a:moveTo>
                    <a:pt x="0" y="454"/>
                  </a:moveTo>
                  <a:lnTo>
                    <a:pt x="0" y="454"/>
                  </a:lnTo>
                  <a:cubicBezTo>
                    <a:pt x="417" y="271"/>
                    <a:pt x="417" y="271"/>
                    <a:pt x="417" y="271"/>
                  </a:cubicBezTo>
                  <a:cubicBezTo>
                    <a:pt x="340" y="118"/>
                    <a:pt x="187" y="6"/>
                    <a:pt x="0" y="0"/>
                  </a:cubicBezTo>
                  <a:lnTo>
                    <a:pt x="0" y="454"/>
                  </a:lnTo>
                </a:path>
              </a:pathLst>
            </a:custGeom>
            <a:solidFill>
              <a:srgbClr val="FFFFFF"/>
            </a:solidFill>
            <a:ln>
              <a:noFill/>
            </a:ln>
            <a:effectLst/>
          </p:spPr>
          <p:txBody>
            <a:bodyPr anchor="ctr"/>
            <a:lstStyle/>
            <a:p>
              <a:pPr algn="ctr"/>
              <a:endParaRPr>
                <a:cs typeface="+mn-ea"/>
                <a:sym typeface="+mn-lt"/>
              </a:endParaRPr>
            </a:p>
          </p:txBody>
        </p:sp>
        <p:sp>
          <p:nvSpPr>
            <p:cNvPr id="152" name="Freeform: Shape 131"/>
            <p:cNvSpPr/>
            <p:nvPr/>
          </p:nvSpPr>
          <p:spPr bwMode="auto">
            <a:xfrm>
              <a:off x="2908000" y="2191219"/>
              <a:ext cx="170674" cy="217327"/>
            </a:xfrm>
            <a:custGeom>
              <a:avLst/>
              <a:gdLst>
                <a:gd name="T0" fmla="*/ 465 w 760"/>
                <a:gd name="T1" fmla="*/ 489 h 967"/>
                <a:gd name="T2" fmla="*/ 465 w 760"/>
                <a:gd name="T3" fmla="*/ 489 h 967"/>
                <a:gd name="T4" fmla="*/ 465 w 760"/>
                <a:gd name="T5" fmla="*/ 0 h 967"/>
                <a:gd name="T6" fmla="*/ 0 w 760"/>
                <a:gd name="T7" fmla="*/ 483 h 967"/>
                <a:gd name="T8" fmla="*/ 483 w 760"/>
                <a:gd name="T9" fmla="*/ 966 h 967"/>
                <a:gd name="T10" fmla="*/ 741 w 760"/>
                <a:gd name="T11" fmla="*/ 889 h 967"/>
                <a:gd name="T12" fmla="*/ 741 w 760"/>
                <a:gd name="T13" fmla="*/ 889 h 967"/>
                <a:gd name="T14" fmla="*/ 753 w 760"/>
                <a:gd name="T15" fmla="*/ 883 h 967"/>
                <a:gd name="T16" fmla="*/ 753 w 760"/>
                <a:gd name="T17" fmla="*/ 883 h 967"/>
                <a:gd name="T18" fmla="*/ 759 w 760"/>
                <a:gd name="T19" fmla="*/ 877 h 967"/>
                <a:gd name="T20" fmla="*/ 465 w 760"/>
                <a:gd name="T21" fmla="*/ 489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0" h="967">
                  <a:moveTo>
                    <a:pt x="465" y="489"/>
                  </a:moveTo>
                  <a:lnTo>
                    <a:pt x="465" y="489"/>
                  </a:lnTo>
                  <a:cubicBezTo>
                    <a:pt x="465" y="0"/>
                    <a:pt x="465" y="0"/>
                    <a:pt x="465" y="0"/>
                  </a:cubicBezTo>
                  <a:cubicBezTo>
                    <a:pt x="206" y="6"/>
                    <a:pt x="0" y="218"/>
                    <a:pt x="0" y="483"/>
                  </a:cubicBezTo>
                  <a:cubicBezTo>
                    <a:pt x="0" y="748"/>
                    <a:pt x="218" y="966"/>
                    <a:pt x="483" y="966"/>
                  </a:cubicBezTo>
                  <a:cubicBezTo>
                    <a:pt x="577" y="966"/>
                    <a:pt x="664" y="936"/>
                    <a:pt x="741" y="889"/>
                  </a:cubicBezTo>
                  <a:lnTo>
                    <a:pt x="741" y="889"/>
                  </a:lnTo>
                  <a:cubicBezTo>
                    <a:pt x="753" y="883"/>
                    <a:pt x="753" y="883"/>
                    <a:pt x="753" y="883"/>
                  </a:cubicBezTo>
                  <a:lnTo>
                    <a:pt x="753" y="883"/>
                  </a:lnTo>
                  <a:cubicBezTo>
                    <a:pt x="759" y="877"/>
                    <a:pt x="759" y="877"/>
                    <a:pt x="759" y="877"/>
                  </a:cubicBezTo>
                  <a:lnTo>
                    <a:pt x="465" y="489"/>
                  </a:lnTo>
                </a:path>
              </a:pathLst>
            </a:custGeom>
            <a:solidFill>
              <a:srgbClr val="FFFFFF"/>
            </a:solidFill>
            <a:ln>
              <a:noFill/>
            </a:ln>
            <a:effectLst/>
          </p:spPr>
          <p:txBody>
            <a:bodyPr anchor="ctr"/>
            <a:lstStyle/>
            <a:p>
              <a:pPr algn="ctr"/>
              <a:endParaRPr>
                <a:cs typeface="+mn-ea"/>
                <a:sym typeface="+mn-lt"/>
              </a:endParaRPr>
            </a:p>
          </p:txBody>
        </p:sp>
        <p:sp>
          <p:nvSpPr>
            <p:cNvPr id="153" name="Freeform: Shape 132"/>
            <p:cNvSpPr/>
            <p:nvPr/>
          </p:nvSpPr>
          <p:spPr bwMode="auto">
            <a:xfrm>
              <a:off x="3023106" y="2260683"/>
              <a:ext cx="102206" cy="123052"/>
            </a:xfrm>
            <a:custGeom>
              <a:avLst/>
              <a:gdLst>
                <a:gd name="T0" fmla="*/ 453 w 454"/>
                <a:gd name="T1" fmla="*/ 177 h 549"/>
                <a:gd name="T2" fmla="*/ 453 w 454"/>
                <a:gd name="T3" fmla="*/ 177 h 549"/>
                <a:gd name="T4" fmla="*/ 423 w 454"/>
                <a:gd name="T5" fmla="*/ 0 h 549"/>
                <a:gd name="T6" fmla="*/ 0 w 454"/>
                <a:gd name="T7" fmla="*/ 183 h 549"/>
                <a:gd name="T8" fmla="*/ 276 w 454"/>
                <a:gd name="T9" fmla="*/ 548 h 549"/>
                <a:gd name="T10" fmla="*/ 453 w 454"/>
                <a:gd name="T11" fmla="*/ 177 h 549"/>
              </a:gdLst>
              <a:ahLst/>
              <a:cxnLst>
                <a:cxn ang="0">
                  <a:pos x="T0" y="T1"/>
                </a:cxn>
                <a:cxn ang="0">
                  <a:pos x="T2" y="T3"/>
                </a:cxn>
                <a:cxn ang="0">
                  <a:pos x="T4" y="T5"/>
                </a:cxn>
                <a:cxn ang="0">
                  <a:pos x="T6" y="T7"/>
                </a:cxn>
                <a:cxn ang="0">
                  <a:pos x="T8" y="T9"/>
                </a:cxn>
                <a:cxn ang="0">
                  <a:pos x="T10" y="T11"/>
                </a:cxn>
              </a:cxnLst>
              <a:rect l="0" t="0" r="r" b="b"/>
              <a:pathLst>
                <a:path w="454" h="549">
                  <a:moveTo>
                    <a:pt x="453" y="177"/>
                  </a:moveTo>
                  <a:lnTo>
                    <a:pt x="453" y="177"/>
                  </a:lnTo>
                  <a:cubicBezTo>
                    <a:pt x="453" y="112"/>
                    <a:pt x="441" y="53"/>
                    <a:pt x="423" y="0"/>
                  </a:cubicBezTo>
                  <a:cubicBezTo>
                    <a:pt x="0" y="183"/>
                    <a:pt x="0" y="183"/>
                    <a:pt x="0" y="183"/>
                  </a:cubicBezTo>
                  <a:cubicBezTo>
                    <a:pt x="276" y="548"/>
                    <a:pt x="276" y="548"/>
                    <a:pt x="276" y="548"/>
                  </a:cubicBezTo>
                  <a:cubicBezTo>
                    <a:pt x="382" y="460"/>
                    <a:pt x="453" y="324"/>
                    <a:pt x="453" y="177"/>
                  </a:cubicBezTo>
                </a:path>
              </a:pathLst>
            </a:custGeom>
            <a:solidFill>
              <a:srgbClr val="FFFFFF"/>
            </a:solidFill>
            <a:ln>
              <a:noFill/>
            </a:ln>
            <a:effectLst/>
          </p:spPr>
          <p:txBody>
            <a:bodyPr anchor="ctr"/>
            <a:lstStyle/>
            <a:p>
              <a:pPr algn="ctr"/>
              <a:endParaRPr>
                <a:cs typeface="+mn-ea"/>
                <a:sym typeface="+mn-lt"/>
              </a:endParaRPr>
            </a:p>
          </p:txBody>
        </p:sp>
        <p:sp>
          <p:nvSpPr>
            <p:cNvPr id="154" name="Freeform: Shape 133"/>
            <p:cNvSpPr/>
            <p:nvPr/>
          </p:nvSpPr>
          <p:spPr bwMode="auto">
            <a:xfrm>
              <a:off x="2841516" y="1695040"/>
              <a:ext cx="321503" cy="30763"/>
            </a:xfrm>
            <a:custGeom>
              <a:avLst/>
              <a:gdLst>
                <a:gd name="T0" fmla="*/ 1429 w 1430"/>
                <a:gd name="T1" fmla="*/ 0 h 137"/>
                <a:gd name="T2" fmla="*/ 0 w 1430"/>
                <a:gd name="T3" fmla="*/ 0 h 137"/>
                <a:gd name="T4" fmla="*/ 0 w 1430"/>
                <a:gd name="T5" fmla="*/ 136 h 137"/>
                <a:gd name="T6" fmla="*/ 1429 w 1430"/>
                <a:gd name="T7" fmla="*/ 136 h 137"/>
                <a:gd name="T8" fmla="*/ 1429 w 1430"/>
                <a:gd name="T9" fmla="*/ 0 h 137"/>
                <a:gd name="T10" fmla="*/ 1365 w 1430"/>
                <a:gd name="T11" fmla="*/ 83 h 137"/>
                <a:gd name="T12" fmla="*/ 1247 w 1430"/>
                <a:gd name="T13" fmla="*/ 83 h 137"/>
                <a:gd name="T14" fmla="*/ 1247 w 1430"/>
                <a:gd name="T15" fmla="*/ 53 h 137"/>
                <a:gd name="T16" fmla="*/ 1365 w 1430"/>
                <a:gd name="T17" fmla="*/ 53 h 137"/>
                <a:gd name="T18" fmla="*/ 1365 w 1430"/>
                <a:gd name="T19" fmla="*/ 8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0" h="137">
                  <a:moveTo>
                    <a:pt x="1429" y="0"/>
                  </a:moveTo>
                  <a:lnTo>
                    <a:pt x="0" y="0"/>
                  </a:lnTo>
                  <a:lnTo>
                    <a:pt x="0" y="136"/>
                  </a:lnTo>
                  <a:lnTo>
                    <a:pt x="1429" y="136"/>
                  </a:lnTo>
                  <a:lnTo>
                    <a:pt x="1429" y="0"/>
                  </a:lnTo>
                  <a:close/>
                  <a:moveTo>
                    <a:pt x="1365" y="83"/>
                  </a:moveTo>
                  <a:lnTo>
                    <a:pt x="1247" y="83"/>
                  </a:lnTo>
                  <a:lnTo>
                    <a:pt x="1247" y="53"/>
                  </a:lnTo>
                  <a:lnTo>
                    <a:pt x="1365" y="53"/>
                  </a:lnTo>
                  <a:lnTo>
                    <a:pt x="1365" y="83"/>
                  </a:lnTo>
                  <a:close/>
                </a:path>
              </a:pathLst>
            </a:custGeom>
            <a:solidFill>
              <a:srgbClr val="FFFFFF"/>
            </a:solidFill>
            <a:ln>
              <a:noFill/>
            </a:ln>
            <a:effectLst/>
          </p:spPr>
          <p:txBody>
            <a:bodyPr anchor="ctr"/>
            <a:lstStyle/>
            <a:p>
              <a:pPr algn="ctr"/>
              <a:endParaRPr>
                <a:cs typeface="+mn-ea"/>
                <a:sym typeface="+mn-lt"/>
              </a:endParaRPr>
            </a:p>
          </p:txBody>
        </p:sp>
        <p:sp>
          <p:nvSpPr>
            <p:cNvPr id="155" name="Freeform: Shape 134"/>
            <p:cNvSpPr/>
            <p:nvPr/>
          </p:nvSpPr>
          <p:spPr bwMode="auto">
            <a:xfrm>
              <a:off x="2855409" y="1505499"/>
              <a:ext cx="291734" cy="180609"/>
            </a:xfrm>
            <a:custGeom>
              <a:avLst/>
              <a:gdLst>
                <a:gd name="T0" fmla="*/ 1295 w 1296"/>
                <a:gd name="T1" fmla="*/ 0 h 802"/>
                <a:gd name="T2" fmla="*/ 0 w 1296"/>
                <a:gd name="T3" fmla="*/ 0 h 802"/>
                <a:gd name="T4" fmla="*/ 0 w 1296"/>
                <a:gd name="T5" fmla="*/ 801 h 802"/>
                <a:gd name="T6" fmla="*/ 1295 w 1296"/>
                <a:gd name="T7" fmla="*/ 801 h 802"/>
                <a:gd name="T8" fmla="*/ 1295 w 1296"/>
                <a:gd name="T9" fmla="*/ 0 h 802"/>
                <a:gd name="T10" fmla="*/ 1154 w 1296"/>
                <a:gd name="T11" fmla="*/ 689 h 802"/>
                <a:gd name="T12" fmla="*/ 148 w 1296"/>
                <a:gd name="T13" fmla="*/ 689 h 802"/>
                <a:gd name="T14" fmla="*/ 148 w 1296"/>
                <a:gd name="T15" fmla="*/ 112 h 802"/>
                <a:gd name="T16" fmla="*/ 1154 w 1296"/>
                <a:gd name="T17" fmla="*/ 112 h 802"/>
                <a:gd name="T18" fmla="*/ 1154 w 1296"/>
                <a:gd name="T19" fmla="*/ 689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6" h="802">
                  <a:moveTo>
                    <a:pt x="1295" y="0"/>
                  </a:moveTo>
                  <a:lnTo>
                    <a:pt x="0" y="0"/>
                  </a:lnTo>
                  <a:lnTo>
                    <a:pt x="0" y="801"/>
                  </a:lnTo>
                  <a:lnTo>
                    <a:pt x="1295" y="801"/>
                  </a:lnTo>
                  <a:lnTo>
                    <a:pt x="1295" y="0"/>
                  </a:lnTo>
                  <a:close/>
                  <a:moveTo>
                    <a:pt x="1154" y="689"/>
                  </a:moveTo>
                  <a:lnTo>
                    <a:pt x="148" y="689"/>
                  </a:lnTo>
                  <a:lnTo>
                    <a:pt x="148" y="112"/>
                  </a:lnTo>
                  <a:lnTo>
                    <a:pt x="1154" y="112"/>
                  </a:lnTo>
                  <a:lnTo>
                    <a:pt x="1154" y="689"/>
                  </a:lnTo>
                  <a:close/>
                </a:path>
              </a:pathLst>
            </a:custGeom>
            <a:solidFill>
              <a:srgbClr val="FFFFFF"/>
            </a:solidFill>
            <a:ln>
              <a:noFill/>
            </a:ln>
            <a:effectLst/>
          </p:spPr>
          <p:txBody>
            <a:bodyPr anchor="ctr"/>
            <a:lstStyle/>
            <a:p>
              <a:pPr algn="ctr"/>
              <a:endParaRPr>
                <a:cs typeface="+mn-ea"/>
                <a:sym typeface="+mn-lt"/>
              </a:endParaRPr>
            </a:p>
          </p:txBody>
        </p:sp>
      </p:grpSp>
      <p:grpSp>
        <p:nvGrpSpPr>
          <p:cNvPr id="2" name="组合 1"/>
          <p:cNvGrpSpPr/>
          <p:nvPr/>
        </p:nvGrpSpPr>
        <p:grpSpPr>
          <a:xfrm>
            <a:off x="4512387" y="1129618"/>
            <a:ext cx="4071940" cy="632141"/>
            <a:chOff x="4512387" y="1129618"/>
            <a:chExt cx="4071940" cy="632141"/>
          </a:xfrm>
        </p:grpSpPr>
        <p:sp>
          <p:nvSpPr>
            <p:cNvPr id="5" name="Oval 135"/>
            <p:cNvSpPr/>
            <p:nvPr/>
          </p:nvSpPr>
          <p:spPr>
            <a:xfrm>
              <a:off x="4608684" y="1129618"/>
              <a:ext cx="631976" cy="632141"/>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6" name="TextBox 137"/>
            <p:cNvSpPr txBox="1"/>
            <p:nvPr/>
          </p:nvSpPr>
          <p:spPr>
            <a:xfrm>
              <a:off x="4512387" y="1210055"/>
              <a:ext cx="824570" cy="461588"/>
            </a:xfrm>
            <a:prstGeom prst="rect">
              <a:avLst/>
            </a:prstGeom>
          </p:spPr>
          <p:txBody>
            <a:bodyPr vert="horz" wrap="none" lIns="243744" tIns="121869" rIns="243744" bIns="121869">
              <a:normAutofit fontScale="70000" lnSpcReduction="20000"/>
            </a:bodyPr>
            <a:lstStyle/>
            <a:p>
              <a:pPr marL="0" indent="0" algn="ctr">
                <a:spcBef>
                  <a:spcPct val="0"/>
                </a:spcBef>
                <a:buNone/>
              </a:pPr>
              <a:r>
                <a:rPr lang="en-US" sz="2400" b="1">
                  <a:solidFill>
                    <a:schemeClr val="accent1"/>
                  </a:solidFill>
                  <a:cs typeface="+mn-ea"/>
                  <a:sym typeface="+mn-lt"/>
                </a:rPr>
                <a:t>25%</a:t>
              </a:r>
              <a:endParaRPr lang="en-US" sz="2400" b="1">
                <a:solidFill>
                  <a:schemeClr val="accent1"/>
                </a:solidFill>
                <a:cs typeface="+mn-ea"/>
                <a:sym typeface="+mn-lt"/>
              </a:endParaRPr>
            </a:p>
          </p:txBody>
        </p:sp>
        <p:sp>
          <p:nvSpPr>
            <p:cNvPr id="23" name="TextBox 136"/>
            <p:cNvSpPr txBox="1"/>
            <p:nvPr/>
          </p:nvSpPr>
          <p:spPr>
            <a:xfrm>
              <a:off x="5220341" y="1217688"/>
              <a:ext cx="3363986" cy="346249"/>
            </a:xfrm>
            <a:prstGeom prst="rect">
              <a:avLst/>
            </a:prstGeom>
          </p:spPr>
          <p:txBody>
            <a:bodyPr vert="horz" wrap="square" lIns="216000" tIns="0" rIns="0" bIns="0" anchor="ctr" anchorCtr="0">
              <a:normAutofit/>
            </a:bodyPr>
            <a:lstStyle/>
            <a:p>
              <a:pPr>
                <a:lnSpc>
                  <a:spcPct val="120000"/>
                </a:lnSpc>
                <a:spcBef>
                  <a:spcPct val="0"/>
                </a:spcBef>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个人界面实现单词记录的智能管理</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grpSp>
      <p:grpSp>
        <p:nvGrpSpPr>
          <p:cNvPr id="174" name="组合 173"/>
          <p:cNvGrpSpPr/>
          <p:nvPr/>
        </p:nvGrpSpPr>
        <p:grpSpPr>
          <a:xfrm>
            <a:off x="4512387" y="1989158"/>
            <a:ext cx="4092260" cy="632141"/>
            <a:chOff x="4512387" y="1989158"/>
            <a:chExt cx="4092260" cy="632141"/>
          </a:xfrm>
        </p:grpSpPr>
        <p:sp>
          <p:nvSpPr>
            <p:cNvPr id="7" name="Oval 138"/>
            <p:cNvSpPr/>
            <p:nvPr/>
          </p:nvSpPr>
          <p:spPr>
            <a:xfrm>
              <a:off x="4603265" y="1989158"/>
              <a:ext cx="631976" cy="632141"/>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0" name="TextBox 164"/>
            <p:cNvSpPr txBox="1"/>
            <p:nvPr/>
          </p:nvSpPr>
          <p:spPr>
            <a:xfrm>
              <a:off x="4512387" y="2077470"/>
              <a:ext cx="824570" cy="461588"/>
            </a:xfrm>
            <a:prstGeom prst="rect">
              <a:avLst/>
            </a:prstGeom>
          </p:spPr>
          <p:txBody>
            <a:bodyPr vert="horz" wrap="none" lIns="243744" tIns="121869" rIns="243744" bIns="121869">
              <a:normAutofit fontScale="70000" lnSpcReduction="20000"/>
            </a:bodyPr>
            <a:lstStyle/>
            <a:p>
              <a:pPr marL="0" indent="0" algn="ctr">
                <a:spcBef>
                  <a:spcPct val="0"/>
                </a:spcBef>
                <a:buNone/>
              </a:pPr>
              <a:r>
                <a:rPr lang="en-US" sz="2400" b="1" dirty="0">
                  <a:solidFill>
                    <a:schemeClr val="accent2"/>
                  </a:solidFill>
                  <a:cs typeface="+mn-ea"/>
                  <a:sym typeface="+mn-lt"/>
                </a:rPr>
                <a:t>25%</a:t>
              </a:r>
              <a:endParaRPr lang="en-US" sz="2400" b="1" dirty="0">
                <a:solidFill>
                  <a:schemeClr val="accent2"/>
                </a:solidFill>
                <a:cs typeface="+mn-ea"/>
                <a:sym typeface="+mn-lt"/>
              </a:endParaRPr>
            </a:p>
          </p:txBody>
        </p:sp>
        <p:sp>
          <p:nvSpPr>
            <p:cNvPr id="21" name="TextBox 169"/>
            <p:cNvSpPr txBox="1"/>
            <p:nvPr/>
          </p:nvSpPr>
          <p:spPr>
            <a:xfrm>
              <a:off x="5240661" y="2126124"/>
              <a:ext cx="3363986" cy="346249"/>
            </a:xfrm>
            <a:prstGeom prst="rect">
              <a:avLst/>
            </a:prstGeom>
          </p:spPr>
          <p:txBody>
            <a:bodyPr vert="horz" wrap="square" lIns="216000" tIns="0" rIns="0" bIns="0" anchor="ctr" anchorCtr="0">
              <a:normAutofit/>
            </a:bodyPr>
            <a:lstStyle/>
            <a:p>
              <a:pPr>
                <a:lnSpc>
                  <a:spcPct val="120000"/>
                </a:lnSpc>
                <a:spcBef>
                  <a:spcPct val="0"/>
                </a:spcBef>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阅读模块有独有的视频展示</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grpSp>
        <p:nvGrpSpPr>
          <p:cNvPr id="175" name="组合 174"/>
          <p:cNvGrpSpPr/>
          <p:nvPr/>
        </p:nvGrpSpPr>
        <p:grpSpPr>
          <a:xfrm>
            <a:off x="4512387" y="2833875"/>
            <a:ext cx="4092575" cy="632141"/>
            <a:chOff x="4512387" y="2833875"/>
            <a:chExt cx="4092575" cy="632141"/>
          </a:xfrm>
        </p:grpSpPr>
        <p:sp>
          <p:nvSpPr>
            <p:cNvPr id="8" name="Oval 141"/>
            <p:cNvSpPr/>
            <p:nvPr/>
          </p:nvSpPr>
          <p:spPr>
            <a:xfrm>
              <a:off x="4603265" y="2833875"/>
              <a:ext cx="631976" cy="632141"/>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1" name="TextBox 165"/>
            <p:cNvSpPr txBox="1"/>
            <p:nvPr/>
          </p:nvSpPr>
          <p:spPr>
            <a:xfrm>
              <a:off x="4512387" y="2913488"/>
              <a:ext cx="824570" cy="461588"/>
            </a:xfrm>
            <a:prstGeom prst="rect">
              <a:avLst/>
            </a:prstGeom>
          </p:spPr>
          <p:txBody>
            <a:bodyPr vert="horz" wrap="none" lIns="243744" tIns="121869" rIns="243744" bIns="121869">
              <a:normAutofit fontScale="70000" lnSpcReduction="20000"/>
            </a:bodyPr>
            <a:lstStyle/>
            <a:p>
              <a:pPr marL="0" indent="0" algn="ctr">
                <a:spcBef>
                  <a:spcPct val="0"/>
                </a:spcBef>
                <a:buNone/>
              </a:pPr>
              <a:r>
                <a:rPr lang="en-US" sz="2400" b="1">
                  <a:solidFill>
                    <a:schemeClr val="accent3"/>
                  </a:solidFill>
                  <a:cs typeface="+mn-ea"/>
                  <a:sym typeface="+mn-lt"/>
                </a:rPr>
                <a:t>25%</a:t>
              </a:r>
              <a:endParaRPr lang="en-US" sz="2400" b="1">
                <a:solidFill>
                  <a:schemeClr val="accent3"/>
                </a:solidFill>
                <a:cs typeface="+mn-ea"/>
                <a:sym typeface="+mn-lt"/>
              </a:endParaRPr>
            </a:p>
          </p:txBody>
        </p:sp>
        <p:sp>
          <p:nvSpPr>
            <p:cNvPr id="19" name="TextBox 172"/>
            <p:cNvSpPr txBox="1"/>
            <p:nvPr/>
          </p:nvSpPr>
          <p:spPr>
            <a:xfrm>
              <a:off x="5240732" y="2897375"/>
              <a:ext cx="3364230" cy="488950"/>
            </a:xfrm>
            <a:prstGeom prst="rect">
              <a:avLst/>
            </a:prstGeom>
          </p:spPr>
          <p:txBody>
            <a:bodyPr vert="horz" wrap="square" lIns="216000" tIns="0" rIns="0" bIns="0" anchor="ctr" anchorCtr="0">
              <a:noAutofit/>
            </a:bodyPr>
            <a:lstStyle/>
            <a:p>
              <a:pPr>
                <a:lnSpc>
                  <a:spcPct val="120000"/>
                </a:lnSpc>
                <a:spcBef>
                  <a:spcPct val="0"/>
                </a:spcBef>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主页能实现搜索引擎和用户最近操作的访问记录</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grpSp>
      <p:grpSp>
        <p:nvGrpSpPr>
          <p:cNvPr id="176" name="组合 175"/>
          <p:cNvGrpSpPr/>
          <p:nvPr/>
        </p:nvGrpSpPr>
        <p:grpSpPr>
          <a:xfrm>
            <a:off x="4512387" y="3707474"/>
            <a:ext cx="4092260" cy="632141"/>
            <a:chOff x="4512387" y="3707474"/>
            <a:chExt cx="4092260" cy="632141"/>
          </a:xfrm>
        </p:grpSpPr>
        <p:sp>
          <p:nvSpPr>
            <p:cNvPr id="9" name="Oval 144"/>
            <p:cNvSpPr/>
            <p:nvPr/>
          </p:nvSpPr>
          <p:spPr>
            <a:xfrm>
              <a:off x="4603265" y="3707474"/>
              <a:ext cx="631976" cy="632141"/>
            </a:xfrm>
            <a:prstGeom prst="ellipse">
              <a:avLst/>
            </a:prstGeom>
            <a:noFill/>
            <a:ln w="3810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2" name="TextBox 166"/>
            <p:cNvSpPr txBox="1"/>
            <p:nvPr/>
          </p:nvSpPr>
          <p:spPr>
            <a:xfrm>
              <a:off x="4512387" y="3800981"/>
              <a:ext cx="824570" cy="461588"/>
            </a:xfrm>
            <a:prstGeom prst="rect">
              <a:avLst/>
            </a:prstGeom>
          </p:spPr>
          <p:txBody>
            <a:bodyPr vert="horz" wrap="none" lIns="243744" tIns="121869" rIns="243744" bIns="121869">
              <a:normAutofit fontScale="70000" lnSpcReduction="20000"/>
            </a:bodyPr>
            <a:lstStyle/>
            <a:p>
              <a:pPr marL="0" indent="0" algn="ctr">
                <a:spcBef>
                  <a:spcPct val="0"/>
                </a:spcBef>
                <a:buNone/>
              </a:pPr>
              <a:r>
                <a:rPr lang="en-US" sz="2400" b="1">
                  <a:solidFill>
                    <a:schemeClr val="accent4"/>
                  </a:solidFill>
                  <a:cs typeface="+mn-ea"/>
                  <a:sym typeface="+mn-lt"/>
                </a:rPr>
                <a:t>25%</a:t>
              </a:r>
              <a:endParaRPr lang="en-US" sz="2400" b="1">
                <a:solidFill>
                  <a:schemeClr val="accent4"/>
                </a:solidFill>
                <a:cs typeface="+mn-ea"/>
                <a:sym typeface="+mn-lt"/>
              </a:endParaRPr>
            </a:p>
          </p:txBody>
        </p:sp>
        <p:sp>
          <p:nvSpPr>
            <p:cNvPr id="17" name="TextBox 175"/>
            <p:cNvSpPr txBox="1"/>
            <p:nvPr/>
          </p:nvSpPr>
          <p:spPr>
            <a:xfrm>
              <a:off x="5240661" y="3866030"/>
              <a:ext cx="3363986" cy="346249"/>
            </a:xfrm>
            <a:prstGeom prst="rect">
              <a:avLst/>
            </a:prstGeom>
          </p:spPr>
          <p:txBody>
            <a:bodyPr vert="horz" wrap="square" lIns="216000" tIns="0" rIns="0" bIns="0" anchor="ctr" anchorCtr="0">
              <a:noAutofit/>
            </a:bodyPr>
            <a:lstStyle/>
            <a:p>
              <a:pPr>
                <a:lnSpc>
                  <a:spcPct val="120000"/>
                </a:lnSpc>
                <a:spcBef>
                  <a:spcPct val="0"/>
                </a:spcBef>
              </a:pPr>
              <a:r>
                <a:rPr lang="zh-CN" altLang="en-US" sz="1400" dirty="0">
                  <a:solidFill>
                    <a:schemeClr val="tx1">
                      <a:lumMod val="75000"/>
                      <a:lumOff val="25000"/>
                    </a:schemeClr>
                  </a:solidFill>
                  <a:cs typeface="+mn-ea"/>
                  <a:sym typeface="+mn-lt"/>
                </a:rPr>
                <a:t>具有历史记录功能，方便用户继续进行上次的操作</a:t>
              </a:r>
              <a:endParaRPr lang="zh-CN" altLang="en-US" sz="1400" dirty="0">
                <a:solidFill>
                  <a:schemeClr val="tx1">
                    <a:lumMod val="75000"/>
                    <a:lumOff val="25000"/>
                  </a:schemeClr>
                </a:solidFill>
                <a:cs typeface="+mn-ea"/>
                <a:sym typeface="+mn-lt"/>
              </a:endParaRPr>
            </a:p>
          </p:txBody>
        </p:sp>
      </p:grpSp>
      <p:sp>
        <p:nvSpPr>
          <p:cNvPr id="173"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1800" dirty="0">
                <a:solidFill>
                  <a:schemeClr val="tx1">
                    <a:lumMod val="65000"/>
                    <a:lumOff val="35000"/>
                  </a:schemeClr>
                </a:solidFill>
                <a:latin typeface="+mn-lt"/>
                <a:ea typeface="+mn-ea"/>
                <a:cs typeface="+mn-ea"/>
                <a:sym typeface="+mn-lt"/>
              </a:rPr>
              <a:t>项目特色</a:t>
            </a:r>
            <a:endParaRPr lang="zh-CN" altLang="en-US" sz="18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nodeType="clickEffect">
                                  <p:stCondLst>
                                    <p:cond delay="0"/>
                                  </p:stCondLst>
                                  <p:childTnLst>
                                    <p:set>
                                      <p:cBhvr>
                                        <p:cTn id="14" dur="1" fill="hold">
                                          <p:stCondLst>
                                            <p:cond delay="0"/>
                                          </p:stCondLst>
                                        </p:cTn>
                                        <p:tgtEl>
                                          <p:spTgt spid="176"/>
                                        </p:tgtEl>
                                        <p:attrNameLst>
                                          <p:attrName>style.visibility</p:attrName>
                                        </p:attrNameLst>
                                      </p:cBhvr>
                                      <p:to>
                                        <p:strVal val="visible"/>
                                      </p:to>
                                    </p:set>
                                    <p:anim calcmode="lin" valueType="num">
                                      <p:cBhvr additive="base">
                                        <p:cTn id="15" dur="500" fill="hold"/>
                                        <p:tgtEl>
                                          <p:spTgt spid="176"/>
                                        </p:tgtEl>
                                        <p:attrNameLst>
                                          <p:attrName>ppt_x</p:attrName>
                                        </p:attrNameLst>
                                      </p:cBhvr>
                                      <p:tavLst>
                                        <p:tav tm="0">
                                          <p:val>
                                            <p:strVal val="1+#ppt_w/2"/>
                                          </p:val>
                                        </p:tav>
                                        <p:tav tm="100000">
                                          <p:val>
                                            <p:strVal val="#ppt_x"/>
                                          </p:val>
                                        </p:tav>
                                      </p:tavLst>
                                    </p:anim>
                                    <p:anim calcmode="lin" valueType="num">
                                      <p:cBhvr additive="base">
                                        <p:cTn id="16" dur="500" fill="hold"/>
                                        <p:tgtEl>
                                          <p:spTgt spid="176"/>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75"/>
                                        </p:tgtEl>
                                        <p:attrNameLst>
                                          <p:attrName>style.visibility</p:attrName>
                                        </p:attrNameLst>
                                      </p:cBhvr>
                                      <p:to>
                                        <p:strVal val="visible"/>
                                      </p:to>
                                    </p:set>
                                    <p:anim calcmode="lin" valueType="num">
                                      <p:cBhvr additive="base">
                                        <p:cTn id="19" dur="500" fill="hold"/>
                                        <p:tgtEl>
                                          <p:spTgt spid="175"/>
                                        </p:tgtEl>
                                        <p:attrNameLst>
                                          <p:attrName>ppt_x</p:attrName>
                                        </p:attrNameLst>
                                      </p:cBhvr>
                                      <p:tavLst>
                                        <p:tav tm="0">
                                          <p:val>
                                            <p:strVal val="1+#ppt_w/2"/>
                                          </p:val>
                                        </p:tav>
                                        <p:tav tm="100000">
                                          <p:val>
                                            <p:strVal val="#ppt_x"/>
                                          </p:val>
                                        </p:tav>
                                      </p:tavLst>
                                    </p:anim>
                                    <p:anim calcmode="lin" valueType="num">
                                      <p:cBhvr additive="base">
                                        <p:cTn id="20" dur="500" fill="hold"/>
                                        <p:tgtEl>
                                          <p:spTgt spid="175"/>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174"/>
                                        </p:tgtEl>
                                        <p:attrNameLst>
                                          <p:attrName>style.visibility</p:attrName>
                                        </p:attrNameLst>
                                      </p:cBhvr>
                                      <p:to>
                                        <p:strVal val="visible"/>
                                      </p:to>
                                    </p:set>
                                    <p:anim calcmode="lin" valueType="num">
                                      <p:cBhvr additive="base">
                                        <p:cTn id="23" dur="500" fill="hold"/>
                                        <p:tgtEl>
                                          <p:spTgt spid="174"/>
                                        </p:tgtEl>
                                        <p:attrNameLst>
                                          <p:attrName>ppt_x</p:attrName>
                                        </p:attrNameLst>
                                      </p:cBhvr>
                                      <p:tavLst>
                                        <p:tav tm="0">
                                          <p:val>
                                            <p:strVal val="1+#ppt_w/2"/>
                                          </p:val>
                                        </p:tav>
                                        <p:tav tm="100000">
                                          <p:val>
                                            <p:strVal val="#ppt_x"/>
                                          </p:val>
                                        </p:tav>
                                      </p:tavLst>
                                    </p:anim>
                                    <p:anim calcmode="lin" valueType="num">
                                      <p:cBhvr additive="base">
                                        <p:cTn id="24" dur="500" fill="hold"/>
                                        <p:tgtEl>
                                          <p:spTgt spid="174"/>
                                        </p:tgtEl>
                                        <p:attrNameLst>
                                          <p:attrName>ppt_y</p:attrName>
                                        </p:attrNameLst>
                                      </p:cBhvr>
                                      <p:tavLst>
                                        <p:tav tm="0">
                                          <p:val>
                                            <p:strVal val="1+#ppt_h/2"/>
                                          </p:val>
                                        </p:tav>
                                        <p:tav tm="100000">
                                          <p:val>
                                            <p:strVal val="#ppt_y"/>
                                          </p:val>
                                        </p:tav>
                                      </p:tavLst>
                                    </p:anim>
                                  </p:childTnLst>
                                </p:cTn>
                              </p:par>
                              <p:par>
                                <p:cTn id="25" presetID="2" presetClass="entr" presetSubtype="6"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539115" y="915035"/>
            <a:ext cx="7899400" cy="3570605"/>
          </a:xfrm>
          <a:prstGeom prst="rect">
            <a:avLst/>
          </a:prstGeom>
        </p:spPr>
      </p:pic>
      <p:grpSp>
        <p:nvGrpSpPr>
          <p:cNvPr id="8" name="Group 1"/>
          <p:cNvGrpSpPr/>
          <p:nvPr/>
        </p:nvGrpSpPr>
        <p:grpSpPr>
          <a:xfrm>
            <a:off x="594360" y="299720"/>
            <a:ext cx="974090" cy="807720"/>
            <a:chOff x="657949" y="1626853"/>
            <a:chExt cx="4151457" cy="3610043"/>
          </a:xfrm>
        </p:grpSpPr>
        <p:grpSp>
          <p:nvGrpSpPr>
            <p:cNvPr id="59" name="Group 29"/>
            <p:cNvGrpSpPr/>
            <p:nvPr/>
          </p:nvGrpSpPr>
          <p:grpSpPr>
            <a:xfrm rot="0">
              <a:off x="1389463" y="1626853"/>
              <a:ext cx="1316724" cy="1462095"/>
              <a:chOff x="1044013" y="942906"/>
              <a:chExt cx="1316724" cy="1462095"/>
            </a:xfrm>
            <a:solidFill>
              <a:schemeClr val="accent1"/>
            </a:solidFill>
          </p:grpSpPr>
          <p:sp>
            <p:nvSpPr>
              <p:cNvPr id="61" name="Freeform: Shape 31"/>
              <p:cNvSpPr/>
              <p:nvPr/>
            </p:nvSpPr>
            <p:spPr bwMode="auto">
              <a:xfrm>
                <a:off x="1235045" y="942906"/>
                <a:ext cx="872225" cy="944911"/>
              </a:xfrm>
              <a:custGeom>
                <a:avLst/>
                <a:gdLst>
                  <a:gd name="T0" fmla="*/ 1038 w 4126"/>
                  <a:gd name="T1" fmla="*/ 4471 h 4472"/>
                  <a:gd name="T2" fmla="*/ 1038 w 4126"/>
                  <a:gd name="T3" fmla="*/ 4471 h 4472"/>
                  <a:gd name="T4" fmla="*/ 532 w 4126"/>
                  <a:gd name="T5" fmla="*/ 3593 h 4472"/>
                  <a:gd name="T6" fmla="*/ 319 w 4126"/>
                  <a:gd name="T7" fmla="*/ 3699 h 4472"/>
                  <a:gd name="T8" fmla="*/ 26 w 4126"/>
                  <a:gd name="T9" fmla="*/ 3486 h 4472"/>
                  <a:gd name="T10" fmla="*/ 452 w 4126"/>
                  <a:gd name="T11" fmla="*/ 265 h 4472"/>
                  <a:gd name="T12" fmla="*/ 798 w 4126"/>
                  <a:gd name="T13" fmla="*/ 52 h 4472"/>
                  <a:gd name="T14" fmla="*/ 3779 w 4126"/>
                  <a:gd name="T15" fmla="*/ 1303 h 4472"/>
                  <a:gd name="T16" fmla="*/ 3832 w 4126"/>
                  <a:gd name="T17" fmla="*/ 1677 h 4472"/>
                  <a:gd name="T18" fmla="*/ 3619 w 4126"/>
                  <a:gd name="T19" fmla="*/ 1809 h 4472"/>
                  <a:gd name="T20" fmla="*/ 4125 w 4126"/>
                  <a:gd name="T21" fmla="*/ 2687 h 4472"/>
                  <a:gd name="T22" fmla="*/ 1038 w 4126"/>
                  <a:gd name="T23" fmla="*/ 4471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1038" y="4471"/>
                    </a:moveTo>
                    <a:lnTo>
                      <a:pt x="1038" y="4471"/>
                    </a:lnTo>
                    <a:cubicBezTo>
                      <a:pt x="532" y="3593"/>
                      <a:pt x="532" y="3593"/>
                      <a:pt x="532" y="3593"/>
                    </a:cubicBezTo>
                    <a:cubicBezTo>
                      <a:pt x="319" y="3699"/>
                      <a:pt x="319" y="3699"/>
                      <a:pt x="319" y="3699"/>
                    </a:cubicBezTo>
                    <a:cubicBezTo>
                      <a:pt x="159" y="3806"/>
                      <a:pt x="0" y="3672"/>
                      <a:pt x="26" y="3486"/>
                    </a:cubicBezTo>
                    <a:cubicBezTo>
                      <a:pt x="452" y="265"/>
                      <a:pt x="452" y="265"/>
                      <a:pt x="452" y="265"/>
                    </a:cubicBezTo>
                    <a:cubicBezTo>
                      <a:pt x="478" y="80"/>
                      <a:pt x="611" y="0"/>
                      <a:pt x="798" y="52"/>
                    </a:cubicBezTo>
                    <a:cubicBezTo>
                      <a:pt x="3779" y="1303"/>
                      <a:pt x="3779" y="1303"/>
                      <a:pt x="3779" y="1303"/>
                    </a:cubicBezTo>
                    <a:cubicBezTo>
                      <a:pt x="3965" y="1384"/>
                      <a:pt x="3991" y="1596"/>
                      <a:pt x="3832" y="1677"/>
                    </a:cubicBezTo>
                    <a:cubicBezTo>
                      <a:pt x="3619" y="1809"/>
                      <a:pt x="3619" y="1809"/>
                      <a:pt x="3619" y="1809"/>
                    </a:cubicBezTo>
                    <a:cubicBezTo>
                      <a:pt x="4125" y="2687"/>
                      <a:pt x="4125" y="2687"/>
                      <a:pt x="4125" y="2687"/>
                    </a:cubicBezTo>
                    <a:cubicBezTo>
                      <a:pt x="3087" y="3273"/>
                      <a:pt x="2075" y="3858"/>
                      <a:pt x="1038" y="4471"/>
                    </a:cubicBezTo>
                  </a:path>
                </a:pathLst>
              </a:custGeom>
              <a:grpFill/>
              <a:ln>
                <a:noFill/>
              </a:ln>
              <a:effectLst/>
            </p:spPr>
            <p:txBody>
              <a:bodyPr anchor="ctr"/>
              <a:p>
                <a:pPr algn="ctr"/>
                <a:endParaRPr>
                  <a:cs typeface="+mn-ea"/>
                  <a:sym typeface="+mn-lt"/>
                </a:endParaRPr>
              </a:p>
            </p:txBody>
          </p:sp>
          <p:sp>
            <p:nvSpPr>
              <p:cNvPr id="62" name="Freeform: Shape 32"/>
              <p:cNvSpPr/>
              <p:nvPr/>
            </p:nvSpPr>
            <p:spPr bwMode="auto">
              <a:xfrm>
                <a:off x="1044013" y="1184259"/>
                <a:ext cx="1316724" cy="1220742"/>
              </a:xfrm>
              <a:custGeom>
                <a:avLst/>
                <a:gdLst>
                  <a:gd name="T0" fmla="*/ 0 w 6230"/>
                  <a:gd name="T1" fmla="*/ 3593 h 5776"/>
                  <a:gd name="T2" fmla="*/ 6229 w 6230"/>
                  <a:gd name="T3" fmla="*/ 0 h 5776"/>
                  <a:gd name="T4" fmla="*/ 6229 w 6230"/>
                  <a:gd name="T5" fmla="*/ 4338 h 5776"/>
                  <a:gd name="T6" fmla="*/ 3780 w 6230"/>
                  <a:gd name="T7" fmla="*/ 5775 h 5776"/>
                  <a:gd name="T8" fmla="*/ 0 w 6230"/>
                  <a:gd name="T9" fmla="*/ 3593 h 5776"/>
                </a:gdLst>
                <a:ahLst/>
                <a:cxnLst>
                  <a:cxn ang="0">
                    <a:pos x="T0" y="T1"/>
                  </a:cxn>
                  <a:cxn ang="0">
                    <a:pos x="T2" y="T3"/>
                  </a:cxn>
                  <a:cxn ang="0">
                    <a:pos x="T4" y="T5"/>
                  </a:cxn>
                  <a:cxn ang="0">
                    <a:pos x="T6" y="T7"/>
                  </a:cxn>
                  <a:cxn ang="0">
                    <a:pos x="T8" y="T9"/>
                  </a:cxn>
                </a:cxnLst>
                <a:rect l="0" t="0" r="r" b="b"/>
                <a:pathLst>
                  <a:path w="6230" h="5776">
                    <a:moveTo>
                      <a:pt x="0" y="3593"/>
                    </a:moveTo>
                    <a:lnTo>
                      <a:pt x="6229" y="0"/>
                    </a:lnTo>
                    <a:lnTo>
                      <a:pt x="6229" y="4338"/>
                    </a:lnTo>
                    <a:lnTo>
                      <a:pt x="3780" y="5775"/>
                    </a:lnTo>
                    <a:lnTo>
                      <a:pt x="0" y="3593"/>
                    </a:lnTo>
                  </a:path>
                </a:pathLst>
              </a:custGeom>
              <a:grpFill/>
              <a:ln>
                <a:noFill/>
              </a:ln>
              <a:effectLst/>
            </p:spPr>
            <p:txBody>
              <a:bodyPr anchor="ctr"/>
              <a:p>
                <a:pPr algn="ctr"/>
                <a:endParaRPr>
                  <a:cs typeface="+mn-ea"/>
                  <a:sym typeface="+mn-lt"/>
                </a:endParaRPr>
              </a:p>
            </p:txBody>
          </p:sp>
        </p:grpSp>
        <p:grpSp>
          <p:nvGrpSpPr>
            <p:cNvPr id="55" name="Group 25"/>
            <p:cNvGrpSpPr/>
            <p:nvPr/>
          </p:nvGrpSpPr>
          <p:grpSpPr>
            <a:xfrm rot="0">
              <a:off x="657949" y="2672405"/>
              <a:ext cx="1502165" cy="1518939"/>
              <a:chOff x="657949" y="2615255"/>
              <a:chExt cx="1502165" cy="1518939"/>
            </a:xfrm>
          </p:grpSpPr>
          <p:sp>
            <p:nvSpPr>
              <p:cNvPr id="57" name="Freeform: Shape 27"/>
              <p:cNvSpPr/>
              <p:nvPr/>
            </p:nvSpPr>
            <p:spPr bwMode="auto">
              <a:xfrm>
                <a:off x="657949" y="2891087"/>
                <a:ext cx="861043" cy="967275"/>
              </a:xfrm>
              <a:custGeom>
                <a:avLst/>
                <a:gdLst>
                  <a:gd name="T0" fmla="*/ 4072 w 4073"/>
                  <a:gd name="T1" fmla="*/ 4071 h 4578"/>
                  <a:gd name="T2" fmla="*/ 4072 w 4073"/>
                  <a:gd name="T3" fmla="*/ 4071 h 4578"/>
                  <a:gd name="T4" fmla="*/ 3061 w 4073"/>
                  <a:gd name="T5" fmla="*/ 4071 h 4578"/>
                  <a:gd name="T6" fmla="*/ 3061 w 4073"/>
                  <a:gd name="T7" fmla="*/ 4310 h 4578"/>
                  <a:gd name="T8" fmla="*/ 2714 w 4073"/>
                  <a:gd name="T9" fmla="*/ 4470 h 4578"/>
                  <a:gd name="T10" fmla="*/ 159 w 4073"/>
                  <a:gd name="T11" fmla="*/ 2500 h 4578"/>
                  <a:gd name="T12" fmla="*/ 159 w 4073"/>
                  <a:gd name="T13" fmla="*/ 2076 h 4578"/>
                  <a:gd name="T14" fmla="*/ 2714 w 4073"/>
                  <a:gd name="T15" fmla="*/ 107 h 4578"/>
                  <a:gd name="T16" fmla="*/ 3061 w 4073"/>
                  <a:gd name="T17" fmla="*/ 266 h 4578"/>
                  <a:gd name="T18" fmla="*/ 3061 w 4073"/>
                  <a:gd name="T19" fmla="*/ 505 h 4578"/>
                  <a:gd name="T20" fmla="*/ 4072 w 4073"/>
                  <a:gd name="T21" fmla="*/ 505 h 4578"/>
                  <a:gd name="T22" fmla="*/ 4072 w 4073"/>
                  <a:gd name="T23" fmla="*/ 4071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4072" y="4071"/>
                    </a:moveTo>
                    <a:lnTo>
                      <a:pt x="4072" y="4071"/>
                    </a:lnTo>
                    <a:cubicBezTo>
                      <a:pt x="3061" y="4071"/>
                      <a:pt x="3061" y="4071"/>
                      <a:pt x="3061" y="4071"/>
                    </a:cubicBezTo>
                    <a:cubicBezTo>
                      <a:pt x="3061" y="4310"/>
                      <a:pt x="3061" y="4310"/>
                      <a:pt x="3061" y="4310"/>
                    </a:cubicBezTo>
                    <a:cubicBezTo>
                      <a:pt x="3061" y="4497"/>
                      <a:pt x="2874" y="4577"/>
                      <a:pt x="2714" y="4470"/>
                    </a:cubicBezTo>
                    <a:cubicBezTo>
                      <a:pt x="159" y="2500"/>
                      <a:pt x="159" y="2500"/>
                      <a:pt x="159" y="2500"/>
                    </a:cubicBezTo>
                    <a:cubicBezTo>
                      <a:pt x="0" y="2368"/>
                      <a:pt x="0" y="2209"/>
                      <a:pt x="159" y="2076"/>
                    </a:cubicBezTo>
                    <a:cubicBezTo>
                      <a:pt x="2714" y="107"/>
                      <a:pt x="2714" y="107"/>
                      <a:pt x="2714" y="107"/>
                    </a:cubicBezTo>
                    <a:cubicBezTo>
                      <a:pt x="2874" y="0"/>
                      <a:pt x="3061" y="79"/>
                      <a:pt x="3061" y="266"/>
                    </a:cubicBezTo>
                    <a:cubicBezTo>
                      <a:pt x="3061" y="505"/>
                      <a:pt x="3061" y="505"/>
                      <a:pt x="3061" y="505"/>
                    </a:cubicBezTo>
                    <a:cubicBezTo>
                      <a:pt x="4072" y="505"/>
                      <a:pt x="4072" y="505"/>
                      <a:pt x="4072" y="505"/>
                    </a:cubicBezTo>
                    <a:cubicBezTo>
                      <a:pt x="4072" y="1703"/>
                      <a:pt x="4072" y="2874"/>
                      <a:pt x="4072" y="4071"/>
                    </a:cubicBezTo>
                  </a:path>
                </a:pathLst>
              </a:custGeom>
              <a:solidFill>
                <a:schemeClr val="accent3"/>
              </a:solidFill>
              <a:ln>
                <a:noFill/>
              </a:ln>
              <a:effectLst/>
            </p:spPr>
            <p:txBody>
              <a:bodyPr anchor="ctr"/>
              <a:p>
                <a:pPr algn="ctr"/>
                <a:endParaRPr>
                  <a:cs typeface="+mn-ea"/>
                  <a:sym typeface="+mn-lt"/>
                </a:endParaRPr>
              </a:p>
            </p:txBody>
          </p:sp>
          <p:sp>
            <p:nvSpPr>
              <p:cNvPr id="58" name="Freeform: Shape 28"/>
              <p:cNvSpPr/>
              <p:nvPr/>
            </p:nvSpPr>
            <p:spPr bwMode="auto">
              <a:xfrm>
                <a:off x="1367098" y="2615255"/>
                <a:ext cx="793016" cy="1518939"/>
              </a:xfrm>
              <a:custGeom>
                <a:avLst/>
                <a:gdLst>
                  <a:gd name="T0" fmla="*/ 0 w 3754"/>
                  <a:gd name="T1" fmla="*/ 7186 h 7187"/>
                  <a:gd name="T2" fmla="*/ 0 w 3754"/>
                  <a:gd name="T3" fmla="*/ 0 h 7187"/>
                  <a:gd name="T4" fmla="*/ 3753 w 3754"/>
                  <a:gd name="T5" fmla="*/ 2183 h 7187"/>
                  <a:gd name="T6" fmla="*/ 3753 w 3754"/>
                  <a:gd name="T7" fmla="*/ 5003 h 7187"/>
                  <a:gd name="T8" fmla="*/ 0 w 3754"/>
                  <a:gd name="T9" fmla="*/ 7186 h 7187"/>
                </a:gdLst>
                <a:ahLst/>
                <a:cxnLst>
                  <a:cxn ang="0">
                    <a:pos x="T0" y="T1"/>
                  </a:cxn>
                  <a:cxn ang="0">
                    <a:pos x="T2" y="T3"/>
                  </a:cxn>
                  <a:cxn ang="0">
                    <a:pos x="T4" y="T5"/>
                  </a:cxn>
                  <a:cxn ang="0">
                    <a:pos x="T6" y="T7"/>
                  </a:cxn>
                  <a:cxn ang="0">
                    <a:pos x="T8" y="T9"/>
                  </a:cxn>
                </a:cxnLst>
                <a:rect l="0" t="0" r="r" b="b"/>
                <a:pathLst>
                  <a:path w="3754" h="7187">
                    <a:moveTo>
                      <a:pt x="0" y="7186"/>
                    </a:moveTo>
                    <a:lnTo>
                      <a:pt x="0" y="0"/>
                    </a:lnTo>
                    <a:lnTo>
                      <a:pt x="3753" y="2183"/>
                    </a:lnTo>
                    <a:lnTo>
                      <a:pt x="3753" y="5003"/>
                    </a:lnTo>
                    <a:lnTo>
                      <a:pt x="0" y="7186"/>
                    </a:lnTo>
                  </a:path>
                </a:pathLst>
              </a:custGeom>
              <a:solidFill>
                <a:schemeClr val="accent3"/>
              </a:solidFill>
              <a:ln>
                <a:noFill/>
              </a:ln>
              <a:effectLst/>
            </p:spPr>
            <p:txBody>
              <a:bodyPr anchor="ctr"/>
              <a:p>
                <a:pPr algn="ctr"/>
                <a:endParaRPr>
                  <a:cs typeface="+mn-ea"/>
                  <a:sym typeface="+mn-lt"/>
                </a:endParaRPr>
              </a:p>
            </p:txBody>
          </p:sp>
        </p:grpSp>
        <p:grpSp>
          <p:nvGrpSpPr>
            <p:cNvPr id="51" name="Group 21"/>
            <p:cNvGrpSpPr/>
            <p:nvPr/>
          </p:nvGrpSpPr>
          <p:grpSpPr>
            <a:xfrm rot="0">
              <a:off x="1389463" y="3774800"/>
              <a:ext cx="1316724" cy="1462096"/>
              <a:chOff x="1044013" y="3090853"/>
              <a:chExt cx="1316724" cy="1462096"/>
            </a:xfrm>
            <a:solidFill>
              <a:schemeClr val="accent5"/>
            </a:solidFill>
          </p:grpSpPr>
          <p:sp>
            <p:nvSpPr>
              <p:cNvPr id="53" name="Freeform: Shape 23"/>
              <p:cNvSpPr/>
              <p:nvPr/>
            </p:nvSpPr>
            <p:spPr bwMode="auto">
              <a:xfrm>
                <a:off x="1235045" y="3608038"/>
                <a:ext cx="872225" cy="944911"/>
              </a:xfrm>
              <a:custGeom>
                <a:avLst/>
                <a:gdLst>
                  <a:gd name="T0" fmla="*/ 4125 w 4126"/>
                  <a:gd name="T1" fmla="*/ 1784 h 4473"/>
                  <a:gd name="T2" fmla="*/ 4125 w 4126"/>
                  <a:gd name="T3" fmla="*/ 1784 h 4473"/>
                  <a:gd name="T4" fmla="*/ 3619 w 4126"/>
                  <a:gd name="T5" fmla="*/ 2662 h 4473"/>
                  <a:gd name="T6" fmla="*/ 3832 w 4126"/>
                  <a:gd name="T7" fmla="*/ 2795 h 4473"/>
                  <a:gd name="T8" fmla="*/ 3779 w 4126"/>
                  <a:gd name="T9" fmla="*/ 3168 h 4473"/>
                  <a:gd name="T10" fmla="*/ 798 w 4126"/>
                  <a:gd name="T11" fmla="*/ 4419 h 4473"/>
                  <a:gd name="T12" fmla="*/ 452 w 4126"/>
                  <a:gd name="T13" fmla="*/ 4206 h 4473"/>
                  <a:gd name="T14" fmla="*/ 26 w 4126"/>
                  <a:gd name="T15" fmla="*/ 986 h 4473"/>
                  <a:gd name="T16" fmla="*/ 319 w 4126"/>
                  <a:gd name="T17" fmla="*/ 773 h 4473"/>
                  <a:gd name="T18" fmla="*/ 532 w 4126"/>
                  <a:gd name="T19" fmla="*/ 879 h 4473"/>
                  <a:gd name="T20" fmla="*/ 1038 w 4126"/>
                  <a:gd name="T21" fmla="*/ 0 h 4473"/>
                  <a:gd name="T22" fmla="*/ 4125 w 4126"/>
                  <a:gd name="T23" fmla="*/ 1784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4125" y="1784"/>
                    </a:moveTo>
                    <a:lnTo>
                      <a:pt x="4125" y="1784"/>
                    </a:lnTo>
                    <a:cubicBezTo>
                      <a:pt x="3619" y="2662"/>
                      <a:pt x="3619" y="2662"/>
                      <a:pt x="3619" y="2662"/>
                    </a:cubicBezTo>
                    <a:cubicBezTo>
                      <a:pt x="3832" y="2795"/>
                      <a:pt x="3832" y="2795"/>
                      <a:pt x="3832" y="2795"/>
                    </a:cubicBezTo>
                    <a:cubicBezTo>
                      <a:pt x="3991" y="2875"/>
                      <a:pt x="3965" y="3088"/>
                      <a:pt x="3779" y="3168"/>
                    </a:cubicBezTo>
                    <a:cubicBezTo>
                      <a:pt x="798" y="4419"/>
                      <a:pt x="798" y="4419"/>
                      <a:pt x="798" y="4419"/>
                    </a:cubicBezTo>
                    <a:cubicBezTo>
                      <a:pt x="611" y="4472"/>
                      <a:pt x="478" y="4392"/>
                      <a:pt x="452" y="4206"/>
                    </a:cubicBezTo>
                    <a:cubicBezTo>
                      <a:pt x="26" y="986"/>
                      <a:pt x="26" y="986"/>
                      <a:pt x="26" y="986"/>
                    </a:cubicBezTo>
                    <a:cubicBezTo>
                      <a:pt x="0" y="799"/>
                      <a:pt x="159" y="666"/>
                      <a:pt x="319" y="773"/>
                    </a:cubicBezTo>
                    <a:cubicBezTo>
                      <a:pt x="532" y="879"/>
                      <a:pt x="532" y="879"/>
                      <a:pt x="532" y="879"/>
                    </a:cubicBezTo>
                    <a:cubicBezTo>
                      <a:pt x="1038" y="0"/>
                      <a:pt x="1038" y="0"/>
                      <a:pt x="1038" y="0"/>
                    </a:cubicBezTo>
                    <a:cubicBezTo>
                      <a:pt x="2075" y="613"/>
                      <a:pt x="3087" y="1199"/>
                      <a:pt x="4125" y="1784"/>
                    </a:cubicBezTo>
                  </a:path>
                </a:pathLst>
              </a:custGeom>
              <a:grpFill/>
              <a:ln>
                <a:noFill/>
              </a:ln>
              <a:effectLst/>
            </p:spPr>
            <p:txBody>
              <a:bodyPr anchor="ctr"/>
              <a:p>
                <a:pPr algn="ctr"/>
                <a:endParaRPr>
                  <a:cs typeface="+mn-ea"/>
                  <a:sym typeface="+mn-lt"/>
                </a:endParaRPr>
              </a:p>
            </p:txBody>
          </p:sp>
          <p:sp>
            <p:nvSpPr>
              <p:cNvPr id="54" name="Freeform: Shape 24"/>
              <p:cNvSpPr/>
              <p:nvPr/>
            </p:nvSpPr>
            <p:spPr bwMode="auto">
              <a:xfrm>
                <a:off x="1044013" y="3090853"/>
                <a:ext cx="1316724" cy="1220742"/>
              </a:xfrm>
              <a:custGeom>
                <a:avLst/>
                <a:gdLst>
                  <a:gd name="T0" fmla="*/ 6229 w 6230"/>
                  <a:gd name="T1" fmla="*/ 5776 h 5777"/>
                  <a:gd name="T2" fmla="*/ 0 w 6230"/>
                  <a:gd name="T3" fmla="*/ 2183 h 5777"/>
                  <a:gd name="T4" fmla="*/ 3780 w 6230"/>
                  <a:gd name="T5" fmla="*/ 0 h 5777"/>
                  <a:gd name="T6" fmla="*/ 6229 w 6230"/>
                  <a:gd name="T7" fmla="*/ 1437 h 5777"/>
                  <a:gd name="T8" fmla="*/ 6229 w 6230"/>
                  <a:gd name="T9" fmla="*/ 5776 h 5777"/>
                </a:gdLst>
                <a:ahLst/>
                <a:cxnLst>
                  <a:cxn ang="0">
                    <a:pos x="T0" y="T1"/>
                  </a:cxn>
                  <a:cxn ang="0">
                    <a:pos x="T2" y="T3"/>
                  </a:cxn>
                  <a:cxn ang="0">
                    <a:pos x="T4" y="T5"/>
                  </a:cxn>
                  <a:cxn ang="0">
                    <a:pos x="T6" y="T7"/>
                  </a:cxn>
                  <a:cxn ang="0">
                    <a:pos x="T8" y="T9"/>
                  </a:cxn>
                </a:cxnLst>
                <a:rect l="0" t="0" r="r" b="b"/>
                <a:pathLst>
                  <a:path w="6230" h="5777">
                    <a:moveTo>
                      <a:pt x="6229" y="5776"/>
                    </a:moveTo>
                    <a:lnTo>
                      <a:pt x="0" y="2183"/>
                    </a:lnTo>
                    <a:lnTo>
                      <a:pt x="3780" y="0"/>
                    </a:lnTo>
                    <a:lnTo>
                      <a:pt x="6229" y="1437"/>
                    </a:lnTo>
                    <a:lnTo>
                      <a:pt x="6229" y="5776"/>
                    </a:lnTo>
                  </a:path>
                </a:pathLst>
              </a:custGeom>
              <a:grpFill/>
              <a:ln>
                <a:noFill/>
              </a:ln>
              <a:effectLst/>
            </p:spPr>
            <p:txBody>
              <a:bodyPr anchor="ctr"/>
              <a:p>
                <a:pPr algn="ctr"/>
                <a:endParaRPr>
                  <a:cs typeface="+mn-ea"/>
                  <a:sym typeface="+mn-lt"/>
                </a:endParaRPr>
              </a:p>
            </p:txBody>
          </p:sp>
        </p:grpSp>
        <p:grpSp>
          <p:nvGrpSpPr>
            <p:cNvPr id="47" name="Group 17"/>
            <p:cNvGrpSpPr/>
            <p:nvPr/>
          </p:nvGrpSpPr>
          <p:grpSpPr>
            <a:xfrm rot="0">
              <a:off x="2761168" y="3774800"/>
              <a:ext cx="1316724" cy="1462096"/>
              <a:chOff x="2415718" y="3090853"/>
              <a:chExt cx="1316724" cy="1462096"/>
            </a:xfrm>
            <a:solidFill>
              <a:schemeClr val="tx2"/>
            </a:solidFill>
          </p:grpSpPr>
          <p:sp>
            <p:nvSpPr>
              <p:cNvPr id="49" name="Freeform: Shape 19"/>
              <p:cNvSpPr/>
              <p:nvPr/>
            </p:nvSpPr>
            <p:spPr bwMode="auto">
              <a:xfrm>
                <a:off x="2669185" y="3608038"/>
                <a:ext cx="872225" cy="944911"/>
              </a:xfrm>
              <a:custGeom>
                <a:avLst/>
                <a:gdLst>
                  <a:gd name="T0" fmla="*/ 3087 w 4126"/>
                  <a:gd name="T1" fmla="*/ 0 h 4473"/>
                  <a:gd name="T2" fmla="*/ 3087 w 4126"/>
                  <a:gd name="T3" fmla="*/ 0 h 4473"/>
                  <a:gd name="T4" fmla="*/ 3592 w 4126"/>
                  <a:gd name="T5" fmla="*/ 879 h 4473"/>
                  <a:gd name="T6" fmla="*/ 3805 w 4126"/>
                  <a:gd name="T7" fmla="*/ 773 h 4473"/>
                  <a:gd name="T8" fmla="*/ 4098 w 4126"/>
                  <a:gd name="T9" fmla="*/ 986 h 4473"/>
                  <a:gd name="T10" fmla="*/ 3672 w 4126"/>
                  <a:gd name="T11" fmla="*/ 4206 h 4473"/>
                  <a:gd name="T12" fmla="*/ 3327 w 4126"/>
                  <a:gd name="T13" fmla="*/ 4419 h 4473"/>
                  <a:gd name="T14" fmla="*/ 346 w 4126"/>
                  <a:gd name="T15" fmla="*/ 3168 h 4473"/>
                  <a:gd name="T16" fmla="*/ 292 w 4126"/>
                  <a:gd name="T17" fmla="*/ 2795 h 4473"/>
                  <a:gd name="T18" fmla="*/ 505 w 4126"/>
                  <a:gd name="T19" fmla="*/ 2662 h 4473"/>
                  <a:gd name="T20" fmla="*/ 0 w 4126"/>
                  <a:gd name="T21" fmla="*/ 1784 h 4473"/>
                  <a:gd name="T22" fmla="*/ 3087 w 4126"/>
                  <a:gd name="T23" fmla="*/ 0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3087" y="0"/>
                    </a:moveTo>
                    <a:lnTo>
                      <a:pt x="3087" y="0"/>
                    </a:lnTo>
                    <a:cubicBezTo>
                      <a:pt x="3592" y="879"/>
                      <a:pt x="3592" y="879"/>
                      <a:pt x="3592" y="879"/>
                    </a:cubicBezTo>
                    <a:cubicBezTo>
                      <a:pt x="3805" y="773"/>
                      <a:pt x="3805" y="773"/>
                      <a:pt x="3805" y="773"/>
                    </a:cubicBezTo>
                    <a:cubicBezTo>
                      <a:pt x="3965" y="666"/>
                      <a:pt x="4125" y="799"/>
                      <a:pt x="4098" y="986"/>
                    </a:cubicBezTo>
                    <a:cubicBezTo>
                      <a:pt x="3672" y="4206"/>
                      <a:pt x="3672" y="4206"/>
                      <a:pt x="3672" y="4206"/>
                    </a:cubicBezTo>
                    <a:cubicBezTo>
                      <a:pt x="3646" y="4392"/>
                      <a:pt x="3513" y="4472"/>
                      <a:pt x="3327" y="4419"/>
                    </a:cubicBezTo>
                    <a:cubicBezTo>
                      <a:pt x="346" y="3168"/>
                      <a:pt x="346" y="3168"/>
                      <a:pt x="346" y="3168"/>
                    </a:cubicBezTo>
                    <a:cubicBezTo>
                      <a:pt x="159" y="3088"/>
                      <a:pt x="133" y="2875"/>
                      <a:pt x="292" y="2795"/>
                    </a:cubicBezTo>
                    <a:cubicBezTo>
                      <a:pt x="505" y="2662"/>
                      <a:pt x="505" y="2662"/>
                      <a:pt x="505" y="2662"/>
                    </a:cubicBezTo>
                    <a:cubicBezTo>
                      <a:pt x="0" y="1784"/>
                      <a:pt x="0" y="1784"/>
                      <a:pt x="0" y="1784"/>
                    </a:cubicBezTo>
                    <a:cubicBezTo>
                      <a:pt x="1011" y="1199"/>
                      <a:pt x="2049" y="613"/>
                      <a:pt x="3087" y="0"/>
                    </a:cubicBezTo>
                  </a:path>
                </a:pathLst>
              </a:custGeom>
              <a:solidFill>
                <a:schemeClr val="accent6"/>
              </a:solidFill>
              <a:ln>
                <a:noFill/>
              </a:ln>
              <a:effectLst/>
            </p:spPr>
            <p:txBody>
              <a:bodyPr anchor="ctr"/>
              <a:p>
                <a:pPr algn="ctr"/>
                <a:endParaRPr>
                  <a:cs typeface="+mn-ea"/>
                  <a:sym typeface="+mn-lt"/>
                </a:endParaRPr>
              </a:p>
            </p:txBody>
          </p:sp>
          <p:sp>
            <p:nvSpPr>
              <p:cNvPr id="50" name="Freeform: Shape 20"/>
              <p:cNvSpPr/>
              <p:nvPr/>
            </p:nvSpPr>
            <p:spPr bwMode="auto">
              <a:xfrm>
                <a:off x="2415718" y="3090853"/>
                <a:ext cx="1316724" cy="1220742"/>
              </a:xfrm>
              <a:custGeom>
                <a:avLst/>
                <a:gdLst>
                  <a:gd name="T0" fmla="*/ 6229 w 6230"/>
                  <a:gd name="T1" fmla="*/ 2183 h 5777"/>
                  <a:gd name="T2" fmla="*/ 0 w 6230"/>
                  <a:gd name="T3" fmla="*/ 5776 h 5777"/>
                  <a:gd name="T4" fmla="*/ 0 w 6230"/>
                  <a:gd name="T5" fmla="*/ 1437 h 5777"/>
                  <a:gd name="T6" fmla="*/ 2449 w 6230"/>
                  <a:gd name="T7" fmla="*/ 0 h 5777"/>
                  <a:gd name="T8" fmla="*/ 6229 w 6230"/>
                  <a:gd name="T9" fmla="*/ 2183 h 5777"/>
                </a:gdLst>
                <a:ahLst/>
                <a:cxnLst>
                  <a:cxn ang="0">
                    <a:pos x="T0" y="T1"/>
                  </a:cxn>
                  <a:cxn ang="0">
                    <a:pos x="T2" y="T3"/>
                  </a:cxn>
                  <a:cxn ang="0">
                    <a:pos x="T4" y="T5"/>
                  </a:cxn>
                  <a:cxn ang="0">
                    <a:pos x="T6" y="T7"/>
                  </a:cxn>
                  <a:cxn ang="0">
                    <a:pos x="T8" y="T9"/>
                  </a:cxn>
                </a:cxnLst>
                <a:rect l="0" t="0" r="r" b="b"/>
                <a:pathLst>
                  <a:path w="6230" h="5777">
                    <a:moveTo>
                      <a:pt x="6229" y="2183"/>
                    </a:moveTo>
                    <a:lnTo>
                      <a:pt x="0" y="5776"/>
                    </a:lnTo>
                    <a:lnTo>
                      <a:pt x="0" y="1437"/>
                    </a:lnTo>
                    <a:lnTo>
                      <a:pt x="2449" y="0"/>
                    </a:lnTo>
                    <a:lnTo>
                      <a:pt x="6229" y="2183"/>
                    </a:lnTo>
                  </a:path>
                </a:pathLst>
              </a:custGeom>
              <a:solidFill>
                <a:schemeClr val="accent6"/>
              </a:solidFill>
              <a:ln>
                <a:noFill/>
              </a:ln>
              <a:effectLst/>
            </p:spPr>
            <p:txBody>
              <a:bodyPr anchor="ctr"/>
              <a:p>
                <a:pPr algn="ctr"/>
                <a:endParaRPr>
                  <a:cs typeface="+mn-ea"/>
                  <a:sym typeface="+mn-lt"/>
                </a:endParaRPr>
              </a:p>
            </p:txBody>
          </p:sp>
        </p:grpSp>
        <p:grpSp>
          <p:nvGrpSpPr>
            <p:cNvPr id="43" name="Group 13"/>
            <p:cNvGrpSpPr/>
            <p:nvPr/>
          </p:nvGrpSpPr>
          <p:grpSpPr>
            <a:xfrm rot="0">
              <a:off x="3307240" y="2672405"/>
              <a:ext cx="1502166" cy="1518939"/>
              <a:chOff x="2961790" y="1988458"/>
              <a:chExt cx="1502166" cy="1518939"/>
            </a:xfrm>
            <a:solidFill>
              <a:schemeClr val="accent4"/>
            </a:solidFill>
          </p:grpSpPr>
          <p:sp>
            <p:nvSpPr>
              <p:cNvPr id="45" name="Freeform: Shape 15"/>
              <p:cNvSpPr/>
              <p:nvPr/>
            </p:nvSpPr>
            <p:spPr bwMode="auto">
              <a:xfrm>
                <a:off x="3602913" y="2264290"/>
                <a:ext cx="861043" cy="967275"/>
              </a:xfrm>
              <a:custGeom>
                <a:avLst/>
                <a:gdLst>
                  <a:gd name="T0" fmla="*/ 0 w 4073"/>
                  <a:gd name="T1" fmla="*/ 505 h 4578"/>
                  <a:gd name="T2" fmla="*/ 0 w 4073"/>
                  <a:gd name="T3" fmla="*/ 505 h 4578"/>
                  <a:gd name="T4" fmla="*/ 1011 w 4073"/>
                  <a:gd name="T5" fmla="*/ 505 h 4578"/>
                  <a:gd name="T6" fmla="*/ 1011 w 4073"/>
                  <a:gd name="T7" fmla="*/ 266 h 4578"/>
                  <a:gd name="T8" fmla="*/ 1357 w 4073"/>
                  <a:gd name="T9" fmla="*/ 107 h 4578"/>
                  <a:gd name="T10" fmla="*/ 3912 w 4073"/>
                  <a:gd name="T11" fmla="*/ 2076 h 4578"/>
                  <a:gd name="T12" fmla="*/ 3912 w 4073"/>
                  <a:gd name="T13" fmla="*/ 2500 h 4578"/>
                  <a:gd name="T14" fmla="*/ 1357 w 4073"/>
                  <a:gd name="T15" fmla="*/ 4470 h 4578"/>
                  <a:gd name="T16" fmla="*/ 1011 w 4073"/>
                  <a:gd name="T17" fmla="*/ 4310 h 4578"/>
                  <a:gd name="T18" fmla="*/ 1011 w 4073"/>
                  <a:gd name="T19" fmla="*/ 4071 h 4578"/>
                  <a:gd name="T20" fmla="*/ 0 w 4073"/>
                  <a:gd name="T21" fmla="*/ 4071 h 4578"/>
                  <a:gd name="T22" fmla="*/ 0 w 4073"/>
                  <a:gd name="T23" fmla="*/ 505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0" y="505"/>
                    </a:moveTo>
                    <a:lnTo>
                      <a:pt x="0" y="505"/>
                    </a:lnTo>
                    <a:cubicBezTo>
                      <a:pt x="1011" y="505"/>
                      <a:pt x="1011" y="505"/>
                      <a:pt x="1011" y="505"/>
                    </a:cubicBezTo>
                    <a:cubicBezTo>
                      <a:pt x="1011" y="266"/>
                      <a:pt x="1011" y="266"/>
                      <a:pt x="1011" y="266"/>
                    </a:cubicBezTo>
                    <a:cubicBezTo>
                      <a:pt x="1011" y="79"/>
                      <a:pt x="1197" y="0"/>
                      <a:pt x="1357" y="107"/>
                    </a:cubicBezTo>
                    <a:cubicBezTo>
                      <a:pt x="3912" y="2076"/>
                      <a:pt x="3912" y="2076"/>
                      <a:pt x="3912" y="2076"/>
                    </a:cubicBezTo>
                    <a:cubicBezTo>
                      <a:pt x="4072" y="2209"/>
                      <a:pt x="4072" y="2368"/>
                      <a:pt x="3912" y="2500"/>
                    </a:cubicBezTo>
                    <a:cubicBezTo>
                      <a:pt x="1357" y="4470"/>
                      <a:pt x="1357" y="4470"/>
                      <a:pt x="1357" y="4470"/>
                    </a:cubicBezTo>
                    <a:cubicBezTo>
                      <a:pt x="1197" y="4577"/>
                      <a:pt x="1011" y="4497"/>
                      <a:pt x="1011" y="4310"/>
                    </a:cubicBezTo>
                    <a:cubicBezTo>
                      <a:pt x="1011" y="4071"/>
                      <a:pt x="1011" y="4071"/>
                      <a:pt x="1011" y="4071"/>
                    </a:cubicBezTo>
                    <a:cubicBezTo>
                      <a:pt x="0" y="4071"/>
                      <a:pt x="0" y="4071"/>
                      <a:pt x="0" y="4071"/>
                    </a:cubicBezTo>
                    <a:cubicBezTo>
                      <a:pt x="0" y="2874"/>
                      <a:pt x="0" y="1703"/>
                      <a:pt x="0" y="505"/>
                    </a:cubicBezTo>
                  </a:path>
                </a:pathLst>
              </a:custGeom>
              <a:grpFill/>
              <a:ln>
                <a:noFill/>
              </a:ln>
              <a:effectLst/>
            </p:spPr>
            <p:txBody>
              <a:bodyPr anchor="ctr"/>
              <a:p>
                <a:pPr algn="ctr"/>
                <a:endParaRPr>
                  <a:cs typeface="+mn-ea"/>
                  <a:sym typeface="+mn-lt"/>
                </a:endParaRPr>
              </a:p>
            </p:txBody>
          </p:sp>
          <p:sp>
            <p:nvSpPr>
              <p:cNvPr id="46" name="Freeform: Shape 16"/>
              <p:cNvSpPr/>
              <p:nvPr/>
            </p:nvSpPr>
            <p:spPr bwMode="auto">
              <a:xfrm>
                <a:off x="2961790" y="1988458"/>
                <a:ext cx="793016" cy="1518939"/>
              </a:xfrm>
              <a:custGeom>
                <a:avLst/>
                <a:gdLst>
                  <a:gd name="T0" fmla="*/ 3752 w 3753"/>
                  <a:gd name="T1" fmla="*/ 0 h 7187"/>
                  <a:gd name="T2" fmla="*/ 3752 w 3753"/>
                  <a:gd name="T3" fmla="*/ 7186 h 7187"/>
                  <a:gd name="T4" fmla="*/ 0 w 3753"/>
                  <a:gd name="T5" fmla="*/ 5003 h 7187"/>
                  <a:gd name="T6" fmla="*/ 0 w 3753"/>
                  <a:gd name="T7" fmla="*/ 2183 h 7187"/>
                  <a:gd name="T8" fmla="*/ 3752 w 3753"/>
                  <a:gd name="T9" fmla="*/ 0 h 7187"/>
                </a:gdLst>
                <a:ahLst/>
                <a:cxnLst>
                  <a:cxn ang="0">
                    <a:pos x="T0" y="T1"/>
                  </a:cxn>
                  <a:cxn ang="0">
                    <a:pos x="T2" y="T3"/>
                  </a:cxn>
                  <a:cxn ang="0">
                    <a:pos x="T4" y="T5"/>
                  </a:cxn>
                  <a:cxn ang="0">
                    <a:pos x="T6" y="T7"/>
                  </a:cxn>
                  <a:cxn ang="0">
                    <a:pos x="T8" y="T9"/>
                  </a:cxn>
                </a:cxnLst>
                <a:rect l="0" t="0" r="r" b="b"/>
                <a:pathLst>
                  <a:path w="3753" h="7187">
                    <a:moveTo>
                      <a:pt x="3752" y="0"/>
                    </a:moveTo>
                    <a:lnTo>
                      <a:pt x="3752" y="7186"/>
                    </a:lnTo>
                    <a:lnTo>
                      <a:pt x="0" y="5003"/>
                    </a:lnTo>
                    <a:lnTo>
                      <a:pt x="0" y="2183"/>
                    </a:lnTo>
                    <a:lnTo>
                      <a:pt x="3752" y="0"/>
                    </a:lnTo>
                  </a:path>
                </a:pathLst>
              </a:custGeom>
              <a:grpFill/>
              <a:ln>
                <a:noFill/>
              </a:ln>
              <a:effectLst/>
            </p:spPr>
            <p:txBody>
              <a:bodyPr anchor="ctr"/>
              <a:p>
                <a:pPr algn="ctr"/>
                <a:endParaRPr>
                  <a:cs typeface="+mn-ea"/>
                  <a:sym typeface="+mn-lt"/>
                </a:endParaRPr>
              </a:p>
            </p:txBody>
          </p:sp>
        </p:grpSp>
        <p:grpSp>
          <p:nvGrpSpPr>
            <p:cNvPr id="39" name="Group 9"/>
            <p:cNvGrpSpPr/>
            <p:nvPr/>
          </p:nvGrpSpPr>
          <p:grpSpPr>
            <a:xfrm rot="0">
              <a:off x="2761168" y="1626853"/>
              <a:ext cx="1316724" cy="1462095"/>
              <a:chOff x="2415718" y="942906"/>
              <a:chExt cx="1316724" cy="1462095"/>
            </a:xfrm>
            <a:solidFill>
              <a:schemeClr val="accent2"/>
            </a:solidFill>
          </p:grpSpPr>
          <p:sp>
            <p:nvSpPr>
              <p:cNvPr id="41" name="Freeform: Shape 11"/>
              <p:cNvSpPr/>
              <p:nvPr/>
            </p:nvSpPr>
            <p:spPr bwMode="auto">
              <a:xfrm>
                <a:off x="2669185" y="942906"/>
                <a:ext cx="872225" cy="944911"/>
              </a:xfrm>
              <a:custGeom>
                <a:avLst/>
                <a:gdLst>
                  <a:gd name="T0" fmla="*/ 0 w 4126"/>
                  <a:gd name="T1" fmla="*/ 2687 h 4472"/>
                  <a:gd name="T2" fmla="*/ 0 w 4126"/>
                  <a:gd name="T3" fmla="*/ 2687 h 4472"/>
                  <a:gd name="T4" fmla="*/ 505 w 4126"/>
                  <a:gd name="T5" fmla="*/ 1809 h 4472"/>
                  <a:gd name="T6" fmla="*/ 292 w 4126"/>
                  <a:gd name="T7" fmla="*/ 1677 h 4472"/>
                  <a:gd name="T8" fmla="*/ 346 w 4126"/>
                  <a:gd name="T9" fmla="*/ 1303 h 4472"/>
                  <a:gd name="T10" fmla="*/ 3327 w 4126"/>
                  <a:gd name="T11" fmla="*/ 52 h 4472"/>
                  <a:gd name="T12" fmla="*/ 3672 w 4126"/>
                  <a:gd name="T13" fmla="*/ 265 h 4472"/>
                  <a:gd name="T14" fmla="*/ 4098 w 4126"/>
                  <a:gd name="T15" fmla="*/ 3486 h 4472"/>
                  <a:gd name="T16" fmla="*/ 3805 w 4126"/>
                  <a:gd name="T17" fmla="*/ 3699 h 4472"/>
                  <a:gd name="T18" fmla="*/ 3592 w 4126"/>
                  <a:gd name="T19" fmla="*/ 3593 h 4472"/>
                  <a:gd name="T20" fmla="*/ 3087 w 4126"/>
                  <a:gd name="T21" fmla="*/ 4471 h 4472"/>
                  <a:gd name="T22" fmla="*/ 0 w 4126"/>
                  <a:gd name="T23" fmla="*/ 2687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0" y="2687"/>
                    </a:moveTo>
                    <a:lnTo>
                      <a:pt x="0" y="2687"/>
                    </a:lnTo>
                    <a:cubicBezTo>
                      <a:pt x="505" y="1809"/>
                      <a:pt x="505" y="1809"/>
                      <a:pt x="505" y="1809"/>
                    </a:cubicBezTo>
                    <a:cubicBezTo>
                      <a:pt x="292" y="1677"/>
                      <a:pt x="292" y="1677"/>
                      <a:pt x="292" y="1677"/>
                    </a:cubicBezTo>
                    <a:cubicBezTo>
                      <a:pt x="133" y="1596"/>
                      <a:pt x="159" y="1384"/>
                      <a:pt x="346" y="1303"/>
                    </a:cubicBezTo>
                    <a:cubicBezTo>
                      <a:pt x="3327" y="52"/>
                      <a:pt x="3327" y="52"/>
                      <a:pt x="3327" y="52"/>
                    </a:cubicBezTo>
                    <a:cubicBezTo>
                      <a:pt x="3513" y="0"/>
                      <a:pt x="3646" y="80"/>
                      <a:pt x="3672" y="265"/>
                    </a:cubicBezTo>
                    <a:cubicBezTo>
                      <a:pt x="4098" y="3486"/>
                      <a:pt x="4098" y="3486"/>
                      <a:pt x="4098" y="3486"/>
                    </a:cubicBezTo>
                    <a:cubicBezTo>
                      <a:pt x="4125" y="3672"/>
                      <a:pt x="3965" y="3806"/>
                      <a:pt x="3805" y="3699"/>
                    </a:cubicBezTo>
                    <a:cubicBezTo>
                      <a:pt x="3592" y="3593"/>
                      <a:pt x="3592" y="3593"/>
                      <a:pt x="3592" y="3593"/>
                    </a:cubicBezTo>
                    <a:cubicBezTo>
                      <a:pt x="3087" y="4471"/>
                      <a:pt x="3087" y="4471"/>
                      <a:pt x="3087" y="4471"/>
                    </a:cubicBezTo>
                    <a:cubicBezTo>
                      <a:pt x="2049" y="3858"/>
                      <a:pt x="1037" y="3273"/>
                      <a:pt x="0" y="2687"/>
                    </a:cubicBezTo>
                  </a:path>
                </a:pathLst>
              </a:custGeom>
              <a:grpFill/>
              <a:ln>
                <a:noFill/>
              </a:ln>
              <a:effectLst/>
            </p:spPr>
            <p:txBody>
              <a:bodyPr anchor="ctr"/>
              <a:p>
                <a:pPr algn="ctr"/>
                <a:endParaRPr>
                  <a:cs typeface="+mn-ea"/>
                  <a:sym typeface="+mn-lt"/>
                </a:endParaRPr>
              </a:p>
            </p:txBody>
          </p:sp>
          <p:sp>
            <p:nvSpPr>
              <p:cNvPr id="42" name="Freeform: Shape 12"/>
              <p:cNvSpPr/>
              <p:nvPr/>
            </p:nvSpPr>
            <p:spPr bwMode="auto">
              <a:xfrm>
                <a:off x="2415718" y="1184259"/>
                <a:ext cx="1316724" cy="1220742"/>
              </a:xfrm>
              <a:custGeom>
                <a:avLst/>
                <a:gdLst>
                  <a:gd name="T0" fmla="*/ 0 w 6230"/>
                  <a:gd name="T1" fmla="*/ 0 h 5776"/>
                  <a:gd name="T2" fmla="*/ 6229 w 6230"/>
                  <a:gd name="T3" fmla="*/ 3593 h 5776"/>
                  <a:gd name="T4" fmla="*/ 2449 w 6230"/>
                  <a:gd name="T5" fmla="*/ 5775 h 5776"/>
                  <a:gd name="T6" fmla="*/ 0 w 6230"/>
                  <a:gd name="T7" fmla="*/ 4338 h 5776"/>
                  <a:gd name="T8" fmla="*/ 0 w 6230"/>
                  <a:gd name="T9" fmla="*/ 0 h 5776"/>
                </a:gdLst>
                <a:ahLst/>
                <a:cxnLst>
                  <a:cxn ang="0">
                    <a:pos x="T0" y="T1"/>
                  </a:cxn>
                  <a:cxn ang="0">
                    <a:pos x="T2" y="T3"/>
                  </a:cxn>
                  <a:cxn ang="0">
                    <a:pos x="T4" y="T5"/>
                  </a:cxn>
                  <a:cxn ang="0">
                    <a:pos x="T6" y="T7"/>
                  </a:cxn>
                  <a:cxn ang="0">
                    <a:pos x="T8" y="T9"/>
                  </a:cxn>
                </a:cxnLst>
                <a:rect l="0" t="0" r="r" b="b"/>
                <a:pathLst>
                  <a:path w="6230" h="5776">
                    <a:moveTo>
                      <a:pt x="0" y="0"/>
                    </a:moveTo>
                    <a:lnTo>
                      <a:pt x="6229" y="3593"/>
                    </a:lnTo>
                    <a:lnTo>
                      <a:pt x="2449" y="5775"/>
                    </a:lnTo>
                    <a:lnTo>
                      <a:pt x="0" y="4338"/>
                    </a:lnTo>
                    <a:lnTo>
                      <a:pt x="0" y="0"/>
                    </a:lnTo>
                  </a:path>
                </a:pathLst>
              </a:custGeom>
              <a:grpFill/>
              <a:ln>
                <a:noFill/>
              </a:ln>
              <a:effectLst/>
            </p:spPr>
            <p:txBody>
              <a:bodyPr anchor="ctr"/>
              <a:p>
                <a:pPr algn="ctr"/>
                <a:endParaRPr>
                  <a:cs typeface="+mn-ea"/>
                  <a:sym typeface="+mn-lt"/>
                </a:endParaRPr>
              </a:p>
            </p:txBody>
          </p:sp>
        </p:grpSp>
        <p:sp>
          <p:nvSpPr>
            <p:cNvPr id="38" name="Oval 8"/>
            <p:cNvSpPr/>
            <p:nvPr/>
          </p:nvSpPr>
          <p:spPr>
            <a:xfrm>
              <a:off x="2103737" y="2770326"/>
              <a:ext cx="1323267" cy="1323267"/>
            </a:xfrm>
            <a:prstGeom prst="ellipse">
              <a:avLst/>
            </a:prstGeom>
            <a:solidFill>
              <a:schemeClr val="bg2"/>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a:bodyPr>
            <a:p>
              <a:pPr algn="ctr"/>
              <a:r>
                <a:rPr lang="en-US" sz="4800">
                  <a:solidFill>
                    <a:schemeClr val="accent1"/>
                  </a:solidFill>
                  <a:cs typeface="+mn-ea"/>
                  <a:sym typeface="+mn-lt"/>
                </a:rPr>
                <a:t></a:t>
              </a:r>
              <a:endParaRPr lang="en-US" sz="4800">
                <a:solidFill>
                  <a:schemeClr val="accent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6"/>
          <p:cNvSpPr>
            <a:spLocks noChangeArrowheads="1"/>
          </p:cNvSpPr>
          <p:nvPr/>
        </p:nvSpPr>
        <p:spPr bwMode="auto">
          <a:xfrm rot="16200000">
            <a:off x="1981525" y="-1999357"/>
            <a:ext cx="5175250" cy="9132888"/>
          </a:xfrm>
          <a:prstGeom prst="rect">
            <a:avLst/>
          </a:prstGeom>
          <a:solidFill>
            <a:srgbClr val="3238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Freeform 5"/>
          <p:cNvSpPr/>
          <p:nvPr/>
        </p:nvSpPr>
        <p:spPr bwMode="auto">
          <a:xfrm>
            <a:off x="3366617" y="4820790"/>
            <a:ext cx="2393950" cy="346075"/>
          </a:xfrm>
          <a:custGeom>
            <a:avLst/>
            <a:gdLst>
              <a:gd name="T0" fmla="*/ 0 w 1508"/>
              <a:gd name="T1" fmla="*/ 218 h 218"/>
              <a:gd name="T2" fmla="*/ 1082 w 1508"/>
              <a:gd name="T3" fmla="*/ 218 h 218"/>
              <a:gd name="T4" fmla="*/ 1508 w 1508"/>
              <a:gd name="T5" fmla="*/ 0 h 218"/>
              <a:gd name="T6" fmla="*/ 459 w 1508"/>
              <a:gd name="T7" fmla="*/ 0 h 218"/>
              <a:gd name="T8" fmla="*/ 0 w 1508"/>
              <a:gd name="T9" fmla="*/ 218 h 218"/>
            </a:gdLst>
            <a:ahLst/>
            <a:cxnLst>
              <a:cxn ang="0">
                <a:pos x="T0" y="T1"/>
              </a:cxn>
              <a:cxn ang="0">
                <a:pos x="T2" y="T3"/>
              </a:cxn>
              <a:cxn ang="0">
                <a:pos x="T4" y="T5"/>
              </a:cxn>
              <a:cxn ang="0">
                <a:pos x="T6" y="T7"/>
              </a:cxn>
              <a:cxn ang="0">
                <a:pos x="T8" y="T9"/>
              </a:cxn>
            </a:cxnLst>
            <a:rect l="0" t="0" r="r" b="b"/>
            <a:pathLst>
              <a:path w="1508" h="218">
                <a:moveTo>
                  <a:pt x="0" y="218"/>
                </a:moveTo>
                <a:lnTo>
                  <a:pt x="1082" y="218"/>
                </a:lnTo>
                <a:lnTo>
                  <a:pt x="1508" y="0"/>
                </a:lnTo>
                <a:lnTo>
                  <a:pt x="459"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1907704" y="4820790"/>
            <a:ext cx="1579563" cy="346075"/>
          </a:xfrm>
          <a:custGeom>
            <a:avLst/>
            <a:gdLst>
              <a:gd name="T0" fmla="*/ 0 w 995"/>
              <a:gd name="T1" fmla="*/ 218 h 218"/>
              <a:gd name="T2" fmla="*/ 541 w 995"/>
              <a:gd name="T3" fmla="*/ 218 h 218"/>
              <a:gd name="T4" fmla="*/ 995 w 995"/>
              <a:gd name="T5" fmla="*/ 0 h 218"/>
              <a:gd name="T6" fmla="*/ 487 w 995"/>
              <a:gd name="T7" fmla="*/ 0 h 218"/>
              <a:gd name="T8" fmla="*/ 0 w 995"/>
              <a:gd name="T9" fmla="*/ 218 h 218"/>
            </a:gdLst>
            <a:ahLst/>
            <a:cxnLst>
              <a:cxn ang="0">
                <a:pos x="T0" y="T1"/>
              </a:cxn>
              <a:cxn ang="0">
                <a:pos x="T2" y="T3"/>
              </a:cxn>
              <a:cxn ang="0">
                <a:pos x="T4" y="T5"/>
              </a:cxn>
              <a:cxn ang="0">
                <a:pos x="T6" y="T7"/>
              </a:cxn>
              <a:cxn ang="0">
                <a:pos x="T8" y="T9"/>
              </a:cxn>
            </a:cxnLst>
            <a:rect l="0" t="0" r="r" b="b"/>
            <a:pathLst>
              <a:path w="995" h="218">
                <a:moveTo>
                  <a:pt x="0" y="218"/>
                </a:moveTo>
                <a:lnTo>
                  <a:pt x="541" y="218"/>
                </a:lnTo>
                <a:lnTo>
                  <a:pt x="995" y="0"/>
                </a:lnTo>
                <a:lnTo>
                  <a:pt x="487"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8268817" y="2404615"/>
            <a:ext cx="866775" cy="1090613"/>
          </a:xfrm>
          <a:custGeom>
            <a:avLst/>
            <a:gdLst>
              <a:gd name="T0" fmla="*/ 546 w 546"/>
              <a:gd name="T1" fmla="*/ 0 h 687"/>
              <a:gd name="T2" fmla="*/ 546 w 546"/>
              <a:gd name="T3" fmla="*/ 433 h 687"/>
              <a:gd name="T4" fmla="*/ 0 w 546"/>
              <a:gd name="T5" fmla="*/ 687 h 687"/>
              <a:gd name="T6" fmla="*/ 0 w 546"/>
              <a:gd name="T7" fmla="*/ 279 h 687"/>
              <a:gd name="T8" fmla="*/ 546 w 546"/>
              <a:gd name="T9" fmla="*/ 0 h 687"/>
            </a:gdLst>
            <a:ahLst/>
            <a:cxnLst>
              <a:cxn ang="0">
                <a:pos x="T0" y="T1"/>
              </a:cxn>
              <a:cxn ang="0">
                <a:pos x="T2" y="T3"/>
              </a:cxn>
              <a:cxn ang="0">
                <a:pos x="T4" y="T5"/>
              </a:cxn>
              <a:cxn ang="0">
                <a:pos x="T6" y="T7"/>
              </a:cxn>
              <a:cxn ang="0">
                <a:pos x="T8" y="T9"/>
              </a:cxn>
            </a:cxnLst>
            <a:rect l="0" t="0" r="r" b="b"/>
            <a:pathLst>
              <a:path w="546" h="687">
                <a:moveTo>
                  <a:pt x="546" y="0"/>
                </a:moveTo>
                <a:lnTo>
                  <a:pt x="546" y="433"/>
                </a:lnTo>
                <a:lnTo>
                  <a:pt x="0" y="687"/>
                </a:lnTo>
                <a:lnTo>
                  <a:pt x="0" y="279"/>
                </a:lnTo>
                <a:lnTo>
                  <a:pt x="546"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8702205" y="1709915"/>
            <a:ext cx="433388" cy="647700"/>
          </a:xfrm>
          <a:custGeom>
            <a:avLst/>
            <a:gdLst>
              <a:gd name="T0" fmla="*/ 273 w 273"/>
              <a:gd name="T1" fmla="*/ 268 h 408"/>
              <a:gd name="T2" fmla="*/ 273 w 273"/>
              <a:gd name="T3" fmla="*/ 0 h 408"/>
              <a:gd name="T4" fmla="*/ 0 w 273"/>
              <a:gd name="T5" fmla="*/ 140 h 408"/>
              <a:gd name="T6" fmla="*/ 0 w 273"/>
              <a:gd name="T7" fmla="*/ 408 h 408"/>
              <a:gd name="T8" fmla="*/ 273 w 273"/>
              <a:gd name="T9" fmla="*/ 268 h 408"/>
            </a:gdLst>
            <a:ahLst/>
            <a:cxnLst>
              <a:cxn ang="0">
                <a:pos x="T0" y="T1"/>
              </a:cxn>
              <a:cxn ang="0">
                <a:pos x="T2" y="T3"/>
              </a:cxn>
              <a:cxn ang="0">
                <a:pos x="T4" y="T5"/>
              </a:cxn>
              <a:cxn ang="0">
                <a:pos x="T6" y="T7"/>
              </a:cxn>
              <a:cxn ang="0">
                <a:pos x="T8" y="T9"/>
              </a:cxn>
            </a:cxnLst>
            <a:rect l="0" t="0" r="r" b="b"/>
            <a:pathLst>
              <a:path w="273" h="408">
                <a:moveTo>
                  <a:pt x="273" y="268"/>
                </a:moveTo>
                <a:lnTo>
                  <a:pt x="273" y="0"/>
                </a:lnTo>
                <a:lnTo>
                  <a:pt x="0" y="140"/>
                </a:lnTo>
                <a:lnTo>
                  <a:pt x="0" y="408"/>
                </a:lnTo>
                <a:lnTo>
                  <a:pt x="273" y="26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892205" y="2993578"/>
            <a:ext cx="4243388" cy="2173288"/>
          </a:xfrm>
          <a:custGeom>
            <a:avLst/>
            <a:gdLst>
              <a:gd name="T0" fmla="*/ 0 w 2673"/>
              <a:gd name="T1" fmla="*/ 1369 h 1369"/>
              <a:gd name="T2" fmla="*/ 2673 w 2673"/>
              <a:gd name="T3" fmla="*/ 0 h 1369"/>
              <a:gd name="T4" fmla="*/ 2673 w 2673"/>
              <a:gd name="T5" fmla="*/ 1369 h 1369"/>
              <a:gd name="T6" fmla="*/ 0 w 2673"/>
              <a:gd name="T7" fmla="*/ 1369 h 1369"/>
            </a:gdLst>
            <a:ahLst/>
            <a:cxnLst>
              <a:cxn ang="0">
                <a:pos x="T0" y="T1"/>
              </a:cxn>
              <a:cxn ang="0">
                <a:pos x="T2" y="T3"/>
              </a:cxn>
              <a:cxn ang="0">
                <a:pos x="T4" y="T5"/>
              </a:cxn>
              <a:cxn ang="0">
                <a:pos x="T6" y="T7"/>
              </a:cxn>
            </a:cxnLst>
            <a:rect l="0" t="0" r="r" b="b"/>
            <a:pathLst>
              <a:path w="2673" h="1369">
                <a:moveTo>
                  <a:pt x="0" y="1369"/>
                </a:moveTo>
                <a:lnTo>
                  <a:pt x="2673" y="0"/>
                </a:lnTo>
                <a:lnTo>
                  <a:pt x="2673" y="1369"/>
                </a:lnTo>
                <a:lnTo>
                  <a:pt x="0" y="1369"/>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5933605" y="3526978"/>
            <a:ext cx="3201988" cy="1639888"/>
          </a:xfrm>
          <a:custGeom>
            <a:avLst/>
            <a:gdLst>
              <a:gd name="T0" fmla="*/ 0 w 2017"/>
              <a:gd name="T1" fmla="*/ 1033 h 1033"/>
              <a:gd name="T2" fmla="*/ 2017 w 2017"/>
              <a:gd name="T3" fmla="*/ 0 h 1033"/>
              <a:gd name="T4" fmla="*/ 2017 w 2017"/>
              <a:gd name="T5" fmla="*/ 1033 h 1033"/>
              <a:gd name="T6" fmla="*/ 0 w 2017"/>
              <a:gd name="T7" fmla="*/ 1033 h 1033"/>
            </a:gdLst>
            <a:ahLst/>
            <a:cxnLst>
              <a:cxn ang="0">
                <a:pos x="T0" y="T1"/>
              </a:cxn>
              <a:cxn ang="0">
                <a:pos x="T2" y="T3"/>
              </a:cxn>
              <a:cxn ang="0">
                <a:pos x="T4" y="T5"/>
              </a:cxn>
              <a:cxn ang="0">
                <a:pos x="T6" y="T7"/>
              </a:cxn>
            </a:cxnLst>
            <a:rect l="0" t="0" r="r" b="b"/>
            <a:pathLst>
              <a:path w="2017" h="1033">
                <a:moveTo>
                  <a:pt x="0" y="1033"/>
                </a:moveTo>
                <a:lnTo>
                  <a:pt x="2017" y="0"/>
                </a:lnTo>
                <a:lnTo>
                  <a:pt x="2017" y="1033"/>
                </a:lnTo>
                <a:lnTo>
                  <a:pt x="0" y="1033"/>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268817" y="3526978"/>
            <a:ext cx="866775" cy="1639888"/>
          </a:xfrm>
          <a:custGeom>
            <a:avLst/>
            <a:gdLst>
              <a:gd name="T0" fmla="*/ 546 w 546"/>
              <a:gd name="T1" fmla="*/ 0 h 1033"/>
              <a:gd name="T2" fmla="*/ 546 w 546"/>
              <a:gd name="T3" fmla="*/ 1033 h 1033"/>
              <a:gd name="T4" fmla="*/ 0 w 546"/>
              <a:gd name="T5" fmla="*/ 790 h 1033"/>
              <a:gd name="T6" fmla="*/ 0 w 546"/>
              <a:gd name="T7" fmla="*/ 279 h 1033"/>
              <a:gd name="T8" fmla="*/ 546 w 546"/>
              <a:gd name="T9" fmla="*/ 0 h 1033"/>
            </a:gdLst>
            <a:ahLst/>
            <a:cxnLst>
              <a:cxn ang="0">
                <a:pos x="T0" y="T1"/>
              </a:cxn>
              <a:cxn ang="0">
                <a:pos x="T2" y="T3"/>
              </a:cxn>
              <a:cxn ang="0">
                <a:pos x="T4" y="T5"/>
              </a:cxn>
              <a:cxn ang="0">
                <a:pos x="T6" y="T7"/>
              </a:cxn>
              <a:cxn ang="0">
                <a:pos x="T8" y="T9"/>
              </a:cxn>
            </a:cxnLst>
            <a:rect l="0" t="0" r="r" b="b"/>
            <a:pathLst>
              <a:path w="546" h="1033">
                <a:moveTo>
                  <a:pt x="546" y="0"/>
                </a:moveTo>
                <a:lnTo>
                  <a:pt x="546" y="1033"/>
                </a:lnTo>
                <a:lnTo>
                  <a:pt x="0" y="790"/>
                </a:lnTo>
                <a:lnTo>
                  <a:pt x="0" y="279"/>
                </a:lnTo>
                <a:lnTo>
                  <a:pt x="546" y="0"/>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7513167" y="4781103"/>
            <a:ext cx="1622425" cy="385763"/>
          </a:xfrm>
          <a:custGeom>
            <a:avLst/>
            <a:gdLst>
              <a:gd name="T0" fmla="*/ 476 w 1022"/>
              <a:gd name="T1" fmla="*/ 0 h 243"/>
              <a:gd name="T2" fmla="*/ 0 w 1022"/>
              <a:gd name="T3" fmla="*/ 243 h 243"/>
              <a:gd name="T4" fmla="*/ 1022 w 1022"/>
              <a:gd name="T5" fmla="*/ 243 h 243"/>
              <a:gd name="T6" fmla="*/ 476 w 1022"/>
              <a:gd name="T7" fmla="*/ 0 h 243"/>
            </a:gdLst>
            <a:ahLst/>
            <a:cxnLst>
              <a:cxn ang="0">
                <a:pos x="T0" y="T1"/>
              </a:cxn>
              <a:cxn ang="0">
                <a:pos x="T2" y="T3"/>
              </a:cxn>
              <a:cxn ang="0">
                <a:pos x="T4" y="T5"/>
              </a:cxn>
              <a:cxn ang="0">
                <a:pos x="T6" y="T7"/>
              </a:cxn>
            </a:cxnLst>
            <a:rect l="0" t="0" r="r" b="b"/>
            <a:pathLst>
              <a:path w="1022" h="243">
                <a:moveTo>
                  <a:pt x="476" y="0"/>
                </a:moveTo>
                <a:lnTo>
                  <a:pt x="0" y="243"/>
                </a:lnTo>
                <a:lnTo>
                  <a:pt x="1022" y="243"/>
                </a:lnTo>
                <a:lnTo>
                  <a:pt x="476"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2636367" y="4657278"/>
            <a:ext cx="1927225" cy="509588"/>
          </a:xfrm>
          <a:custGeom>
            <a:avLst/>
            <a:gdLst>
              <a:gd name="T0" fmla="*/ 0 w 1214"/>
              <a:gd name="T1" fmla="*/ 321 h 321"/>
              <a:gd name="T2" fmla="*/ 542 w 1214"/>
              <a:gd name="T3" fmla="*/ 321 h 321"/>
              <a:gd name="T4" fmla="*/ 1214 w 1214"/>
              <a:gd name="T5" fmla="*/ 0 h 321"/>
              <a:gd name="T6" fmla="*/ 700 w 1214"/>
              <a:gd name="T7" fmla="*/ 0 h 321"/>
              <a:gd name="T8" fmla="*/ 0 w 1214"/>
              <a:gd name="T9" fmla="*/ 321 h 321"/>
            </a:gdLst>
            <a:ahLst/>
            <a:cxnLst>
              <a:cxn ang="0">
                <a:pos x="T0" y="T1"/>
              </a:cxn>
              <a:cxn ang="0">
                <a:pos x="T2" y="T3"/>
              </a:cxn>
              <a:cxn ang="0">
                <a:pos x="T4" y="T5"/>
              </a:cxn>
              <a:cxn ang="0">
                <a:pos x="T6" y="T7"/>
              </a:cxn>
              <a:cxn ang="0">
                <a:pos x="T8" y="T9"/>
              </a:cxn>
            </a:cxnLst>
            <a:rect l="0" t="0" r="r" b="b"/>
            <a:pathLst>
              <a:path w="1214" h="321">
                <a:moveTo>
                  <a:pt x="0" y="321"/>
                </a:moveTo>
                <a:lnTo>
                  <a:pt x="542" y="321"/>
                </a:lnTo>
                <a:lnTo>
                  <a:pt x="1214" y="0"/>
                </a:lnTo>
                <a:lnTo>
                  <a:pt x="700" y="0"/>
                </a:lnTo>
                <a:lnTo>
                  <a:pt x="0" y="321"/>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2508250" y="-4763"/>
            <a:ext cx="1779588" cy="257175"/>
          </a:xfrm>
          <a:custGeom>
            <a:avLst/>
            <a:gdLst>
              <a:gd name="T0" fmla="*/ 1121 w 1121"/>
              <a:gd name="T1" fmla="*/ 0 h 162"/>
              <a:gd name="T2" fmla="*/ 317 w 1121"/>
              <a:gd name="T3" fmla="*/ 0 h 162"/>
              <a:gd name="T4" fmla="*/ 0 w 1121"/>
              <a:gd name="T5" fmla="*/ 162 h 162"/>
              <a:gd name="T6" fmla="*/ 782 w 1121"/>
              <a:gd name="T7" fmla="*/ 162 h 162"/>
              <a:gd name="T8" fmla="*/ 1121 w 1121"/>
              <a:gd name="T9" fmla="*/ 0 h 162"/>
            </a:gdLst>
            <a:ahLst/>
            <a:cxnLst>
              <a:cxn ang="0">
                <a:pos x="T0" y="T1"/>
              </a:cxn>
              <a:cxn ang="0">
                <a:pos x="T2" y="T3"/>
              </a:cxn>
              <a:cxn ang="0">
                <a:pos x="T4" y="T5"/>
              </a:cxn>
              <a:cxn ang="0">
                <a:pos x="T6" y="T7"/>
              </a:cxn>
              <a:cxn ang="0">
                <a:pos x="T8" y="T9"/>
              </a:cxn>
            </a:cxnLst>
            <a:rect l="0" t="0" r="r" b="b"/>
            <a:pathLst>
              <a:path w="1121" h="162">
                <a:moveTo>
                  <a:pt x="1121" y="0"/>
                </a:moveTo>
                <a:lnTo>
                  <a:pt x="317" y="0"/>
                </a:lnTo>
                <a:lnTo>
                  <a:pt x="0" y="162"/>
                </a:lnTo>
                <a:lnTo>
                  <a:pt x="782" y="162"/>
                </a:lnTo>
                <a:lnTo>
                  <a:pt x="1121"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192588" y="-4763"/>
            <a:ext cx="1169988" cy="257175"/>
          </a:xfrm>
          <a:custGeom>
            <a:avLst/>
            <a:gdLst>
              <a:gd name="T0" fmla="*/ 737 w 737"/>
              <a:gd name="T1" fmla="*/ 0 h 162"/>
              <a:gd name="T2" fmla="*/ 339 w 737"/>
              <a:gd name="T3" fmla="*/ 0 h 162"/>
              <a:gd name="T4" fmla="*/ 0 w 737"/>
              <a:gd name="T5" fmla="*/ 162 h 162"/>
              <a:gd name="T6" fmla="*/ 382 w 737"/>
              <a:gd name="T7" fmla="*/ 162 h 162"/>
              <a:gd name="T8" fmla="*/ 737 w 737"/>
              <a:gd name="T9" fmla="*/ 0 h 162"/>
            </a:gdLst>
            <a:ahLst/>
            <a:cxnLst>
              <a:cxn ang="0">
                <a:pos x="T0" y="T1"/>
              </a:cxn>
              <a:cxn ang="0">
                <a:pos x="T2" y="T3"/>
              </a:cxn>
              <a:cxn ang="0">
                <a:pos x="T4" y="T5"/>
              </a:cxn>
              <a:cxn ang="0">
                <a:pos x="T6" y="T7"/>
              </a:cxn>
              <a:cxn ang="0">
                <a:pos x="T8" y="T9"/>
              </a:cxn>
            </a:cxnLst>
            <a:rect l="0" t="0" r="r" b="b"/>
            <a:pathLst>
              <a:path w="737" h="162">
                <a:moveTo>
                  <a:pt x="737" y="0"/>
                </a:moveTo>
                <a:lnTo>
                  <a:pt x="339" y="0"/>
                </a:lnTo>
                <a:lnTo>
                  <a:pt x="0" y="162"/>
                </a:lnTo>
                <a:lnTo>
                  <a:pt x="382" y="162"/>
                </a:lnTo>
                <a:lnTo>
                  <a:pt x="737"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7938" y="1241425"/>
            <a:ext cx="650875" cy="806450"/>
          </a:xfrm>
          <a:custGeom>
            <a:avLst/>
            <a:gdLst>
              <a:gd name="T0" fmla="*/ 0 w 410"/>
              <a:gd name="T1" fmla="*/ 508 h 508"/>
              <a:gd name="T2" fmla="*/ 0 w 410"/>
              <a:gd name="T3" fmla="*/ 187 h 508"/>
              <a:gd name="T4" fmla="*/ 410 w 410"/>
              <a:gd name="T5" fmla="*/ 0 h 508"/>
              <a:gd name="T6" fmla="*/ 410 w 410"/>
              <a:gd name="T7" fmla="*/ 302 h 508"/>
              <a:gd name="T8" fmla="*/ 0 w 410"/>
              <a:gd name="T9" fmla="*/ 508 h 508"/>
            </a:gdLst>
            <a:ahLst/>
            <a:cxnLst>
              <a:cxn ang="0">
                <a:pos x="T0" y="T1"/>
              </a:cxn>
              <a:cxn ang="0">
                <a:pos x="T2" y="T3"/>
              </a:cxn>
              <a:cxn ang="0">
                <a:pos x="T4" y="T5"/>
              </a:cxn>
              <a:cxn ang="0">
                <a:pos x="T6" y="T7"/>
              </a:cxn>
              <a:cxn ang="0">
                <a:pos x="T8" y="T9"/>
              </a:cxn>
            </a:cxnLst>
            <a:rect l="0" t="0" r="r" b="b"/>
            <a:pathLst>
              <a:path w="410" h="508">
                <a:moveTo>
                  <a:pt x="0" y="508"/>
                </a:moveTo>
                <a:lnTo>
                  <a:pt x="0" y="187"/>
                </a:lnTo>
                <a:lnTo>
                  <a:pt x="410" y="0"/>
                </a:lnTo>
                <a:lnTo>
                  <a:pt x="410" y="302"/>
                </a:lnTo>
                <a:lnTo>
                  <a:pt x="0" y="50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7938" y="2169150"/>
            <a:ext cx="322263" cy="482600"/>
          </a:xfrm>
          <a:custGeom>
            <a:avLst/>
            <a:gdLst>
              <a:gd name="T0" fmla="*/ 0 w 203"/>
              <a:gd name="T1" fmla="*/ 106 h 304"/>
              <a:gd name="T2" fmla="*/ 0 w 203"/>
              <a:gd name="T3" fmla="*/ 304 h 304"/>
              <a:gd name="T4" fmla="*/ 203 w 203"/>
              <a:gd name="T5" fmla="*/ 201 h 304"/>
              <a:gd name="T6" fmla="*/ 203 w 203"/>
              <a:gd name="T7" fmla="*/ 0 h 304"/>
              <a:gd name="T8" fmla="*/ 0 w 203"/>
              <a:gd name="T9" fmla="*/ 106 h 304"/>
            </a:gdLst>
            <a:ahLst/>
            <a:cxnLst>
              <a:cxn ang="0">
                <a:pos x="T0" y="T1"/>
              </a:cxn>
              <a:cxn ang="0">
                <a:pos x="T2" y="T3"/>
              </a:cxn>
              <a:cxn ang="0">
                <a:pos x="T4" y="T5"/>
              </a:cxn>
              <a:cxn ang="0">
                <a:pos x="T6" y="T7"/>
              </a:cxn>
              <a:cxn ang="0">
                <a:pos x="T8" y="T9"/>
              </a:cxn>
            </a:cxnLst>
            <a:rect l="0" t="0" r="r" b="b"/>
            <a:pathLst>
              <a:path w="203" h="304">
                <a:moveTo>
                  <a:pt x="0" y="106"/>
                </a:moveTo>
                <a:lnTo>
                  <a:pt x="0" y="304"/>
                </a:lnTo>
                <a:lnTo>
                  <a:pt x="203" y="201"/>
                </a:lnTo>
                <a:lnTo>
                  <a:pt x="203" y="0"/>
                </a:lnTo>
                <a:lnTo>
                  <a:pt x="0" y="106"/>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7938" y="-4763"/>
            <a:ext cx="3159125" cy="1614488"/>
          </a:xfrm>
          <a:custGeom>
            <a:avLst/>
            <a:gdLst>
              <a:gd name="T0" fmla="*/ 1990 w 1990"/>
              <a:gd name="T1" fmla="*/ 0 h 1017"/>
              <a:gd name="T2" fmla="*/ 0 w 1990"/>
              <a:gd name="T3" fmla="*/ 1017 h 1017"/>
              <a:gd name="T4" fmla="*/ 0 w 1990"/>
              <a:gd name="T5" fmla="*/ 3 h 1017"/>
              <a:gd name="T6" fmla="*/ 1990 w 1990"/>
              <a:gd name="T7" fmla="*/ 0 h 1017"/>
            </a:gdLst>
            <a:ahLst/>
            <a:cxnLst>
              <a:cxn ang="0">
                <a:pos x="T0" y="T1"/>
              </a:cxn>
              <a:cxn ang="0">
                <a:pos x="T2" y="T3"/>
              </a:cxn>
              <a:cxn ang="0">
                <a:pos x="T4" y="T5"/>
              </a:cxn>
              <a:cxn ang="0">
                <a:pos x="T6" y="T7"/>
              </a:cxn>
            </a:cxnLst>
            <a:rect l="0" t="0" r="r" b="b"/>
            <a:pathLst>
              <a:path w="1990" h="1017">
                <a:moveTo>
                  <a:pt x="1990" y="0"/>
                </a:moveTo>
                <a:lnTo>
                  <a:pt x="0" y="1017"/>
                </a:lnTo>
                <a:lnTo>
                  <a:pt x="0" y="3"/>
                </a:lnTo>
                <a:lnTo>
                  <a:pt x="1990"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7938" y="-4763"/>
            <a:ext cx="2386013" cy="1219200"/>
          </a:xfrm>
          <a:custGeom>
            <a:avLst/>
            <a:gdLst>
              <a:gd name="T0" fmla="*/ 1503 w 1503"/>
              <a:gd name="T1" fmla="*/ 0 h 768"/>
              <a:gd name="T2" fmla="*/ 0 w 1503"/>
              <a:gd name="T3" fmla="*/ 768 h 768"/>
              <a:gd name="T4" fmla="*/ 0 w 1503"/>
              <a:gd name="T5" fmla="*/ 0 h 768"/>
              <a:gd name="T6" fmla="*/ 1503 w 1503"/>
              <a:gd name="T7" fmla="*/ 0 h 768"/>
            </a:gdLst>
            <a:ahLst/>
            <a:cxnLst>
              <a:cxn ang="0">
                <a:pos x="T0" y="T1"/>
              </a:cxn>
              <a:cxn ang="0">
                <a:pos x="T2" y="T3"/>
              </a:cxn>
              <a:cxn ang="0">
                <a:pos x="T4" y="T5"/>
              </a:cxn>
              <a:cxn ang="0">
                <a:pos x="T6" y="T7"/>
              </a:cxn>
            </a:cxnLst>
            <a:rect l="0" t="0" r="r" b="b"/>
            <a:pathLst>
              <a:path w="1503" h="768">
                <a:moveTo>
                  <a:pt x="1503" y="0"/>
                </a:moveTo>
                <a:lnTo>
                  <a:pt x="0" y="768"/>
                </a:lnTo>
                <a:lnTo>
                  <a:pt x="0" y="0"/>
                </a:lnTo>
                <a:lnTo>
                  <a:pt x="1503"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7938" y="-4763"/>
            <a:ext cx="650875" cy="1219200"/>
          </a:xfrm>
          <a:custGeom>
            <a:avLst/>
            <a:gdLst>
              <a:gd name="T0" fmla="*/ 0 w 410"/>
              <a:gd name="T1" fmla="*/ 768 h 768"/>
              <a:gd name="T2" fmla="*/ 0 w 410"/>
              <a:gd name="T3" fmla="*/ 0 h 768"/>
              <a:gd name="T4" fmla="*/ 410 w 410"/>
              <a:gd name="T5" fmla="*/ 182 h 768"/>
              <a:gd name="T6" fmla="*/ 410 w 410"/>
              <a:gd name="T7" fmla="*/ 562 h 768"/>
              <a:gd name="T8" fmla="*/ 0 w 410"/>
              <a:gd name="T9" fmla="*/ 768 h 768"/>
            </a:gdLst>
            <a:ahLst/>
            <a:cxnLst>
              <a:cxn ang="0">
                <a:pos x="T0" y="T1"/>
              </a:cxn>
              <a:cxn ang="0">
                <a:pos x="T2" y="T3"/>
              </a:cxn>
              <a:cxn ang="0">
                <a:pos x="T4" y="T5"/>
              </a:cxn>
              <a:cxn ang="0">
                <a:pos x="T6" y="T7"/>
              </a:cxn>
              <a:cxn ang="0">
                <a:pos x="T8" y="T9"/>
              </a:cxn>
            </a:cxnLst>
            <a:rect l="0" t="0" r="r" b="b"/>
            <a:pathLst>
              <a:path w="410" h="768">
                <a:moveTo>
                  <a:pt x="0" y="768"/>
                </a:moveTo>
                <a:lnTo>
                  <a:pt x="0" y="0"/>
                </a:lnTo>
                <a:lnTo>
                  <a:pt x="410" y="182"/>
                </a:lnTo>
                <a:lnTo>
                  <a:pt x="410" y="562"/>
                </a:lnTo>
                <a:lnTo>
                  <a:pt x="0" y="768"/>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7938" y="-4763"/>
            <a:ext cx="1206500" cy="288925"/>
          </a:xfrm>
          <a:custGeom>
            <a:avLst/>
            <a:gdLst>
              <a:gd name="T0" fmla="*/ 410 w 760"/>
              <a:gd name="T1" fmla="*/ 182 h 182"/>
              <a:gd name="T2" fmla="*/ 760 w 760"/>
              <a:gd name="T3" fmla="*/ 0 h 182"/>
              <a:gd name="T4" fmla="*/ 0 w 760"/>
              <a:gd name="T5" fmla="*/ 0 h 182"/>
              <a:gd name="T6" fmla="*/ 410 w 760"/>
              <a:gd name="T7" fmla="*/ 182 h 182"/>
            </a:gdLst>
            <a:ahLst/>
            <a:cxnLst>
              <a:cxn ang="0">
                <a:pos x="T0" y="T1"/>
              </a:cxn>
              <a:cxn ang="0">
                <a:pos x="T2" y="T3"/>
              </a:cxn>
              <a:cxn ang="0">
                <a:pos x="T4" y="T5"/>
              </a:cxn>
              <a:cxn ang="0">
                <a:pos x="T6" y="T7"/>
              </a:cxn>
            </a:cxnLst>
            <a:rect l="0" t="0" r="r" b="b"/>
            <a:pathLst>
              <a:path w="760" h="182">
                <a:moveTo>
                  <a:pt x="410" y="182"/>
                </a:moveTo>
                <a:lnTo>
                  <a:pt x="760" y="0"/>
                </a:lnTo>
                <a:lnTo>
                  <a:pt x="0" y="0"/>
                </a:lnTo>
                <a:lnTo>
                  <a:pt x="410" y="182"/>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3394075" y="-4763"/>
            <a:ext cx="1431925" cy="381000"/>
          </a:xfrm>
          <a:custGeom>
            <a:avLst/>
            <a:gdLst>
              <a:gd name="T0" fmla="*/ 902 w 902"/>
              <a:gd name="T1" fmla="*/ 0 h 240"/>
              <a:gd name="T2" fmla="*/ 503 w 902"/>
              <a:gd name="T3" fmla="*/ 0 h 240"/>
              <a:gd name="T4" fmla="*/ 0 w 902"/>
              <a:gd name="T5" fmla="*/ 240 h 240"/>
              <a:gd name="T6" fmla="*/ 382 w 902"/>
              <a:gd name="T7" fmla="*/ 240 h 240"/>
              <a:gd name="T8" fmla="*/ 902 w 902"/>
              <a:gd name="T9" fmla="*/ 0 h 240"/>
            </a:gdLst>
            <a:ahLst/>
            <a:cxnLst>
              <a:cxn ang="0">
                <a:pos x="T0" y="T1"/>
              </a:cxn>
              <a:cxn ang="0">
                <a:pos x="T2" y="T3"/>
              </a:cxn>
              <a:cxn ang="0">
                <a:pos x="T4" y="T5"/>
              </a:cxn>
              <a:cxn ang="0">
                <a:pos x="T6" y="T7"/>
              </a:cxn>
              <a:cxn ang="0">
                <a:pos x="T8" y="T9"/>
              </a:cxn>
            </a:cxnLst>
            <a:rect l="0" t="0" r="r" b="b"/>
            <a:pathLst>
              <a:path w="902" h="240">
                <a:moveTo>
                  <a:pt x="902" y="0"/>
                </a:moveTo>
                <a:lnTo>
                  <a:pt x="503" y="0"/>
                </a:lnTo>
                <a:lnTo>
                  <a:pt x="0" y="240"/>
                </a:lnTo>
                <a:lnTo>
                  <a:pt x="382" y="240"/>
                </a:lnTo>
                <a:lnTo>
                  <a:pt x="902"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文本占位符 10"/>
          <p:cNvSpPr txBox="1"/>
          <p:nvPr/>
        </p:nvSpPr>
        <p:spPr>
          <a:xfrm>
            <a:off x="365760" y="2223822"/>
            <a:ext cx="8412480" cy="677545"/>
          </a:xfrm>
          <a:prstGeom prst="rect">
            <a:avLst/>
          </a:prstGeom>
        </p:spPr>
        <p:txBody>
          <a:bodyPr vert="horz" wrap="square" lIns="68580" tIns="34290" rIns="68580" bIns="34290" rtlCol="0" anchor="ctr">
            <a:spAutoFit/>
          </a:bodyPr>
          <a:lstStyle>
            <a:defPPr>
              <a:defRPr lang="zh-CN"/>
            </a:defPPr>
            <a:lvl1pPr marL="0" indent="0" algn="ctr" defTabSz="914400" rtl="0" eaLnBrk="1" latinLnBrk="0" hangingPunct="1">
              <a:lnSpc>
                <a:spcPct val="90000"/>
              </a:lnSpc>
              <a:spcBef>
                <a:spcPct val="0"/>
              </a:spcBef>
              <a:buNone/>
              <a:defRPr lang="zh-CN" altLang="en-US" sz="2800" kern="1200" dirty="0">
                <a:solidFill>
                  <a:srgbClr val="FBFBFC"/>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汇报完毕 谢谢</a:t>
            </a:r>
            <a:r>
              <a:rPr lang="zh-CN" altLang="en-US" sz="44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聆听</a:t>
            </a:r>
            <a:endParaRPr lang="zh-CN" altLang="en-US" sz="44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endParaRPr>
          </a:p>
        </p:txBody>
      </p:sp>
      <p:sp>
        <p:nvSpPr>
          <p:cNvPr id="31" name="矩形 30"/>
          <p:cNvSpPr/>
          <p:nvPr/>
        </p:nvSpPr>
        <p:spPr>
          <a:xfrm>
            <a:off x="3969388" y="1707654"/>
            <a:ext cx="1205230" cy="414020"/>
          </a:xfrm>
          <a:prstGeom prst="rect">
            <a:avLst/>
          </a:prstGeom>
        </p:spPr>
        <p:txBody>
          <a:bodyPr wrap="none">
            <a:spAutoFit/>
          </a:bodyPr>
          <a:lstStyle/>
          <a:p>
            <a:pPr algn="ctr"/>
            <a:r>
              <a:rPr lang="en-US" altLang="zh-CN" sz="2100" dirty="0">
                <a:solidFill>
                  <a:schemeClr val="bg1"/>
                </a:solidFill>
                <a:latin typeface="微软雅黑 Light" panose="020B0502040204020203" pitchFamily="34" charset="-122"/>
                <a:ea typeface="微软雅黑 Light" panose="020B0502040204020203" pitchFamily="34" charset="-122"/>
              </a:rPr>
              <a:t>THANKS</a:t>
            </a:r>
            <a:endParaRPr lang="en-US" altLang="zh-CN" sz="2100" dirty="0">
              <a:solidFill>
                <a:schemeClr val="bg1"/>
              </a:solidFill>
              <a:latin typeface="微软雅黑 Light" panose="020B0502040204020203" pitchFamily="34" charset="-122"/>
              <a:ea typeface="微软雅黑 Light" panose="020B0502040204020203" pitchFamily="34" charset="-122"/>
            </a:endParaRPr>
          </a:p>
        </p:txBody>
      </p:sp>
      <p:sp>
        <p:nvSpPr>
          <p:cNvPr id="35" name="矩形 34"/>
          <p:cNvSpPr/>
          <p:nvPr/>
        </p:nvSpPr>
        <p:spPr>
          <a:xfrm>
            <a:off x="1331640" y="1506537"/>
            <a:ext cx="6480720" cy="20204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1000"/>
                                        <p:tgtEl>
                                          <p:spTgt spid="31"/>
                                        </p:tgtEl>
                                      </p:cBhvr>
                                    </p:animEffect>
                                  </p:childTnLst>
                                </p:cTn>
                              </p:par>
                              <p:par>
                                <p:cTn id="12" presetID="64" presetClass="path" presetSubtype="0" decel="100000" fill="hold" grpId="1" nodeType="withEffect">
                                  <p:stCondLst>
                                    <p:cond delay="0"/>
                                  </p:stCondLst>
                                  <p:childTnLst>
                                    <p:animMotion origin="layout" path="M 0 -2.59259E-6 L 0 0.05 " pathEditMode="relative" rAng="0" ptsTypes="AA">
                                      <p:cBhvr>
                                        <p:cTn id="13" dur="1000" spd="-100000" fill="hold"/>
                                        <p:tgtEl>
                                          <p:spTgt spid="31"/>
                                        </p:tgtEl>
                                        <p:attrNameLst>
                                          <p:attrName>ppt_x</p:attrName>
                                          <p:attrName>ppt_y</p:attrName>
                                        </p:attrNameLst>
                                      </p:cBhvr>
                                      <p:rCtr x="0" y="2500"/>
                                    </p:animMotion>
                                  </p:childTnLst>
                                </p:cTn>
                              </p:par>
                            </p:childTnLst>
                          </p:cTn>
                        </p:par>
                        <p:par>
                          <p:cTn id="14" fill="hold">
                            <p:stCondLst>
                              <p:cond delay="1500"/>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1" grpId="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9280" y="299720"/>
            <a:ext cx="1414145" cy="398780"/>
          </a:xfrm>
          <a:prstGeom prst="rect">
            <a:avLst/>
          </a:prstGeom>
          <a:noFill/>
        </p:spPr>
        <p:txBody>
          <a:bodyPr wrap="none" rtlCol="0">
            <a:spAutoFit/>
          </a:bodyPr>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项目</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LOGO</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1" descr="项目LOGO"/>
          <p:cNvPicPr>
            <a:picLocks noChangeAspect="1"/>
          </p:cNvPicPr>
          <p:nvPr/>
        </p:nvPicPr>
        <p:blipFill>
          <a:blip r:embed="rId1"/>
          <a:stretch>
            <a:fillRect/>
          </a:stretch>
        </p:blipFill>
        <p:spPr>
          <a:xfrm>
            <a:off x="2699385" y="771525"/>
            <a:ext cx="3591560" cy="3738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p:cNvGrpSpPr/>
          <p:nvPr/>
        </p:nvGrpSpPr>
        <p:grpSpPr>
          <a:xfrm>
            <a:off x="4103948" y="1203598"/>
            <a:ext cx="3564396" cy="531908"/>
            <a:chOff x="2891644" y="2187048"/>
            <a:chExt cx="4752528" cy="709210"/>
          </a:xfrm>
        </p:grpSpPr>
        <p:sp>
          <p:nvSpPr>
            <p:cNvPr id="22" name="Rectangle: Rounded Corners 4"/>
            <p:cNvSpPr/>
            <p:nvPr/>
          </p:nvSpPr>
          <p:spPr bwMode="auto">
            <a:xfrm>
              <a:off x="2891644" y="2187048"/>
              <a:ext cx="709210" cy="709210"/>
            </a:xfrm>
            <a:prstGeom prst="roundRect">
              <a:avLst/>
            </a:prstGeom>
            <a:solidFill>
              <a:schemeClr val="accent1">
                <a:lumMod val="100000"/>
              </a:schemeClr>
            </a:solidFill>
            <a:ln w="19050">
              <a:noFill/>
              <a:round/>
            </a:ln>
          </p:spPr>
          <p:txBody>
            <a:bodyPr rot="0" spcFirstLastPara="0" vert="horz" wrap="none" lIns="91440" tIns="45720" rIns="91440" bIns="45720" anchor="ctr" anchorCtr="1" forceAA="0" compatLnSpc="1">
              <a:normAutofit fontScale="92500" lnSpcReduction="20000"/>
            </a:bodyPr>
            <a:lstStyle/>
            <a:p>
              <a:pPr algn="ctr"/>
              <a:r>
                <a:rPr lang="en-US" altLang="zh-CN" sz="3200">
                  <a:solidFill>
                    <a:schemeClr val="bg1">
                      <a:lumMod val="100000"/>
                    </a:schemeClr>
                  </a:solidFill>
                  <a:cs typeface="+mn-ea"/>
                  <a:sym typeface="+mn-lt"/>
                </a:rPr>
                <a:t>01</a:t>
              </a:r>
              <a:endParaRPr lang="en-US" altLang="zh-CN" sz="3200">
                <a:solidFill>
                  <a:schemeClr val="bg1">
                    <a:lumMod val="100000"/>
                  </a:schemeClr>
                </a:solidFill>
                <a:cs typeface="+mn-ea"/>
                <a:sym typeface="+mn-lt"/>
              </a:endParaRPr>
            </a:p>
          </p:txBody>
        </p:sp>
        <p:sp>
          <p:nvSpPr>
            <p:cNvPr id="24" name="TextBox 6"/>
            <p:cNvSpPr txBox="1"/>
            <p:nvPr/>
          </p:nvSpPr>
          <p:spPr>
            <a:xfrm>
              <a:off x="3681598" y="2570763"/>
              <a:ext cx="3962574" cy="242864"/>
            </a:xfrm>
            <a:prstGeom prst="rect">
              <a:avLst/>
            </a:prstGeom>
            <a:noFill/>
          </p:spPr>
          <p:txBody>
            <a:bodyPr wrap="none" lIns="360000" tIns="0" rIns="0" bIns="0" anchor="b" anchorCtr="0">
              <a:noAutofit/>
            </a:bodyPr>
            <a:lstStyle/>
            <a:p>
              <a:pPr algn="l"/>
              <a:r>
                <a:rPr lang="zh-CN" altLang="en-US" sz="2000" b="1" dirty="0">
                  <a:solidFill>
                    <a:schemeClr val="tx1">
                      <a:lumMod val="65000"/>
                      <a:lumOff val="35000"/>
                    </a:schemeClr>
                  </a:solidFill>
                  <a:cs typeface="+mn-ea"/>
                  <a:sym typeface="+mn-lt"/>
                </a:rPr>
                <a:t>选题背景与意义</a:t>
              </a:r>
              <a:endParaRPr lang="zh-CN" altLang="en-US" sz="2000" b="1" dirty="0">
                <a:solidFill>
                  <a:schemeClr val="tx1">
                    <a:lumMod val="65000"/>
                    <a:lumOff val="35000"/>
                  </a:schemeClr>
                </a:solidFill>
                <a:cs typeface="+mn-ea"/>
                <a:sym typeface="+mn-lt"/>
              </a:endParaRPr>
            </a:p>
          </p:txBody>
        </p:sp>
      </p:grpSp>
      <p:grpSp>
        <p:nvGrpSpPr>
          <p:cNvPr id="7" name="Group 8"/>
          <p:cNvGrpSpPr/>
          <p:nvPr/>
        </p:nvGrpSpPr>
        <p:grpSpPr>
          <a:xfrm>
            <a:off x="4103948" y="1986685"/>
            <a:ext cx="3564396" cy="531908"/>
            <a:chOff x="2891644" y="2990233"/>
            <a:chExt cx="4752528" cy="709210"/>
          </a:xfrm>
        </p:grpSpPr>
        <p:sp>
          <p:nvSpPr>
            <p:cNvPr id="18" name="Rectangle: Rounded Corners 9"/>
            <p:cNvSpPr/>
            <p:nvPr/>
          </p:nvSpPr>
          <p:spPr bwMode="auto">
            <a:xfrm>
              <a:off x="2891644" y="2990233"/>
              <a:ext cx="709210" cy="709210"/>
            </a:xfrm>
            <a:prstGeom prst="roundRect">
              <a:avLst/>
            </a:prstGeom>
            <a:solidFill>
              <a:schemeClr val="accent2"/>
            </a:solidFill>
            <a:ln w="19050">
              <a:noFill/>
              <a:round/>
            </a:ln>
          </p:spPr>
          <p:txBody>
            <a:bodyPr rot="0" spcFirstLastPara="0" vert="horz" wrap="none" lIns="91440" tIns="45720" rIns="91440" bIns="45720" anchor="ctr" anchorCtr="1" forceAA="0" compatLnSpc="1">
              <a:normAutofit fontScale="92500" lnSpcReduction="20000"/>
            </a:bodyPr>
            <a:lstStyle/>
            <a:p>
              <a:pPr algn="ctr"/>
              <a:r>
                <a:rPr lang="en-US" altLang="zh-CN" sz="3200">
                  <a:solidFill>
                    <a:schemeClr val="bg1">
                      <a:lumMod val="100000"/>
                    </a:schemeClr>
                  </a:solidFill>
                  <a:cs typeface="+mn-ea"/>
                  <a:sym typeface="+mn-lt"/>
                </a:rPr>
                <a:t>02</a:t>
              </a:r>
              <a:endParaRPr lang="en-US" altLang="zh-CN" sz="3200">
                <a:solidFill>
                  <a:schemeClr val="bg1">
                    <a:lumMod val="100000"/>
                  </a:schemeClr>
                </a:solidFill>
                <a:cs typeface="+mn-ea"/>
                <a:sym typeface="+mn-lt"/>
              </a:endParaRPr>
            </a:p>
          </p:txBody>
        </p:sp>
        <p:sp>
          <p:nvSpPr>
            <p:cNvPr id="20" name="TextBox 11"/>
            <p:cNvSpPr txBox="1"/>
            <p:nvPr/>
          </p:nvSpPr>
          <p:spPr>
            <a:xfrm>
              <a:off x="3681598" y="3290128"/>
              <a:ext cx="3962574" cy="242864"/>
            </a:xfrm>
            <a:prstGeom prst="rect">
              <a:avLst/>
            </a:prstGeom>
            <a:noFill/>
          </p:spPr>
          <p:txBody>
            <a:bodyPr wrap="none" lIns="360000" tIns="0" rIns="0" bIns="0" anchor="b" anchorCtr="0">
              <a:noAutofit/>
            </a:bodyPr>
            <a:lstStyle/>
            <a:p>
              <a:r>
                <a:rPr lang="zh-CN" altLang="en-US" sz="1900" b="1" dirty="0">
                  <a:solidFill>
                    <a:schemeClr val="tx1">
                      <a:lumMod val="65000"/>
                      <a:lumOff val="35000"/>
                    </a:schemeClr>
                  </a:solidFill>
                  <a:cs typeface="+mn-ea"/>
                  <a:sym typeface="+mn-lt"/>
                </a:rPr>
                <a:t>需求分析与主要功能</a:t>
              </a:r>
              <a:endParaRPr lang="zh-CN" altLang="en-US" sz="1900" b="1" dirty="0">
                <a:solidFill>
                  <a:schemeClr val="tx1">
                    <a:lumMod val="65000"/>
                    <a:lumOff val="35000"/>
                  </a:schemeClr>
                </a:solidFill>
                <a:cs typeface="+mn-ea"/>
                <a:sym typeface="+mn-lt"/>
              </a:endParaRPr>
            </a:p>
          </p:txBody>
        </p:sp>
      </p:grpSp>
      <p:grpSp>
        <p:nvGrpSpPr>
          <p:cNvPr id="8" name="Group 13"/>
          <p:cNvGrpSpPr/>
          <p:nvPr/>
        </p:nvGrpSpPr>
        <p:grpSpPr>
          <a:xfrm>
            <a:off x="4103948" y="2769772"/>
            <a:ext cx="3564396" cy="531908"/>
            <a:chOff x="2891644" y="3793418"/>
            <a:chExt cx="4752528" cy="709210"/>
          </a:xfrm>
        </p:grpSpPr>
        <p:sp>
          <p:nvSpPr>
            <p:cNvPr id="14" name="Rectangle: Rounded Corners 14"/>
            <p:cNvSpPr/>
            <p:nvPr/>
          </p:nvSpPr>
          <p:spPr bwMode="auto">
            <a:xfrm>
              <a:off x="2891644" y="3793418"/>
              <a:ext cx="709210" cy="709210"/>
            </a:xfrm>
            <a:prstGeom prst="roundRect">
              <a:avLst/>
            </a:prstGeom>
            <a:solidFill>
              <a:schemeClr val="accent3"/>
            </a:solidFill>
            <a:ln w="19050">
              <a:noFill/>
              <a:round/>
            </a:ln>
          </p:spPr>
          <p:txBody>
            <a:bodyPr rot="0" spcFirstLastPara="0" vert="horz" wrap="none" lIns="91440" tIns="45720" rIns="91440" bIns="45720" anchor="ctr" anchorCtr="1" forceAA="0" compatLnSpc="1">
              <a:normAutofit fontScale="92500" lnSpcReduction="20000"/>
            </a:bodyPr>
            <a:lstStyle/>
            <a:p>
              <a:pPr algn="ctr"/>
              <a:r>
                <a:rPr lang="en-US" altLang="zh-CN" sz="3200">
                  <a:solidFill>
                    <a:schemeClr val="bg1">
                      <a:lumMod val="100000"/>
                    </a:schemeClr>
                  </a:solidFill>
                  <a:cs typeface="+mn-ea"/>
                  <a:sym typeface="+mn-lt"/>
                </a:rPr>
                <a:t>03</a:t>
              </a:r>
              <a:endParaRPr lang="en-US" altLang="zh-CN" sz="3200">
                <a:solidFill>
                  <a:schemeClr val="bg1">
                    <a:lumMod val="100000"/>
                  </a:schemeClr>
                </a:solidFill>
                <a:cs typeface="+mn-ea"/>
                <a:sym typeface="+mn-lt"/>
              </a:endParaRPr>
            </a:p>
          </p:txBody>
        </p:sp>
        <p:sp>
          <p:nvSpPr>
            <p:cNvPr id="16" name="TextBox 16"/>
            <p:cNvSpPr txBox="1"/>
            <p:nvPr/>
          </p:nvSpPr>
          <p:spPr>
            <a:xfrm>
              <a:off x="3681598" y="4106013"/>
              <a:ext cx="3962574" cy="242864"/>
            </a:xfrm>
            <a:prstGeom prst="rect">
              <a:avLst/>
            </a:prstGeom>
            <a:noFill/>
          </p:spPr>
          <p:txBody>
            <a:bodyPr wrap="none" lIns="360000" tIns="0" rIns="0" bIns="0" anchor="b" anchorCtr="0">
              <a:noAutofit/>
            </a:bodyPr>
            <a:lstStyle/>
            <a:p>
              <a:r>
                <a:rPr lang="zh-CN" altLang="en-US" sz="1900" b="1" dirty="0">
                  <a:solidFill>
                    <a:schemeClr val="tx1">
                      <a:lumMod val="65000"/>
                      <a:lumOff val="35000"/>
                    </a:schemeClr>
                  </a:solidFill>
                  <a:cs typeface="+mn-ea"/>
                  <a:sym typeface="+mn-lt"/>
                </a:rPr>
                <a:t>竞品分析</a:t>
              </a:r>
              <a:endParaRPr lang="zh-CN" altLang="en-US" sz="1900" b="1" dirty="0">
                <a:solidFill>
                  <a:schemeClr val="tx1">
                    <a:lumMod val="65000"/>
                    <a:lumOff val="35000"/>
                  </a:schemeClr>
                </a:solidFill>
                <a:cs typeface="+mn-ea"/>
                <a:sym typeface="+mn-lt"/>
              </a:endParaRPr>
            </a:p>
          </p:txBody>
        </p:sp>
      </p:grpSp>
      <p:grpSp>
        <p:nvGrpSpPr>
          <p:cNvPr id="9" name="Group 18"/>
          <p:cNvGrpSpPr/>
          <p:nvPr/>
        </p:nvGrpSpPr>
        <p:grpSpPr>
          <a:xfrm>
            <a:off x="4103948" y="3552859"/>
            <a:ext cx="3564396" cy="531908"/>
            <a:chOff x="2891644" y="4596603"/>
            <a:chExt cx="4752528" cy="709210"/>
          </a:xfrm>
        </p:grpSpPr>
        <p:sp>
          <p:nvSpPr>
            <p:cNvPr id="10" name="Rectangle: Rounded Corners 19"/>
            <p:cNvSpPr/>
            <p:nvPr/>
          </p:nvSpPr>
          <p:spPr bwMode="auto">
            <a:xfrm>
              <a:off x="2891644" y="4596603"/>
              <a:ext cx="709210" cy="709210"/>
            </a:xfrm>
            <a:prstGeom prst="roundRect">
              <a:avLst/>
            </a:prstGeom>
            <a:solidFill>
              <a:schemeClr val="accent4"/>
            </a:solidFill>
            <a:ln w="19050">
              <a:noFill/>
              <a:round/>
            </a:ln>
          </p:spPr>
          <p:txBody>
            <a:bodyPr rot="0" spcFirstLastPara="0" vert="horz" wrap="none" lIns="91440" tIns="45720" rIns="91440" bIns="45720" anchor="ctr" anchorCtr="1" forceAA="0" compatLnSpc="1">
              <a:normAutofit fontScale="92500" lnSpcReduction="20000"/>
            </a:bodyPr>
            <a:lstStyle/>
            <a:p>
              <a:pPr algn="ctr"/>
              <a:r>
                <a:rPr lang="en-US" altLang="zh-CN" sz="3200">
                  <a:solidFill>
                    <a:schemeClr val="bg1">
                      <a:lumMod val="100000"/>
                    </a:schemeClr>
                  </a:solidFill>
                  <a:cs typeface="+mn-ea"/>
                  <a:sym typeface="+mn-lt"/>
                </a:rPr>
                <a:t>04</a:t>
              </a:r>
              <a:endParaRPr lang="en-US" altLang="zh-CN" sz="3200">
                <a:solidFill>
                  <a:schemeClr val="bg1">
                    <a:lumMod val="100000"/>
                  </a:schemeClr>
                </a:solidFill>
                <a:cs typeface="+mn-ea"/>
                <a:sym typeface="+mn-lt"/>
              </a:endParaRPr>
            </a:p>
          </p:txBody>
        </p:sp>
        <p:sp>
          <p:nvSpPr>
            <p:cNvPr id="12" name="TextBox 21"/>
            <p:cNvSpPr txBox="1"/>
            <p:nvPr/>
          </p:nvSpPr>
          <p:spPr>
            <a:xfrm>
              <a:off x="3681598" y="4921052"/>
              <a:ext cx="3962574" cy="242864"/>
            </a:xfrm>
            <a:prstGeom prst="rect">
              <a:avLst/>
            </a:prstGeom>
            <a:noFill/>
          </p:spPr>
          <p:txBody>
            <a:bodyPr wrap="none" lIns="360000" tIns="0" rIns="0" bIns="0" anchor="b" anchorCtr="0">
              <a:noAutofit/>
            </a:bodyPr>
            <a:lstStyle/>
            <a:p>
              <a:r>
                <a:rPr lang="zh-CN" altLang="en-US" sz="1900" b="1" dirty="0">
                  <a:solidFill>
                    <a:schemeClr val="tx1">
                      <a:lumMod val="65000"/>
                      <a:lumOff val="35000"/>
                    </a:schemeClr>
                  </a:solidFill>
                  <a:cs typeface="+mn-ea"/>
                  <a:sym typeface="+mn-lt"/>
                </a:rPr>
                <a:t>项目特色</a:t>
              </a:r>
              <a:endParaRPr lang="zh-CN" altLang="en-US" sz="1900" b="1" dirty="0">
                <a:solidFill>
                  <a:schemeClr val="tx1">
                    <a:lumMod val="65000"/>
                    <a:lumOff val="35000"/>
                  </a:schemeClr>
                </a:solidFill>
                <a:cs typeface="+mn-ea"/>
                <a:sym typeface="+mn-lt"/>
              </a:endParaRPr>
            </a:p>
          </p:txBody>
        </p:sp>
      </p:grpSp>
      <p:grpSp>
        <p:nvGrpSpPr>
          <p:cNvPr id="26" name="Group 21"/>
          <p:cNvGrpSpPr/>
          <p:nvPr/>
        </p:nvGrpSpPr>
        <p:grpSpPr>
          <a:xfrm>
            <a:off x="2660291" y="2093891"/>
            <a:ext cx="1057275" cy="754085"/>
            <a:chOff x="5069886" y="293530"/>
            <a:chExt cx="2052228" cy="1463723"/>
          </a:xfrm>
          <a:noFill/>
        </p:grpSpPr>
        <p:sp>
          <p:nvSpPr>
            <p:cNvPr id="27" name="TextBox 22"/>
            <p:cNvSpPr txBox="1"/>
            <p:nvPr/>
          </p:nvSpPr>
          <p:spPr>
            <a:xfrm>
              <a:off x="5069886" y="293530"/>
              <a:ext cx="2052228" cy="1120147"/>
            </a:xfrm>
            <a:prstGeom prst="rect">
              <a:avLst/>
            </a:prstGeom>
            <a:grpFill/>
          </p:spPr>
          <p:txBody>
            <a:bodyPr wrap="square">
              <a:normAutofit fontScale="77500" lnSpcReduction="20000"/>
            </a:bodyPr>
            <a:lstStyle/>
            <a:p>
              <a:pPr algn="ct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目录</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Box 23"/>
            <p:cNvSpPr txBox="1"/>
            <p:nvPr/>
          </p:nvSpPr>
          <p:spPr>
            <a:xfrm>
              <a:off x="5069886" y="1309193"/>
              <a:ext cx="2052228" cy="448060"/>
            </a:xfrm>
            <a:prstGeom prst="rect">
              <a:avLst/>
            </a:prstGeom>
            <a:grpFill/>
          </p:spPr>
          <p:txBody>
            <a:bodyPr wrap="square">
              <a:noAutofit/>
            </a:bodyPr>
            <a:lstStyle/>
            <a:p>
              <a:pPr algn="ctr"/>
              <a:r>
                <a:rPr lang="en-US" altLang="zh-CN" sz="1200" b="1" dirty="0">
                  <a:solidFill>
                    <a:schemeClr val="tx1">
                      <a:lumMod val="75000"/>
                      <a:lumOff val="25000"/>
                    </a:schemeClr>
                  </a:solidFill>
                </a:rPr>
                <a:t>CONTENT</a:t>
              </a:r>
              <a:endParaRPr lang="en-US" altLang="zh-CN" sz="1200" b="1" dirty="0">
                <a:solidFill>
                  <a:schemeClr val="tx1">
                    <a:lumMod val="75000"/>
                    <a:lumOff val="25000"/>
                  </a:schemeClr>
                </a:solidFill>
              </a:endParaRPr>
            </a:p>
          </p:txBody>
        </p:sp>
      </p:grpSp>
      <p:cxnSp>
        <p:nvCxnSpPr>
          <p:cNvPr id="29" name="直接连接符 28"/>
          <p:cNvCxnSpPr/>
          <p:nvPr/>
        </p:nvCxnSpPr>
        <p:spPr>
          <a:xfrm>
            <a:off x="2737210" y="2617143"/>
            <a:ext cx="8640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rot="5400000">
            <a:off x="-2194393" y="2161583"/>
            <a:ext cx="5148554" cy="815280"/>
          </a:xfrm>
          <a:prstGeom prst="rect">
            <a:avLst/>
          </a:prstGeom>
        </p:spPr>
      </p:pic>
      <p:pic>
        <p:nvPicPr>
          <p:cNvPr id="3" name="图片 2"/>
          <p:cNvPicPr>
            <a:picLocks noChangeAspect="1"/>
          </p:cNvPicPr>
          <p:nvPr/>
        </p:nvPicPr>
        <p:blipFill>
          <a:blip r:embed="rId2"/>
          <a:stretch>
            <a:fillRect/>
          </a:stretch>
        </p:blipFill>
        <p:spPr>
          <a:xfrm rot="5400000">
            <a:off x="6101718" y="2101221"/>
            <a:ext cx="5172427" cy="9121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14:presetBounceEnd="44000">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14:bounceEnd="44000">
                                          <p:cBhvr additive="base">
                                            <p:cTn id="16" dur="1000" fill="hold"/>
                                            <p:tgtEl>
                                              <p:spTgt spid="6"/>
                                            </p:tgtEl>
                                            <p:attrNameLst>
                                              <p:attrName>ppt_x</p:attrName>
                                            </p:attrNameLst>
                                          </p:cBhvr>
                                          <p:tavLst>
                                            <p:tav tm="0">
                                              <p:val>
                                                <p:strVal val="1+#ppt_w/2"/>
                                              </p:val>
                                            </p:tav>
                                            <p:tav tm="100000">
                                              <p:val>
                                                <p:strVal val="#ppt_x"/>
                                              </p:val>
                                            </p:tav>
                                          </p:tavLst>
                                        </p:anim>
                                        <p:anim calcmode="lin" valueType="num" p14:bounceEnd="44000">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14:presetBounceEnd="44000">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14:bounceEnd="44000">
                                          <p:cBhvr additive="base">
                                            <p:cTn id="21" dur="1000" fill="hold"/>
                                            <p:tgtEl>
                                              <p:spTgt spid="7"/>
                                            </p:tgtEl>
                                            <p:attrNameLst>
                                              <p:attrName>ppt_x</p:attrName>
                                            </p:attrNameLst>
                                          </p:cBhvr>
                                          <p:tavLst>
                                            <p:tav tm="0">
                                              <p:val>
                                                <p:strVal val="1+#ppt_w/2"/>
                                              </p:val>
                                            </p:tav>
                                            <p:tav tm="100000">
                                              <p:val>
                                                <p:strVal val="#ppt_x"/>
                                              </p:val>
                                            </p:tav>
                                          </p:tavLst>
                                        </p:anim>
                                        <p:anim calcmode="lin" valueType="num" p14:bounceEnd="44000">
                                          <p:cBhvr additive="base">
                                            <p:cTn id="22" dur="10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2" fill="hold" nodeType="afterEffect" p14:presetBounceEnd="44000">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14:bounceEnd="44000">
                                          <p:cBhvr additive="base">
                                            <p:cTn id="26" dur="1000" fill="hold"/>
                                            <p:tgtEl>
                                              <p:spTgt spid="8"/>
                                            </p:tgtEl>
                                            <p:attrNameLst>
                                              <p:attrName>ppt_x</p:attrName>
                                            </p:attrNameLst>
                                          </p:cBhvr>
                                          <p:tavLst>
                                            <p:tav tm="0">
                                              <p:val>
                                                <p:strVal val="1+#ppt_w/2"/>
                                              </p:val>
                                            </p:tav>
                                            <p:tav tm="100000">
                                              <p:val>
                                                <p:strVal val="#ppt_x"/>
                                              </p:val>
                                            </p:tav>
                                          </p:tavLst>
                                        </p:anim>
                                        <p:anim calcmode="lin" valueType="num" p14:bounceEnd="44000">
                                          <p:cBhvr additive="base">
                                            <p:cTn id="27" dur="10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3500"/>
                                </p:stCondLst>
                                <p:childTnLst>
                                  <p:par>
                                    <p:cTn id="29" presetID="2" presetClass="entr" presetSubtype="2" fill="hold" nodeType="afterEffect" p14:presetBounceEnd="44000">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14:bounceEnd="44000">
                                          <p:cBhvr additive="base">
                                            <p:cTn id="31" dur="1000" fill="hold"/>
                                            <p:tgtEl>
                                              <p:spTgt spid="9"/>
                                            </p:tgtEl>
                                            <p:attrNameLst>
                                              <p:attrName>ppt_x</p:attrName>
                                            </p:attrNameLst>
                                          </p:cBhvr>
                                          <p:tavLst>
                                            <p:tav tm="0">
                                              <p:val>
                                                <p:strVal val="1+#ppt_w/2"/>
                                              </p:val>
                                            </p:tav>
                                            <p:tav tm="100000">
                                              <p:val>
                                                <p:strVal val="#ppt_x"/>
                                              </p:val>
                                            </p:tav>
                                          </p:tavLst>
                                        </p:anim>
                                        <p:anim calcmode="lin" valueType="num" p14:bounceEnd="44000">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1+#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1+#ppt_w/2"/>
                                              </p:val>
                                            </p:tav>
                                            <p:tav tm="100000">
                                              <p:val>
                                                <p:strVal val="#ppt_x"/>
                                              </p:val>
                                            </p:tav>
                                          </p:tavLst>
                                        </p:anim>
                                        <p:anim calcmode="lin" valueType="num">
                                          <p:cBhvr additive="base">
                                            <p:cTn id="22" dur="10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2"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1+#ppt_w/2"/>
                                              </p:val>
                                            </p:tav>
                                            <p:tav tm="100000">
                                              <p:val>
                                                <p:strVal val="#ppt_x"/>
                                              </p:val>
                                            </p:tav>
                                          </p:tavLst>
                                        </p:anim>
                                        <p:anim calcmode="lin" valueType="num">
                                          <p:cBhvr additive="base">
                                            <p:cTn id="27" dur="10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3500"/>
                                </p:stCondLst>
                                <p:childTnLst>
                                  <p:par>
                                    <p:cTn id="29" presetID="2" presetClass="entr" presetSubtype="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1+#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6"/>
          <p:cNvSpPr>
            <a:spLocks noChangeArrowheads="1"/>
          </p:cNvSpPr>
          <p:nvPr/>
        </p:nvSpPr>
        <p:spPr bwMode="auto">
          <a:xfrm rot="16200000">
            <a:off x="1981525" y="-1999357"/>
            <a:ext cx="5175250" cy="9132888"/>
          </a:xfrm>
          <a:prstGeom prst="rect">
            <a:avLst/>
          </a:prstGeom>
          <a:solidFill>
            <a:srgbClr val="3238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Freeform 5"/>
          <p:cNvSpPr/>
          <p:nvPr/>
        </p:nvSpPr>
        <p:spPr bwMode="auto">
          <a:xfrm>
            <a:off x="3366617" y="4820790"/>
            <a:ext cx="2393950" cy="346075"/>
          </a:xfrm>
          <a:custGeom>
            <a:avLst/>
            <a:gdLst>
              <a:gd name="T0" fmla="*/ 0 w 1508"/>
              <a:gd name="T1" fmla="*/ 218 h 218"/>
              <a:gd name="T2" fmla="*/ 1082 w 1508"/>
              <a:gd name="T3" fmla="*/ 218 h 218"/>
              <a:gd name="T4" fmla="*/ 1508 w 1508"/>
              <a:gd name="T5" fmla="*/ 0 h 218"/>
              <a:gd name="T6" fmla="*/ 459 w 1508"/>
              <a:gd name="T7" fmla="*/ 0 h 218"/>
              <a:gd name="T8" fmla="*/ 0 w 1508"/>
              <a:gd name="T9" fmla="*/ 218 h 218"/>
            </a:gdLst>
            <a:ahLst/>
            <a:cxnLst>
              <a:cxn ang="0">
                <a:pos x="T0" y="T1"/>
              </a:cxn>
              <a:cxn ang="0">
                <a:pos x="T2" y="T3"/>
              </a:cxn>
              <a:cxn ang="0">
                <a:pos x="T4" y="T5"/>
              </a:cxn>
              <a:cxn ang="0">
                <a:pos x="T6" y="T7"/>
              </a:cxn>
              <a:cxn ang="0">
                <a:pos x="T8" y="T9"/>
              </a:cxn>
            </a:cxnLst>
            <a:rect l="0" t="0" r="r" b="b"/>
            <a:pathLst>
              <a:path w="1508" h="218">
                <a:moveTo>
                  <a:pt x="0" y="218"/>
                </a:moveTo>
                <a:lnTo>
                  <a:pt x="1082" y="218"/>
                </a:lnTo>
                <a:lnTo>
                  <a:pt x="1508" y="0"/>
                </a:lnTo>
                <a:lnTo>
                  <a:pt x="459"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907704" y="4820790"/>
            <a:ext cx="1579563" cy="346075"/>
          </a:xfrm>
          <a:custGeom>
            <a:avLst/>
            <a:gdLst>
              <a:gd name="T0" fmla="*/ 0 w 995"/>
              <a:gd name="T1" fmla="*/ 218 h 218"/>
              <a:gd name="T2" fmla="*/ 541 w 995"/>
              <a:gd name="T3" fmla="*/ 218 h 218"/>
              <a:gd name="T4" fmla="*/ 995 w 995"/>
              <a:gd name="T5" fmla="*/ 0 h 218"/>
              <a:gd name="T6" fmla="*/ 487 w 995"/>
              <a:gd name="T7" fmla="*/ 0 h 218"/>
              <a:gd name="T8" fmla="*/ 0 w 995"/>
              <a:gd name="T9" fmla="*/ 218 h 218"/>
            </a:gdLst>
            <a:ahLst/>
            <a:cxnLst>
              <a:cxn ang="0">
                <a:pos x="T0" y="T1"/>
              </a:cxn>
              <a:cxn ang="0">
                <a:pos x="T2" y="T3"/>
              </a:cxn>
              <a:cxn ang="0">
                <a:pos x="T4" y="T5"/>
              </a:cxn>
              <a:cxn ang="0">
                <a:pos x="T6" y="T7"/>
              </a:cxn>
              <a:cxn ang="0">
                <a:pos x="T8" y="T9"/>
              </a:cxn>
            </a:cxnLst>
            <a:rect l="0" t="0" r="r" b="b"/>
            <a:pathLst>
              <a:path w="995" h="218">
                <a:moveTo>
                  <a:pt x="0" y="218"/>
                </a:moveTo>
                <a:lnTo>
                  <a:pt x="541" y="218"/>
                </a:lnTo>
                <a:lnTo>
                  <a:pt x="995" y="0"/>
                </a:lnTo>
                <a:lnTo>
                  <a:pt x="487"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8268817" y="2404615"/>
            <a:ext cx="866775" cy="1090613"/>
          </a:xfrm>
          <a:custGeom>
            <a:avLst/>
            <a:gdLst>
              <a:gd name="T0" fmla="*/ 546 w 546"/>
              <a:gd name="T1" fmla="*/ 0 h 687"/>
              <a:gd name="T2" fmla="*/ 546 w 546"/>
              <a:gd name="T3" fmla="*/ 433 h 687"/>
              <a:gd name="T4" fmla="*/ 0 w 546"/>
              <a:gd name="T5" fmla="*/ 687 h 687"/>
              <a:gd name="T6" fmla="*/ 0 w 546"/>
              <a:gd name="T7" fmla="*/ 279 h 687"/>
              <a:gd name="T8" fmla="*/ 546 w 546"/>
              <a:gd name="T9" fmla="*/ 0 h 687"/>
            </a:gdLst>
            <a:ahLst/>
            <a:cxnLst>
              <a:cxn ang="0">
                <a:pos x="T0" y="T1"/>
              </a:cxn>
              <a:cxn ang="0">
                <a:pos x="T2" y="T3"/>
              </a:cxn>
              <a:cxn ang="0">
                <a:pos x="T4" y="T5"/>
              </a:cxn>
              <a:cxn ang="0">
                <a:pos x="T6" y="T7"/>
              </a:cxn>
              <a:cxn ang="0">
                <a:pos x="T8" y="T9"/>
              </a:cxn>
            </a:cxnLst>
            <a:rect l="0" t="0" r="r" b="b"/>
            <a:pathLst>
              <a:path w="546" h="687">
                <a:moveTo>
                  <a:pt x="546" y="0"/>
                </a:moveTo>
                <a:lnTo>
                  <a:pt x="546" y="433"/>
                </a:lnTo>
                <a:lnTo>
                  <a:pt x="0" y="687"/>
                </a:lnTo>
                <a:lnTo>
                  <a:pt x="0" y="279"/>
                </a:lnTo>
                <a:lnTo>
                  <a:pt x="546"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8702205" y="1709915"/>
            <a:ext cx="433388" cy="647700"/>
          </a:xfrm>
          <a:custGeom>
            <a:avLst/>
            <a:gdLst>
              <a:gd name="T0" fmla="*/ 273 w 273"/>
              <a:gd name="T1" fmla="*/ 268 h 408"/>
              <a:gd name="T2" fmla="*/ 273 w 273"/>
              <a:gd name="T3" fmla="*/ 0 h 408"/>
              <a:gd name="T4" fmla="*/ 0 w 273"/>
              <a:gd name="T5" fmla="*/ 140 h 408"/>
              <a:gd name="T6" fmla="*/ 0 w 273"/>
              <a:gd name="T7" fmla="*/ 408 h 408"/>
              <a:gd name="T8" fmla="*/ 273 w 273"/>
              <a:gd name="T9" fmla="*/ 268 h 408"/>
            </a:gdLst>
            <a:ahLst/>
            <a:cxnLst>
              <a:cxn ang="0">
                <a:pos x="T0" y="T1"/>
              </a:cxn>
              <a:cxn ang="0">
                <a:pos x="T2" y="T3"/>
              </a:cxn>
              <a:cxn ang="0">
                <a:pos x="T4" y="T5"/>
              </a:cxn>
              <a:cxn ang="0">
                <a:pos x="T6" y="T7"/>
              </a:cxn>
              <a:cxn ang="0">
                <a:pos x="T8" y="T9"/>
              </a:cxn>
            </a:cxnLst>
            <a:rect l="0" t="0" r="r" b="b"/>
            <a:pathLst>
              <a:path w="273" h="408">
                <a:moveTo>
                  <a:pt x="273" y="268"/>
                </a:moveTo>
                <a:lnTo>
                  <a:pt x="273" y="0"/>
                </a:lnTo>
                <a:lnTo>
                  <a:pt x="0" y="140"/>
                </a:lnTo>
                <a:lnTo>
                  <a:pt x="0" y="408"/>
                </a:lnTo>
                <a:lnTo>
                  <a:pt x="273" y="26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892205" y="2993578"/>
            <a:ext cx="4243388" cy="2173288"/>
          </a:xfrm>
          <a:custGeom>
            <a:avLst/>
            <a:gdLst>
              <a:gd name="T0" fmla="*/ 0 w 2673"/>
              <a:gd name="T1" fmla="*/ 1369 h 1369"/>
              <a:gd name="T2" fmla="*/ 2673 w 2673"/>
              <a:gd name="T3" fmla="*/ 0 h 1369"/>
              <a:gd name="T4" fmla="*/ 2673 w 2673"/>
              <a:gd name="T5" fmla="*/ 1369 h 1369"/>
              <a:gd name="T6" fmla="*/ 0 w 2673"/>
              <a:gd name="T7" fmla="*/ 1369 h 1369"/>
            </a:gdLst>
            <a:ahLst/>
            <a:cxnLst>
              <a:cxn ang="0">
                <a:pos x="T0" y="T1"/>
              </a:cxn>
              <a:cxn ang="0">
                <a:pos x="T2" y="T3"/>
              </a:cxn>
              <a:cxn ang="0">
                <a:pos x="T4" y="T5"/>
              </a:cxn>
              <a:cxn ang="0">
                <a:pos x="T6" y="T7"/>
              </a:cxn>
            </a:cxnLst>
            <a:rect l="0" t="0" r="r" b="b"/>
            <a:pathLst>
              <a:path w="2673" h="1369">
                <a:moveTo>
                  <a:pt x="0" y="1369"/>
                </a:moveTo>
                <a:lnTo>
                  <a:pt x="2673" y="0"/>
                </a:lnTo>
                <a:lnTo>
                  <a:pt x="2673" y="1369"/>
                </a:lnTo>
                <a:lnTo>
                  <a:pt x="0" y="1369"/>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5933605" y="3526978"/>
            <a:ext cx="3201988" cy="1639888"/>
          </a:xfrm>
          <a:custGeom>
            <a:avLst/>
            <a:gdLst>
              <a:gd name="T0" fmla="*/ 0 w 2017"/>
              <a:gd name="T1" fmla="*/ 1033 h 1033"/>
              <a:gd name="T2" fmla="*/ 2017 w 2017"/>
              <a:gd name="T3" fmla="*/ 0 h 1033"/>
              <a:gd name="T4" fmla="*/ 2017 w 2017"/>
              <a:gd name="T5" fmla="*/ 1033 h 1033"/>
              <a:gd name="T6" fmla="*/ 0 w 2017"/>
              <a:gd name="T7" fmla="*/ 1033 h 1033"/>
            </a:gdLst>
            <a:ahLst/>
            <a:cxnLst>
              <a:cxn ang="0">
                <a:pos x="T0" y="T1"/>
              </a:cxn>
              <a:cxn ang="0">
                <a:pos x="T2" y="T3"/>
              </a:cxn>
              <a:cxn ang="0">
                <a:pos x="T4" y="T5"/>
              </a:cxn>
              <a:cxn ang="0">
                <a:pos x="T6" y="T7"/>
              </a:cxn>
            </a:cxnLst>
            <a:rect l="0" t="0" r="r" b="b"/>
            <a:pathLst>
              <a:path w="2017" h="1033">
                <a:moveTo>
                  <a:pt x="0" y="1033"/>
                </a:moveTo>
                <a:lnTo>
                  <a:pt x="2017" y="0"/>
                </a:lnTo>
                <a:lnTo>
                  <a:pt x="2017" y="1033"/>
                </a:lnTo>
                <a:lnTo>
                  <a:pt x="0" y="1033"/>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8268817" y="3526978"/>
            <a:ext cx="866775" cy="1639888"/>
          </a:xfrm>
          <a:custGeom>
            <a:avLst/>
            <a:gdLst>
              <a:gd name="T0" fmla="*/ 546 w 546"/>
              <a:gd name="T1" fmla="*/ 0 h 1033"/>
              <a:gd name="T2" fmla="*/ 546 w 546"/>
              <a:gd name="T3" fmla="*/ 1033 h 1033"/>
              <a:gd name="T4" fmla="*/ 0 w 546"/>
              <a:gd name="T5" fmla="*/ 790 h 1033"/>
              <a:gd name="T6" fmla="*/ 0 w 546"/>
              <a:gd name="T7" fmla="*/ 279 h 1033"/>
              <a:gd name="T8" fmla="*/ 546 w 546"/>
              <a:gd name="T9" fmla="*/ 0 h 1033"/>
            </a:gdLst>
            <a:ahLst/>
            <a:cxnLst>
              <a:cxn ang="0">
                <a:pos x="T0" y="T1"/>
              </a:cxn>
              <a:cxn ang="0">
                <a:pos x="T2" y="T3"/>
              </a:cxn>
              <a:cxn ang="0">
                <a:pos x="T4" y="T5"/>
              </a:cxn>
              <a:cxn ang="0">
                <a:pos x="T6" y="T7"/>
              </a:cxn>
              <a:cxn ang="0">
                <a:pos x="T8" y="T9"/>
              </a:cxn>
            </a:cxnLst>
            <a:rect l="0" t="0" r="r" b="b"/>
            <a:pathLst>
              <a:path w="546" h="1033">
                <a:moveTo>
                  <a:pt x="546" y="0"/>
                </a:moveTo>
                <a:lnTo>
                  <a:pt x="546" y="1033"/>
                </a:lnTo>
                <a:lnTo>
                  <a:pt x="0" y="790"/>
                </a:lnTo>
                <a:lnTo>
                  <a:pt x="0" y="279"/>
                </a:lnTo>
                <a:lnTo>
                  <a:pt x="546" y="0"/>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7513167" y="4781103"/>
            <a:ext cx="1622425" cy="385763"/>
          </a:xfrm>
          <a:custGeom>
            <a:avLst/>
            <a:gdLst>
              <a:gd name="T0" fmla="*/ 476 w 1022"/>
              <a:gd name="T1" fmla="*/ 0 h 243"/>
              <a:gd name="T2" fmla="*/ 0 w 1022"/>
              <a:gd name="T3" fmla="*/ 243 h 243"/>
              <a:gd name="T4" fmla="*/ 1022 w 1022"/>
              <a:gd name="T5" fmla="*/ 243 h 243"/>
              <a:gd name="T6" fmla="*/ 476 w 1022"/>
              <a:gd name="T7" fmla="*/ 0 h 243"/>
            </a:gdLst>
            <a:ahLst/>
            <a:cxnLst>
              <a:cxn ang="0">
                <a:pos x="T0" y="T1"/>
              </a:cxn>
              <a:cxn ang="0">
                <a:pos x="T2" y="T3"/>
              </a:cxn>
              <a:cxn ang="0">
                <a:pos x="T4" y="T5"/>
              </a:cxn>
              <a:cxn ang="0">
                <a:pos x="T6" y="T7"/>
              </a:cxn>
            </a:cxnLst>
            <a:rect l="0" t="0" r="r" b="b"/>
            <a:pathLst>
              <a:path w="1022" h="243">
                <a:moveTo>
                  <a:pt x="476" y="0"/>
                </a:moveTo>
                <a:lnTo>
                  <a:pt x="0" y="243"/>
                </a:lnTo>
                <a:lnTo>
                  <a:pt x="1022" y="243"/>
                </a:lnTo>
                <a:lnTo>
                  <a:pt x="476"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636367" y="4657278"/>
            <a:ext cx="1927225" cy="509588"/>
          </a:xfrm>
          <a:custGeom>
            <a:avLst/>
            <a:gdLst>
              <a:gd name="T0" fmla="*/ 0 w 1214"/>
              <a:gd name="T1" fmla="*/ 321 h 321"/>
              <a:gd name="T2" fmla="*/ 542 w 1214"/>
              <a:gd name="T3" fmla="*/ 321 h 321"/>
              <a:gd name="T4" fmla="*/ 1214 w 1214"/>
              <a:gd name="T5" fmla="*/ 0 h 321"/>
              <a:gd name="T6" fmla="*/ 700 w 1214"/>
              <a:gd name="T7" fmla="*/ 0 h 321"/>
              <a:gd name="T8" fmla="*/ 0 w 1214"/>
              <a:gd name="T9" fmla="*/ 321 h 321"/>
            </a:gdLst>
            <a:ahLst/>
            <a:cxnLst>
              <a:cxn ang="0">
                <a:pos x="T0" y="T1"/>
              </a:cxn>
              <a:cxn ang="0">
                <a:pos x="T2" y="T3"/>
              </a:cxn>
              <a:cxn ang="0">
                <a:pos x="T4" y="T5"/>
              </a:cxn>
              <a:cxn ang="0">
                <a:pos x="T6" y="T7"/>
              </a:cxn>
              <a:cxn ang="0">
                <a:pos x="T8" y="T9"/>
              </a:cxn>
            </a:cxnLst>
            <a:rect l="0" t="0" r="r" b="b"/>
            <a:pathLst>
              <a:path w="1214" h="321">
                <a:moveTo>
                  <a:pt x="0" y="321"/>
                </a:moveTo>
                <a:lnTo>
                  <a:pt x="542" y="321"/>
                </a:lnTo>
                <a:lnTo>
                  <a:pt x="1214" y="0"/>
                </a:lnTo>
                <a:lnTo>
                  <a:pt x="700" y="0"/>
                </a:lnTo>
                <a:lnTo>
                  <a:pt x="0" y="321"/>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508250" y="-4763"/>
            <a:ext cx="1779588" cy="257175"/>
          </a:xfrm>
          <a:custGeom>
            <a:avLst/>
            <a:gdLst>
              <a:gd name="T0" fmla="*/ 1121 w 1121"/>
              <a:gd name="T1" fmla="*/ 0 h 162"/>
              <a:gd name="T2" fmla="*/ 317 w 1121"/>
              <a:gd name="T3" fmla="*/ 0 h 162"/>
              <a:gd name="T4" fmla="*/ 0 w 1121"/>
              <a:gd name="T5" fmla="*/ 162 h 162"/>
              <a:gd name="T6" fmla="*/ 782 w 1121"/>
              <a:gd name="T7" fmla="*/ 162 h 162"/>
              <a:gd name="T8" fmla="*/ 1121 w 1121"/>
              <a:gd name="T9" fmla="*/ 0 h 162"/>
            </a:gdLst>
            <a:ahLst/>
            <a:cxnLst>
              <a:cxn ang="0">
                <a:pos x="T0" y="T1"/>
              </a:cxn>
              <a:cxn ang="0">
                <a:pos x="T2" y="T3"/>
              </a:cxn>
              <a:cxn ang="0">
                <a:pos x="T4" y="T5"/>
              </a:cxn>
              <a:cxn ang="0">
                <a:pos x="T6" y="T7"/>
              </a:cxn>
              <a:cxn ang="0">
                <a:pos x="T8" y="T9"/>
              </a:cxn>
            </a:cxnLst>
            <a:rect l="0" t="0" r="r" b="b"/>
            <a:pathLst>
              <a:path w="1121" h="162">
                <a:moveTo>
                  <a:pt x="1121" y="0"/>
                </a:moveTo>
                <a:lnTo>
                  <a:pt x="317" y="0"/>
                </a:lnTo>
                <a:lnTo>
                  <a:pt x="0" y="162"/>
                </a:lnTo>
                <a:lnTo>
                  <a:pt x="782" y="162"/>
                </a:lnTo>
                <a:lnTo>
                  <a:pt x="1121"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4192588" y="-4763"/>
            <a:ext cx="1169988" cy="257175"/>
          </a:xfrm>
          <a:custGeom>
            <a:avLst/>
            <a:gdLst>
              <a:gd name="T0" fmla="*/ 737 w 737"/>
              <a:gd name="T1" fmla="*/ 0 h 162"/>
              <a:gd name="T2" fmla="*/ 339 w 737"/>
              <a:gd name="T3" fmla="*/ 0 h 162"/>
              <a:gd name="T4" fmla="*/ 0 w 737"/>
              <a:gd name="T5" fmla="*/ 162 h 162"/>
              <a:gd name="T6" fmla="*/ 382 w 737"/>
              <a:gd name="T7" fmla="*/ 162 h 162"/>
              <a:gd name="T8" fmla="*/ 737 w 737"/>
              <a:gd name="T9" fmla="*/ 0 h 162"/>
            </a:gdLst>
            <a:ahLst/>
            <a:cxnLst>
              <a:cxn ang="0">
                <a:pos x="T0" y="T1"/>
              </a:cxn>
              <a:cxn ang="0">
                <a:pos x="T2" y="T3"/>
              </a:cxn>
              <a:cxn ang="0">
                <a:pos x="T4" y="T5"/>
              </a:cxn>
              <a:cxn ang="0">
                <a:pos x="T6" y="T7"/>
              </a:cxn>
              <a:cxn ang="0">
                <a:pos x="T8" y="T9"/>
              </a:cxn>
            </a:cxnLst>
            <a:rect l="0" t="0" r="r" b="b"/>
            <a:pathLst>
              <a:path w="737" h="162">
                <a:moveTo>
                  <a:pt x="737" y="0"/>
                </a:moveTo>
                <a:lnTo>
                  <a:pt x="339" y="0"/>
                </a:lnTo>
                <a:lnTo>
                  <a:pt x="0" y="162"/>
                </a:lnTo>
                <a:lnTo>
                  <a:pt x="382" y="162"/>
                </a:lnTo>
                <a:lnTo>
                  <a:pt x="737"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7938" y="1241425"/>
            <a:ext cx="650875" cy="806450"/>
          </a:xfrm>
          <a:custGeom>
            <a:avLst/>
            <a:gdLst>
              <a:gd name="T0" fmla="*/ 0 w 410"/>
              <a:gd name="T1" fmla="*/ 508 h 508"/>
              <a:gd name="T2" fmla="*/ 0 w 410"/>
              <a:gd name="T3" fmla="*/ 187 h 508"/>
              <a:gd name="T4" fmla="*/ 410 w 410"/>
              <a:gd name="T5" fmla="*/ 0 h 508"/>
              <a:gd name="T6" fmla="*/ 410 w 410"/>
              <a:gd name="T7" fmla="*/ 302 h 508"/>
              <a:gd name="T8" fmla="*/ 0 w 410"/>
              <a:gd name="T9" fmla="*/ 508 h 508"/>
            </a:gdLst>
            <a:ahLst/>
            <a:cxnLst>
              <a:cxn ang="0">
                <a:pos x="T0" y="T1"/>
              </a:cxn>
              <a:cxn ang="0">
                <a:pos x="T2" y="T3"/>
              </a:cxn>
              <a:cxn ang="0">
                <a:pos x="T4" y="T5"/>
              </a:cxn>
              <a:cxn ang="0">
                <a:pos x="T6" y="T7"/>
              </a:cxn>
              <a:cxn ang="0">
                <a:pos x="T8" y="T9"/>
              </a:cxn>
            </a:cxnLst>
            <a:rect l="0" t="0" r="r" b="b"/>
            <a:pathLst>
              <a:path w="410" h="508">
                <a:moveTo>
                  <a:pt x="0" y="508"/>
                </a:moveTo>
                <a:lnTo>
                  <a:pt x="0" y="187"/>
                </a:lnTo>
                <a:lnTo>
                  <a:pt x="410" y="0"/>
                </a:lnTo>
                <a:lnTo>
                  <a:pt x="410" y="302"/>
                </a:lnTo>
                <a:lnTo>
                  <a:pt x="0" y="50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7938" y="2169150"/>
            <a:ext cx="322263" cy="482600"/>
          </a:xfrm>
          <a:custGeom>
            <a:avLst/>
            <a:gdLst>
              <a:gd name="T0" fmla="*/ 0 w 203"/>
              <a:gd name="T1" fmla="*/ 106 h 304"/>
              <a:gd name="T2" fmla="*/ 0 w 203"/>
              <a:gd name="T3" fmla="*/ 304 h 304"/>
              <a:gd name="T4" fmla="*/ 203 w 203"/>
              <a:gd name="T5" fmla="*/ 201 h 304"/>
              <a:gd name="T6" fmla="*/ 203 w 203"/>
              <a:gd name="T7" fmla="*/ 0 h 304"/>
              <a:gd name="T8" fmla="*/ 0 w 203"/>
              <a:gd name="T9" fmla="*/ 106 h 304"/>
            </a:gdLst>
            <a:ahLst/>
            <a:cxnLst>
              <a:cxn ang="0">
                <a:pos x="T0" y="T1"/>
              </a:cxn>
              <a:cxn ang="0">
                <a:pos x="T2" y="T3"/>
              </a:cxn>
              <a:cxn ang="0">
                <a:pos x="T4" y="T5"/>
              </a:cxn>
              <a:cxn ang="0">
                <a:pos x="T6" y="T7"/>
              </a:cxn>
              <a:cxn ang="0">
                <a:pos x="T8" y="T9"/>
              </a:cxn>
            </a:cxnLst>
            <a:rect l="0" t="0" r="r" b="b"/>
            <a:pathLst>
              <a:path w="203" h="304">
                <a:moveTo>
                  <a:pt x="0" y="106"/>
                </a:moveTo>
                <a:lnTo>
                  <a:pt x="0" y="304"/>
                </a:lnTo>
                <a:lnTo>
                  <a:pt x="203" y="201"/>
                </a:lnTo>
                <a:lnTo>
                  <a:pt x="203" y="0"/>
                </a:lnTo>
                <a:lnTo>
                  <a:pt x="0" y="106"/>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7938" y="-4763"/>
            <a:ext cx="3159125" cy="1614488"/>
          </a:xfrm>
          <a:custGeom>
            <a:avLst/>
            <a:gdLst>
              <a:gd name="T0" fmla="*/ 1990 w 1990"/>
              <a:gd name="T1" fmla="*/ 0 h 1017"/>
              <a:gd name="T2" fmla="*/ 0 w 1990"/>
              <a:gd name="T3" fmla="*/ 1017 h 1017"/>
              <a:gd name="T4" fmla="*/ 0 w 1990"/>
              <a:gd name="T5" fmla="*/ 3 h 1017"/>
              <a:gd name="T6" fmla="*/ 1990 w 1990"/>
              <a:gd name="T7" fmla="*/ 0 h 1017"/>
            </a:gdLst>
            <a:ahLst/>
            <a:cxnLst>
              <a:cxn ang="0">
                <a:pos x="T0" y="T1"/>
              </a:cxn>
              <a:cxn ang="0">
                <a:pos x="T2" y="T3"/>
              </a:cxn>
              <a:cxn ang="0">
                <a:pos x="T4" y="T5"/>
              </a:cxn>
              <a:cxn ang="0">
                <a:pos x="T6" y="T7"/>
              </a:cxn>
            </a:cxnLst>
            <a:rect l="0" t="0" r="r" b="b"/>
            <a:pathLst>
              <a:path w="1990" h="1017">
                <a:moveTo>
                  <a:pt x="1990" y="0"/>
                </a:moveTo>
                <a:lnTo>
                  <a:pt x="0" y="1017"/>
                </a:lnTo>
                <a:lnTo>
                  <a:pt x="0" y="3"/>
                </a:lnTo>
                <a:lnTo>
                  <a:pt x="1990"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9"/>
          <p:cNvSpPr/>
          <p:nvPr/>
        </p:nvSpPr>
        <p:spPr bwMode="auto">
          <a:xfrm>
            <a:off x="-7938" y="-4763"/>
            <a:ext cx="2386013" cy="1219200"/>
          </a:xfrm>
          <a:custGeom>
            <a:avLst/>
            <a:gdLst>
              <a:gd name="T0" fmla="*/ 1503 w 1503"/>
              <a:gd name="T1" fmla="*/ 0 h 768"/>
              <a:gd name="T2" fmla="*/ 0 w 1503"/>
              <a:gd name="T3" fmla="*/ 768 h 768"/>
              <a:gd name="T4" fmla="*/ 0 w 1503"/>
              <a:gd name="T5" fmla="*/ 0 h 768"/>
              <a:gd name="T6" fmla="*/ 1503 w 1503"/>
              <a:gd name="T7" fmla="*/ 0 h 768"/>
            </a:gdLst>
            <a:ahLst/>
            <a:cxnLst>
              <a:cxn ang="0">
                <a:pos x="T0" y="T1"/>
              </a:cxn>
              <a:cxn ang="0">
                <a:pos x="T2" y="T3"/>
              </a:cxn>
              <a:cxn ang="0">
                <a:pos x="T4" y="T5"/>
              </a:cxn>
              <a:cxn ang="0">
                <a:pos x="T6" y="T7"/>
              </a:cxn>
            </a:cxnLst>
            <a:rect l="0" t="0" r="r" b="b"/>
            <a:pathLst>
              <a:path w="1503" h="768">
                <a:moveTo>
                  <a:pt x="1503" y="0"/>
                </a:moveTo>
                <a:lnTo>
                  <a:pt x="0" y="768"/>
                </a:lnTo>
                <a:lnTo>
                  <a:pt x="0" y="0"/>
                </a:lnTo>
                <a:lnTo>
                  <a:pt x="1503"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
          <p:cNvSpPr/>
          <p:nvPr/>
        </p:nvSpPr>
        <p:spPr bwMode="auto">
          <a:xfrm>
            <a:off x="-7938" y="-4763"/>
            <a:ext cx="650875" cy="1219200"/>
          </a:xfrm>
          <a:custGeom>
            <a:avLst/>
            <a:gdLst>
              <a:gd name="T0" fmla="*/ 0 w 410"/>
              <a:gd name="T1" fmla="*/ 768 h 768"/>
              <a:gd name="T2" fmla="*/ 0 w 410"/>
              <a:gd name="T3" fmla="*/ 0 h 768"/>
              <a:gd name="T4" fmla="*/ 410 w 410"/>
              <a:gd name="T5" fmla="*/ 182 h 768"/>
              <a:gd name="T6" fmla="*/ 410 w 410"/>
              <a:gd name="T7" fmla="*/ 562 h 768"/>
              <a:gd name="T8" fmla="*/ 0 w 410"/>
              <a:gd name="T9" fmla="*/ 768 h 768"/>
            </a:gdLst>
            <a:ahLst/>
            <a:cxnLst>
              <a:cxn ang="0">
                <a:pos x="T0" y="T1"/>
              </a:cxn>
              <a:cxn ang="0">
                <a:pos x="T2" y="T3"/>
              </a:cxn>
              <a:cxn ang="0">
                <a:pos x="T4" y="T5"/>
              </a:cxn>
              <a:cxn ang="0">
                <a:pos x="T6" y="T7"/>
              </a:cxn>
              <a:cxn ang="0">
                <a:pos x="T8" y="T9"/>
              </a:cxn>
            </a:cxnLst>
            <a:rect l="0" t="0" r="r" b="b"/>
            <a:pathLst>
              <a:path w="410" h="768">
                <a:moveTo>
                  <a:pt x="0" y="768"/>
                </a:moveTo>
                <a:lnTo>
                  <a:pt x="0" y="0"/>
                </a:lnTo>
                <a:lnTo>
                  <a:pt x="410" y="182"/>
                </a:lnTo>
                <a:lnTo>
                  <a:pt x="410" y="562"/>
                </a:lnTo>
                <a:lnTo>
                  <a:pt x="0" y="768"/>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
          <p:cNvSpPr/>
          <p:nvPr/>
        </p:nvSpPr>
        <p:spPr bwMode="auto">
          <a:xfrm>
            <a:off x="-7938" y="-4763"/>
            <a:ext cx="1206500" cy="288925"/>
          </a:xfrm>
          <a:custGeom>
            <a:avLst/>
            <a:gdLst>
              <a:gd name="T0" fmla="*/ 410 w 760"/>
              <a:gd name="T1" fmla="*/ 182 h 182"/>
              <a:gd name="T2" fmla="*/ 760 w 760"/>
              <a:gd name="T3" fmla="*/ 0 h 182"/>
              <a:gd name="T4" fmla="*/ 0 w 760"/>
              <a:gd name="T5" fmla="*/ 0 h 182"/>
              <a:gd name="T6" fmla="*/ 410 w 760"/>
              <a:gd name="T7" fmla="*/ 182 h 182"/>
            </a:gdLst>
            <a:ahLst/>
            <a:cxnLst>
              <a:cxn ang="0">
                <a:pos x="T0" y="T1"/>
              </a:cxn>
              <a:cxn ang="0">
                <a:pos x="T2" y="T3"/>
              </a:cxn>
              <a:cxn ang="0">
                <a:pos x="T4" y="T5"/>
              </a:cxn>
              <a:cxn ang="0">
                <a:pos x="T6" y="T7"/>
              </a:cxn>
            </a:cxnLst>
            <a:rect l="0" t="0" r="r" b="b"/>
            <a:pathLst>
              <a:path w="760" h="182">
                <a:moveTo>
                  <a:pt x="410" y="182"/>
                </a:moveTo>
                <a:lnTo>
                  <a:pt x="760" y="0"/>
                </a:lnTo>
                <a:lnTo>
                  <a:pt x="0" y="0"/>
                </a:lnTo>
                <a:lnTo>
                  <a:pt x="410" y="182"/>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
          <p:cNvSpPr/>
          <p:nvPr/>
        </p:nvSpPr>
        <p:spPr bwMode="auto">
          <a:xfrm>
            <a:off x="3394075" y="-4763"/>
            <a:ext cx="1431925" cy="381000"/>
          </a:xfrm>
          <a:custGeom>
            <a:avLst/>
            <a:gdLst>
              <a:gd name="T0" fmla="*/ 902 w 902"/>
              <a:gd name="T1" fmla="*/ 0 h 240"/>
              <a:gd name="T2" fmla="*/ 503 w 902"/>
              <a:gd name="T3" fmla="*/ 0 h 240"/>
              <a:gd name="T4" fmla="*/ 0 w 902"/>
              <a:gd name="T5" fmla="*/ 240 h 240"/>
              <a:gd name="T6" fmla="*/ 382 w 902"/>
              <a:gd name="T7" fmla="*/ 240 h 240"/>
              <a:gd name="T8" fmla="*/ 902 w 902"/>
              <a:gd name="T9" fmla="*/ 0 h 240"/>
            </a:gdLst>
            <a:ahLst/>
            <a:cxnLst>
              <a:cxn ang="0">
                <a:pos x="T0" y="T1"/>
              </a:cxn>
              <a:cxn ang="0">
                <a:pos x="T2" y="T3"/>
              </a:cxn>
              <a:cxn ang="0">
                <a:pos x="T4" y="T5"/>
              </a:cxn>
              <a:cxn ang="0">
                <a:pos x="T6" y="T7"/>
              </a:cxn>
              <a:cxn ang="0">
                <a:pos x="T8" y="T9"/>
              </a:cxn>
            </a:cxnLst>
            <a:rect l="0" t="0" r="r" b="b"/>
            <a:pathLst>
              <a:path w="902" h="240">
                <a:moveTo>
                  <a:pt x="902" y="0"/>
                </a:moveTo>
                <a:lnTo>
                  <a:pt x="503" y="0"/>
                </a:lnTo>
                <a:lnTo>
                  <a:pt x="0" y="240"/>
                </a:lnTo>
                <a:lnTo>
                  <a:pt x="382" y="240"/>
                </a:lnTo>
                <a:lnTo>
                  <a:pt x="902"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矩形 26"/>
          <p:cNvSpPr/>
          <p:nvPr/>
        </p:nvSpPr>
        <p:spPr>
          <a:xfrm>
            <a:off x="1331640" y="1506537"/>
            <a:ext cx="6480720" cy="20204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68950" y="2770585"/>
            <a:ext cx="6001747" cy="645160"/>
          </a:xfrm>
          <a:prstGeom prst="rect">
            <a:avLst/>
          </a:prstGeom>
        </p:spPr>
        <p:txBody>
          <a:bodyPr wrap="square">
            <a:spAutoFit/>
          </a:bodyPr>
          <a:lstStyle/>
          <a:p>
            <a:pPr fontAlgn="auto">
              <a:spcBef>
                <a:spcPts val="0"/>
              </a:spcBef>
              <a:spcAft>
                <a:spcPts val="0"/>
              </a:spcAft>
              <a:defRPr/>
            </a:pPr>
            <a:r>
              <a:rPr lang="zh-CN" altLang="en-US" sz="3600" b="1" spc="300" dirty="0">
                <a:solidFill>
                  <a:schemeClr val="bg1"/>
                </a:solidFill>
                <a:latin typeface="+mj-lt"/>
                <a:cs typeface="+mn-ea"/>
                <a:sym typeface="+mn-lt"/>
              </a:rPr>
              <a:t>选题背景与</a:t>
            </a:r>
            <a:r>
              <a:rPr lang="zh-CN" altLang="en-US" sz="3600" b="1" spc="300" dirty="0">
                <a:solidFill>
                  <a:schemeClr val="bg1"/>
                </a:solidFill>
                <a:latin typeface="+mj-lt"/>
                <a:cs typeface="+mn-ea"/>
                <a:sym typeface="+mn-lt"/>
              </a:rPr>
              <a:t>意义</a:t>
            </a:r>
            <a:endParaRPr lang="zh-CN" altLang="en-US" sz="3600" b="1" spc="300" dirty="0">
              <a:solidFill>
                <a:schemeClr val="bg1"/>
              </a:solidFill>
              <a:latin typeface="+mj-lt"/>
              <a:cs typeface="+mn-ea"/>
              <a:sym typeface="+mn-lt"/>
            </a:endParaRPr>
          </a:p>
        </p:txBody>
      </p:sp>
      <p:sp>
        <p:nvSpPr>
          <p:cNvPr id="16" name="矩形 15"/>
          <p:cNvSpPr/>
          <p:nvPr/>
        </p:nvSpPr>
        <p:spPr>
          <a:xfrm>
            <a:off x="4109607" y="1423918"/>
            <a:ext cx="1860216" cy="1569660"/>
          </a:xfrm>
          <a:prstGeom prst="rect">
            <a:avLst/>
          </a:prstGeom>
        </p:spPr>
        <p:txBody>
          <a:bodyPr wrap="square">
            <a:spAutoFit/>
          </a:bodyPr>
          <a:lstStyle/>
          <a:p>
            <a:pPr fontAlgn="auto">
              <a:spcBef>
                <a:spcPts val="0"/>
              </a:spcBef>
              <a:spcAft>
                <a:spcPts val="0"/>
              </a:spcAft>
              <a:defRPr/>
            </a:pPr>
            <a:r>
              <a:rPr lang="en-US" altLang="zh-CN" sz="9600" spc="300" dirty="0">
                <a:solidFill>
                  <a:schemeClr val="bg1"/>
                </a:solidFill>
                <a:latin typeface="Agency FB" panose="020B0503020202020204" pitchFamily="34" charset="0"/>
                <a:cs typeface="+mn-ea"/>
                <a:sym typeface="+mn-lt"/>
              </a:rPr>
              <a:t>01</a:t>
            </a:r>
            <a:endParaRPr lang="zh-CN" altLang="en-US" sz="9600" spc="300" dirty="0">
              <a:solidFill>
                <a:schemeClr val="bg1"/>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heckerboard(across)">
                                      <p:cBhvr>
                                        <p:cTn id="11" dur="500"/>
                                        <p:tgtEl>
                                          <p:spTgt spid="15"/>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inVertical)">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175" y="628650"/>
            <a:ext cx="6512560" cy="4204335"/>
            <a:chOff x="-26788" y="1002850"/>
            <a:chExt cx="6152515" cy="3845560"/>
          </a:xfrm>
        </p:grpSpPr>
        <p:sp>
          <p:nvSpPr>
            <p:cNvPr id="3" name="íślíḋè-Rectangle 1"/>
            <p:cNvSpPr/>
            <p:nvPr/>
          </p:nvSpPr>
          <p:spPr>
            <a:xfrm>
              <a:off x="-26788" y="1002850"/>
              <a:ext cx="6152515" cy="3845560"/>
            </a:xfrm>
            <a:prstGeom prst="rect">
              <a:avLst/>
            </a:prstGeom>
            <a:solidFill>
              <a:schemeClr val="tx2">
                <a:lumMod val="50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8" name="îṣļîḑé-Rectangle 17"/>
            <p:cNvSpPr/>
            <p:nvPr/>
          </p:nvSpPr>
          <p:spPr>
            <a:xfrm>
              <a:off x="208371" y="1264796"/>
              <a:ext cx="5859767" cy="2958078"/>
            </a:xfrm>
            <a:prstGeom prst="rect">
              <a:avLst/>
            </a:prstGeom>
          </p:spPr>
          <p:txBody>
            <a:bodyPr wrap="square">
              <a:noAutofit/>
            </a:bodyPr>
            <a:lstStyle/>
            <a:p>
              <a:pPr lvl="0" indent="457200" defTabSz="323850">
                <a:lnSpc>
                  <a:spcPct val="120000"/>
                </a:lnSpc>
                <a:defRPr/>
              </a:pPr>
              <a:r>
                <a:rPr sz="1200" dirty="0">
                  <a:solidFill>
                    <a:schemeClr val="bg1"/>
                  </a:solidFill>
                </a:rPr>
                <a:t>随着互联网和智能手机的普及，人们的学习，生活和娱乐已经和互联网、智能手机、电脑等形影不离，使用手机，平板电脑等智能设备学习，生活，娱乐已经非常普遍了，尤其是在大学生群体中，手机等智能设备扮演着他们生活中至关重要的角色。</a:t>
              </a:r>
              <a:endParaRPr sz="1200" dirty="0">
                <a:solidFill>
                  <a:schemeClr val="bg1"/>
                </a:solidFill>
              </a:endParaRPr>
            </a:p>
            <a:p>
              <a:pPr lvl="0" indent="457200" defTabSz="323850">
                <a:lnSpc>
                  <a:spcPct val="120000"/>
                </a:lnSpc>
                <a:defRPr/>
              </a:pPr>
              <a:r>
                <a:rPr sz="1200" dirty="0">
                  <a:solidFill>
                    <a:schemeClr val="bg1"/>
                  </a:solidFill>
                </a:rPr>
                <a:t>大学生英语四六级考试是所有专业的大学生都可以参加报名，检验自己英语水平的考试，但是很多大学忙于学习本专业的学习，很少抽出时间来系统学习英语，这也导致很多同学出现“二战”，“三战”的情况。目前市场上出现的学习英语的软件种类繁多，眼花缭乱，例如：墨墨背单词，星火英语，英语流利说，不背单词等，这些软件不是单一提供背单词的服务，就是没有练习听力的服务，例如墨墨背单词和不背单词。星火英语提供了自己线下书籍的很多配套业务，例如听力，写作，口语以及非常多的名师视频，但是背单词模块被独立出去且与墨墨背单词类似只能背单词。英语流利说综合能力最强，基本含有所有的英语学习模块，但是页面繁杂，寻找困难，并且容易被误导购买课程。</a:t>
              </a:r>
              <a:endParaRPr sz="1200" dirty="0">
                <a:solidFill>
                  <a:schemeClr val="bg1"/>
                </a:solidFill>
              </a:endParaRPr>
            </a:p>
            <a:p>
              <a:pPr lvl="0" indent="457200" defTabSz="323850">
                <a:lnSpc>
                  <a:spcPct val="120000"/>
                </a:lnSpc>
                <a:defRPr/>
              </a:pPr>
              <a:r>
                <a:rPr lang="zh-CN" sz="1200" dirty="0">
                  <a:solidFill>
                    <a:schemeClr val="bg1"/>
                  </a:solidFill>
                </a:rPr>
                <a:t>因此，</a:t>
              </a:r>
              <a:r>
                <a:rPr sz="1200" dirty="0">
                  <a:solidFill>
                    <a:schemeClr val="bg1"/>
                  </a:solidFill>
                </a:rPr>
                <a:t>我们团队计划依托于微信平台，开发一款以学习英语四六级单词为核心，也能够练习英语听力以及一些简单业务为辅的操作简单，页面简洁的微信小程序，为大学生提供一个简单快捷，高效利用闲暇时间学习英语的移动平台。</a:t>
              </a:r>
              <a:endParaRPr sz="1200" dirty="0">
                <a:solidFill>
                  <a:schemeClr val="bg1"/>
                </a:solidFill>
              </a:endParaRPr>
            </a:p>
          </p:txBody>
        </p:sp>
      </p:grpSp>
      <p:grpSp>
        <p:nvGrpSpPr>
          <p:cNvPr id="23" name="组合 22"/>
          <p:cNvGrpSpPr/>
          <p:nvPr/>
        </p:nvGrpSpPr>
        <p:grpSpPr>
          <a:xfrm>
            <a:off x="6516370" y="107950"/>
            <a:ext cx="2545080" cy="5035550"/>
            <a:chOff x="3299593" y="1580662"/>
            <a:chExt cx="2544812" cy="3562837"/>
          </a:xfrm>
        </p:grpSpPr>
        <p:sp>
          <p:nvSpPr>
            <p:cNvPr id="16" name="îṣļîḑé-Rectangle 6"/>
            <p:cNvSpPr/>
            <p:nvPr/>
          </p:nvSpPr>
          <p:spPr>
            <a:xfrm>
              <a:off x="3299593" y="1580662"/>
              <a:ext cx="2544812" cy="3562837"/>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7" name="îṣļîḑé-Rectangle 15"/>
            <p:cNvSpPr/>
            <p:nvPr/>
          </p:nvSpPr>
          <p:spPr>
            <a:xfrm>
              <a:off x="3340409" y="1637805"/>
              <a:ext cx="2463182" cy="3448551"/>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19"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1800" dirty="0">
                <a:solidFill>
                  <a:schemeClr val="tx1">
                    <a:lumMod val="65000"/>
                    <a:lumOff val="35000"/>
                  </a:schemeClr>
                </a:solidFill>
                <a:latin typeface="+mn-lt"/>
                <a:ea typeface="+mn-ea"/>
                <a:cs typeface="+mn-ea"/>
                <a:sym typeface="+mn-lt"/>
              </a:rPr>
              <a:t>选题背景与意义</a:t>
            </a:r>
            <a:endParaRPr lang="zh-CN" altLang="en-US" sz="1800" dirty="0">
              <a:solidFill>
                <a:schemeClr val="tx1">
                  <a:lumMod val="65000"/>
                  <a:lumOff val="35000"/>
                </a:schemeClr>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6"/>
          <p:cNvSpPr>
            <a:spLocks noChangeArrowheads="1"/>
          </p:cNvSpPr>
          <p:nvPr/>
        </p:nvSpPr>
        <p:spPr bwMode="auto">
          <a:xfrm rot="16200000">
            <a:off x="1981525" y="-1999357"/>
            <a:ext cx="5175250" cy="9132888"/>
          </a:xfrm>
          <a:prstGeom prst="rect">
            <a:avLst/>
          </a:prstGeom>
          <a:solidFill>
            <a:srgbClr val="3238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Freeform 5"/>
          <p:cNvSpPr/>
          <p:nvPr/>
        </p:nvSpPr>
        <p:spPr bwMode="auto">
          <a:xfrm>
            <a:off x="3366617" y="4820790"/>
            <a:ext cx="2393950" cy="346075"/>
          </a:xfrm>
          <a:custGeom>
            <a:avLst/>
            <a:gdLst>
              <a:gd name="T0" fmla="*/ 0 w 1508"/>
              <a:gd name="T1" fmla="*/ 218 h 218"/>
              <a:gd name="T2" fmla="*/ 1082 w 1508"/>
              <a:gd name="T3" fmla="*/ 218 h 218"/>
              <a:gd name="T4" fmla="*/ 1508 w 1508"/>
              <a:gd name="T5" fmla="*/ 0 h 218"/>
              <a:gd name="T6" fmla="*/ 459 w 1508"/>
              <a:gd name="T7" fmla="*/ 0 h 218"/>
              <a:gd name="T8" fmla="*/ 0 w 1508"/>
              <a:gd name="T9" fmla="*/ 218 h 218"/>
            </a:gdLst>
            <a:ahLst/>
            <a:cxnLst>
              <a:cxn ang="0">
                <a:pos x="T0" y="T1"/>
              </a:cxn>
              <a:cxn ang="0">
                <a:pos x="T2" y="T3"/>
              </a:cxn>
              <a:cxn ang="0">
                <a:pos x="T4" y="T5"/>
              </a:cxn>
              <a:cxn ang="0">
                <a:pos x="T6" y="T7"/>
              </a:cxn>
              <a:cxn ang="0">
                <a:pos x="T8" y="T9"/>
              </a:cxn>
            </a:cxnLst>
            <a:rect l="0" t="0" r="r" b="b"/>
            <a:pathLst>
              <a:path w="1508" h="218">
                <a:moveTo>
                  <a:pt x="0" y="218"/>
                </a:moveTo>
                <a:lnTo>
                  <a:pt x="1082" y="218"/>
                </a:lnTo>
                <a:lnTo>
                  <a:pt x="1508" y="0"/>
                </a:lnTo>
                <a:lnTo>
                  <a:pt x="459"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907704" y="4820790"/>
            <a:ext cx="1579563" cy="346075"/>
          </a:xfrm>
          <a:custGeom>
            <a:avLst/>
            <a:gdLst>
              <a:gd name="T0" fmla="*/ 0 w 995"/>
              <a:gd name="T1" fmla="*/ 218 h 218"/>
              <a:gd name="T2" fmla="*/ 541 w 995"/>
              <a:gd name="T3" fmla="*/ 218 h 218"/>
              <a:gd name="T4" fmla="*/ 995 w 995"/>
              <a:gd name="T5" fmla="*/ 0 h 218"/>
              <a:gd name="T6" fmla="*/ 487 w 995"/>
              <a:gd name="T7" fmla="*/ 0 h 218"/>
              <a:gd name="T8" fmla="*/ 0 w 995"/>
              <a:gd name="T9" fmla="*/ 218 h 218"/>
            </a:gdLst>
            <a:ahLst/>
            <a:cxnLst>
              <a:cxn ang="0">
                <a:pos x="T0" y="T1"/>
              </a:cxn>
              <a:cxn ang="0">
                <a:pos x="T2" y="T3"/>
              </a:cxn>
              <a:cxn ang="0">
                <a:pos x="T4" y="T5"/>
              </a:cxn>
              <a:cxn ang="0">
                <a:pos x="T6" y="T7"/>
              </a:cxn>
              <a:cxn ang="0">
                <a:pos x="T8" y="T9"/>
              </a:cxn>
            </a:cxnLst>
            <a:rect l="0" t="0" r="r" b="b"/>
            <a:pathLst>
              <a:path w="995" h="218">
                <a:moveTo>
                  <a:pt x="0" y="218"/>
                </a:moveTo>
                <a:lnTo>
                  <a:pt x="541" y="218"/>
                </a:lnTo>
                <a:lnTo>
                  <a:pt x="995" y="0"/>
                </a:lnTo>
                <a:lnTo>
                  <a:pt x="487" y="0"/>
                </a:lnTo>
                <a:lnTo>
                  <a:pt x="0" y="21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8268817" y="2404615"/>
            <a:ext cx="866775" cy="1090613"/>
          </a:xfrm>
          <a:custGeom>
            <a:avLst/>
            <a:gdLst>
              <a:gd name="T0" fmla="*/ 546 w 546"/>
              <a:gd name="T1" fmla="*/ 0 h 687"/>
              <a:gd name="T2" fmla="*/ 546 w 546"/>
              <a:gd name="T3" fmla="*/ 433 h 687"/>
              <a:gd name="T4" fmla="*/ 0 w 546"/>
              <a:gd name="T5" fmla="*/ 687 h 687"/>
              <a:gd name="T6" fmla="*/ 0 w 546"/>
              <a:gd name="T7" fmla="*/ 279 h 687"/>
              <a:gd name="T8" fmla="*/ 546 w 546"/>
              <a:gd name="T9" fmla="*/ 0 h 687"/>
            </a:gdLst>
            <a:ahLst/>
            <a:cxnLst>
              <a:cxn ang="0">
                <a:pos x="T0" y="T1"/>
              </a:cxn>
              <a:cxn ang="0">
                <a:pos x="T2" y="T3"/>
              </a:cxn>
              <a:cxn ang="0">
                <a:pos x="T4" y="T5"/>
              </a:cxn>
              <a:cxn ang="0">
                <a:pos x="T6" y="T7"/>
              </a:cxn>
              <a:cxn ang="0">
                <a:pos x="T8" y="T9"/>
              </a:cxn>
            </a:cxnLst>
            <a:rect l="0" t="0" r="r" b="b"/>
            <a:pathLst>
              <a:path w="546" h="687">
                <a:moveTo>
                  <a:pt x="546" y="0"/>
                </a:moveTo>
                <a:lnTo>
                  <a:pt x="546" y="433"/>
                </a:lnTo>
                <a:lnTo>
                  <a:pt x="0" y="687"/>
                </a:lnTo>
                <a:lnTo>
                  <a:pt x="0" y="279"/>
                </a:lnTo>
                <a:lnTo>
                  <a:pt x="546"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8702205" y="1709915"/>
            <a:ext cx="433388" cy="647700"/>
          </a:xfrm>
          <a:custGeom>
            <a:avLst/>
            <a:gdLst>
              <a:gd name="T0" fmla="*/ 273 w 273"/>
              <a:gd name="T1" fmla="*/ 268 h 408"/>
              <a:gd name="T2" fmla="*/ 273 w 273"/>
              <a:gd name="T3" fmla="*/ 0 h 408"/>
              <a:gd name="T4" fmla="*/ 0 w 273"/>
              <a:gd name="T5" fmla="*/ 140 h 408"/>
              <a:gd name="T6" fmla="*/ 0 w 273"/>
              <a:gd name="T7" fmla="*/ 408 h 408"/>
              <a:gd name="T8" fmla="*/ 273 w 273"/>
              <a:gd name="T9" fmla="*/ 268 h 408"/>
            </a:gdLst>
            <a:ahLst/>
            <a:cxnLst>
              <a:cxn ang="0">
                <a:pos x="T0" y="T1"/>
              </a:cxn>
              <a:cxn ang="0">
                <a:pos x="T2" y="T3"/>
              </a:cxn>
              <a:cxn ang="0">
                <a:pos x="T4" y="T5"/>
              </a:cxn>
              <a:cxn ang="0">
                <a:pos x="T6" y="T7"/>
              </a:cxn>
              <a:cxn ang="0">
                <a:pos x="T8" y="T9"/>
              </a:cxn>
            </a:cxnLst>
            <a:rect l="0" t="0" r="r" b="b"/>
            <a:pathLst>
              <a:path w="273" h="408">
                <a:moveTo>
                  <a:pt x="273" y="268"/>
                </a:moveTo>
                <a:lnTo>
                  <a:pt x="273" y="0"/>
                </a:lnTo>
                <a:lnTo>
                  <a:pt x="0" y="140"/>
                </a:lnTo>
                <a:lnTo>
                  <a:pt x="0" y="408"/>
                </a:lnTo>
                <a:lnTo>
                  <a:pt x="273" y="26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4892205" y="2993578"/>
            <a:ext cx="4243388" cy="2173288"/>
          </a:xfrm>
          <a:custGeom>
            <a:avLst/>
            <a:gdLst>
              <a:gd name="T0" fmla="*/ 0 w 2673"/>
              <a:gd name="T1" fmla="*/ 1369 h 1369"/>
              <a:gd name="T2" fmla="*/ 2673 w 2673"/>
              <a:gd name="T3" fmla="*/ 0 h 1369"/>
              <a:gd name="T4" fmla="*/ 2673 w 2673"/>
              <a:gd name="T5" fmla="*/ 1369 h 1369"/>
              <a:gd name="T6" fmla="*/ 0 w 2673"/>
              <a:gd name="T7" fmla="*/ 1369 h 1369"/>
            </a:gdLst>
            <a:ahLst/>
            <a:cxnLst>
              <a:cxn ang="0">
                <a:pos x="T0" y="T1"/>
              </a:cxn>
              <a:cxn ang="0">
                <a:pos x="T2" y="T3"/>
              </a:cxn>
              <a:cxn ang="0">
                <a:pos x="T4" y="T5"/>
              </a:cxn>
              <a:cxn ang="0">
                <a:pos x="T6" y="T7"/>
              </a:cxn>
            </a:cxnLst>
            <a:rect l="0" t="0" r="r" b="b"/>
            <a:pathLst>
              <a:path w="2673" h="1369">
                <a:moveTo>
                  <a:pt x="0" y="1369"/>
                </a:moveTo>
                <a:lnTo>
                  <a:pt x="2673" y="0"/>
                </a:lnTo>
                <a:lnTo>
                  <a:pt x="2673" y="1369"/>
                </a:lnTo>
                <a:lnTo>
                  <a:pt x="0" y="1369"/>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5933605" y="3526978"/>
            <a:ext cx="3201988" cy="1639888"/>
          </a:xfrm>
          <a:custGeom>
            <a:avLst/>
            <a:gdLst>
              <a:gd name="T0" fmla="*/ 0 w 2017"/>
              <a:gd name="T1" fmla="*/ 1033 h 1033"/>
              <a:gd name="T2" fmla="*/ 2017 w 2017"/>
              <a:gd name="T3" fmla="*/ 0 h 1033"/>
              <a:gd name="T4" fmla="*/ 2017 w 2017"/>
              <a:gd name="T5" fmla="*/ 1033 h 1033"/>
              <a:gd name="T6" fmla="*/ 0 w 2017"/>
              <a:gd name="T7" fmla="*/ 1033 h 1033"/>
            </a:gdLst>
            <a:ahLst/>
            <a:cxnLst>
              <a:cxn ang="0">
                <a:pos x="T0" y="T1"/>
              </a:cxn>
              <a:cxn ang="0">
                <a:pos x="T2" y="T3"/>
              </a:cxn>
              <a:cxn ang="0">
                <a:pos x="T4" y="T5"/>
              </a:cxn>
              <a:cxn ang="0">
                <a:pos x="T6" y="T7"/>
              </a:cxn>
            </a:cxnLst>
            <a:rect l="0" t="0" r="r" b="b"/>
            <a:pathLst>
              <a:path w="2017" h="1033">
                <a:moveTo>
                  <a:pt x="0" y="1033"/>
                </a:moveTo>
                <a:lnTo>
                  <a:pt x="2017" y="0"/>
                </a:lnTo>
                <a:lnTo>
                  <a:pt x="2017" y="1033"/>
                </a:lnTo>
                <a:lnTo>
                  <a:pt x="0" y="1033"/>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8268817" y="3526978"/>
            <a:ext cx="866775" cy="1639888"/>
          </a:xfrm>
          <a:custGeom>
            <a:avLst/>
            <a:gdLst>
              <a:gd name="T0" fmla="*/ 546 w 546"/>
              <a:gd name="T1" fmla="*/ 0 h 1033"/>
              <a:gd name="T2" fmla="*/ 546 w 546"/>
              <a:gd name="T3" fmla="*/ 1033 h 1033"/>
              <a:gd name="T4" fmla="*/ 0 w 546"/>
              <a:gd name="T5" fmla="*/ 790 h 1033"/>
              <a:gd name="T6" fmla="*/ 0 w 546"/>
              <a:gd name="T7" fmla="*/ 279 h 1033"/>
              <a:gd name="T8" fmla="*/ 546 w 546"/>
              <a:gd name="T9" fmla="*/ 0 h 1033"/>
            </a:gdLst>
            <a:ahLst/>
            <a:cxnLst>
              <a:cxn ang="0">
                <a:pos x="T0" y="T1"/>
              </a:cxn>
              <a:cxn ang="0">
                <a:pos x="T2" y="T3"/>
              </a:cxn>
              <a:cxn ang="0">
                <a:pos x="T4" y="T5"/>
              </a:cxn>
              <a:cxn ang="0">
                <a:pos x="T6" y="T7"/>
              </a:cxn>
              <a:cxn ang="0">
                <a:pos x="T8" y="T9"/>
              </a:cxn>
            </a:cxnLst>
            <a:rect l="0" t="0" r="r" b="b"/>
            <a:pathLst>
              <a:path w="546" h="1033">
                <a:moveTo>
                  <a:pt x="546" y="0"/>
                </a:moveTo>
                <a:lnTo>
                  <a:pt x="546" y="1033"/>
                </a:lnTo>
                <a:lnTo>
                  <a:pt x="0" y="790"/>
                </a:lnTo>
                <a:lnTo>
                  <a:pt x="0" y="279"/>
                </a:lnTo>
                <a:lnTo>
                  <a:pt x="546" y="0"/>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7513167" y="4781103"/>
            <a:ext cx="1622425" cy="385763"/>
          </a:xfrm>
          <a:custGeom>
            <a:avLst/>
            <a:gdLst>
              <a:gd name="T0" fmla="*/ 476 w 1022"/>
              <a:gd name="T1" fmla="*/ 0 h 243"/>
              <a:gd name="T2" fmla="*/ 0 w 1022"/>
              <a:gd name="T3" fmla="*/ 243 h 243"/>
              <a:gd name="T4" fmla="*/ 1022 w 1022"/>
              <a:gd name="T5" fmla="*/ 243 h 243"/>
              <a:gd name="T6" fmla="*/ 476 w 1022"/>
              <a:gd name="T7" fmla="*/ 0 h 243"/>
            </a:gdLst>
            <a:ahLst/>
            <a:cxnLst>
              <a:cxn ang="0">
                <a:pos x="T0" y="T1"/>
              </a:cxn>
              <a:cxn ang="0">
                <a:pos x="T2" y="T3"/>
              </a:cxn>
              <a:cxn ang="0">
                <a:pos x="T4" y="T5"/>
              </a:cxn>
              <a:cxn ang="0">
                <a:pos x="T6" y="T7"/>
              </a:cxn>
            </a:cxnLst>
            <a:rect l="0" t="0" r="r" b="b"/>
            <a:pathLst>
              <a:path w="1022" h="243">
                <a:moveTo>
                  <a:pt x="476" y="0"/>
                </a:moveTo>
                <a:lnTo>
                  <a:pt x="0" y="243"/>
                </a:lnTo>
                <a:lnTo>
                  <a:pt x="1022" y="243"/>
                </a:lnTo>
                <a:lnTo>
                  <a:pt x="476"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636367" y="4657278"/>
            <a:ext cx="1927225" cy="509588"/>
          </a:xfrm>
          <a:custGeom>
            <a:avLst/>
            <a:gdLst>
              <a:gd name="T0" fmla="*/ 0 w 1214"/>
              <a:gd name="T1" fmla="*/ 321 h 321"/>
              <a:gd name="T2" fmla="*/ 542 w 1214"/>
              <a:gd name="T3" fmla="*/ 321 h 321"/>
              <a:gd name="T4" fmla="*/ 1214 w 1214"/>
              <a:gd name="T5" fmla="*/ 0 h 321"/>
              <a:gd name="T6" fmla="*/ 700 w 1214"/>
              <a:gd name="T7" fmla="*/ 0 h 321"/>
              <a:gd name="T8" fmla="*/ 0 w 1214"/>
              <a:gd name="T9" fmla="*/ 321 h 321"/>
            </a:gdLst>
            <a:ahLst/>
            <a:cxnLst>
              <a:cxn ang="0">
                <a:pos x="T0" y="T1"/>
              </a:cxn>
              <a:cxn ang="0">
                <a:pos x="T2" y="T3"/>
              </a:cxn>
              <a:cxn ang="0">
                <a:pos x="T4" y="T5"/>
              </a:cxn>
              <a:cxn ang="0">
                <a:pos x="T6" y="T7"/>
              </a:cxn>
              <a:cxn ang="0">
                <a:pos x="T8" y="T9"/>
              </a:cxn>
            </a:cxnLst>
            <a:rect l="0" t="0" r="r" b="b"/>
            <a:pathLst>
              <a:path w="1214" h="321">
                <a:moveTo>
                  <a:pt x="0" y="321"/>
                </a:moveTo>
                <a:lnTo>
                  <a:pt x="542" y="321"/>
                </a:lnTo>
                <a:lnTo>
                  <a:pt x="1214" y="0"/>
                </a:lnTo>
                <a:lnTo>
                  <a:pt x="700" y="0"/>
                </a:lnTo>
                <a:lnTo>
                  <a:pt x="0" y="321"/>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508250" y="-4763"/>
            <a:ext cx="1779588" cy="257175"/>
          </a:xfrm>
          <a:custGeom>
            <a:avLst/>
            <a:gdLst>
              <a:gd name="T0" fmla="*/ 1121 w 1121"/>
              <a:gd name="T1" fmla="*/ 0 h 162"/>
              <a:gd name="T2" fmla="*/ 317 w 1121"/>
              <a:gd name="T3" fmla="*/ 0 h 162"/>
              <a:gd name="T4" fmla="*/ 0 w 1121"/>
              <a:gd name="T5" fmla="*/ 162 h 162"/>
              <a:gd name="T6" fmla="*/ 782 w 1121"/>
              <a:gd name="T7" fmla="*/ 162 h 162"/>
              <a:gd name="T8" fmla="*/ 1121 w 1121"/>
              <a:gd name="T9" fmla="*/ 0 h 162"/>
            </a:gdLst>
            <a:ahLst/>
            <a:cxnLst>
              <a:cxn ang="0">
                <a:pos x="T0" y="T1"/>
              </a:cxn>
              <a:cxn ang="0">
                <a:pos x="T2" y="T3"/>
              </a:cxn>
              <a:cxn ang="0">
                <a:pos x="T4" y="T5"/>
              </a:cxn>
              <a:cxn ang="0">
                <a:pos x="T6" y="T7"/>
              </a:cxn>
              <a:cxn ang="0">
                <a:pos x="T8" y="T9"/>
              </a:cxn>
            </a:cxnLst>
            <a:rect l="0" t="0" r="r" b="b"/>
            <a:pathLst>
              <a:path w="1121" h="162">
                <a:moveTo>
                  <a:pt x="1121" y="0"/>
                </a:moveTo>
                <a:lnTo>
                  <a:pt x="317" y="0"/>
                </a:lnTo>
                <a:lnTo>
                  <a:pt x="0" y="162"/>
                </a:lnTo>
                <a:lnTo>
                  <a:pt x="782" y="162"/>
                </a:lnTo>
                <a:lnTo>
                  <a:pt x="1121"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4192588" y="-4763"/>
            <a:ext cx="1169988" cy="257175"/>
          </a:xfrm>
          <a:custGeom>
            <a:avLst/>
            <a:gdLst>
              <a:gd name="T0" fmla="*/ 737 w 737"/>
              <a:gd name="T1" fmla="*/ 0 h 162"/>
              <a:gd name="T2" fmla="*/ 339 w 737"/>
              <a:gd name="T3" fmla="*/ 0 h 162"/>
              <a:gd name="T4" fmla="*/ 0 w 737"/>
              <a:gd name="T5" fmla="*/ 162 h 162"/>
              <a:gd name="T6" fmla="*/ 382 w 737"/>
              <a:gd name="T7" fmla="*/ 162 h 162"/>
              <a:gd name="T8" fmla="*/ 737 w 737"/>
              <a:gd name="T9" fmla="*/ 0 h 162"/>
            </a:gdLst>
            <a:ahLst/>
            <a:cxnLst>
              <a:cxn ang="0">
                <a:pos x="T0" y="T1"/>
              </a:cxn>
              <a:cxn ang="0">
                <a:pos x="T2" y="T3"/>
              </a:cxn>
              <a:cxn ang="0">
                <a:pos x="T4" y="T5"/>
              </a:cxn>
              <a:cxn ang="0">
                <a:pos x="T6" y="T7"/>
              </a:cxn>
              <a:cxn ang="0">
                <a:pos x="T8" y="T9"/>
              </a:cxn>
            </a:cxnLst>
            <a:rect l="0" t="0" r="r" b="b"/>
            <a:pathLst>
              <a:path w="737" h="162">
                <a:moveTo>
                  <a:pt x="737" y="0"/>
                </a:moveTo>
                <a:lnTo>
                  <a:pt x="339" y="0"/>
                </a:lnTo>
                <a:lnTo>
                  <a:pt x="0" y="162"/>
                </a:lnTo>
                <a:lnTo>
                  <a:pt x="382" y="162"/>
                </a:lnTo>
                <a:lnTo>
                  <a:pt x="737"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7938" y="1241425"/>
            <a:ext cx="650875" cy="806450"/>
          </a:xfrm>
          <a:custGeom>
            <a:avLst/>
            <a:gdLst>
              <a:gd name="T0" fmla="*/ 0 w 410"/>
              <a:gd name="T1" fmla="*/ 508 h 508"/>
              <a:gd name="T2" fmla="*/ 0 w 410"/>
              <a:gd name="T3" fmla="*/ 187 h 508"/>
              <a:gd name="T4" fmla="*/ 410 w 410"/>
              <a:gd name="T5" fmla="*/ 0 h 508"/>
              <a:gd name="T6" fmla="*/ 410 w 410"/>
              <a:gd name="T7" fmla="*/ 302 h 508"/>
              <a:gd name="T8" fmla="*/ 0 w 410"/>
              <a:gd name="T9" fmla="*/ 508 h 508"/>
            </a:gdLst>
            <a:ahLst/>
            <a:cxnLst>
              <a:cxn ang="0">
                <a:pos x="T0" y="T1"/>
              </a:cxn>
              <a:cxn ang="0">
                <a:pos x="T2" y="T3"/>
              </a:cxn>
              <a:cxn ang="0">
                <a:pos x="T4" y="T5"/>
              </a:cxn>
              <a:cxn ang="0">
                <a:pos x="T6" y="T7"/>
              </a:cxn>
              <a:cxn ang="0">
                <a:pos x="T8" y="T9"/>
              </a:cxn>
            </a:cxnLst>
            <a:rect l="0" t="0" r="r" b="b"/>
            <a:pathLst>
              <a:path w="410" h="508">
                <a:moveTo>
                  <a:pt x="0" y="508"/>
                </a:moveTo>
                <a:lnTo>
                  <a:pt x="0" y="187"/>
                </a:lnTo>
                <a:lnTo>
                  <a:pt x="410" y="0"/>
                </a:lnTo>
                <a:lnTo>
                  <a:pt x="410" y="302"/>
                </a:lnTo>
                <a:lnTo>
                  <a:pt x="0" y="508"/>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7938" y="2169150"/>
            <a:ext cx="322263" cy="482600"/>
          </a:xfrm>
          <a:custGeom>
            <a:avLst/>
            <a:gdLst>
              <a:gd name="T0" fmla="*/ 0 w 203"/>
              <a:gd name="T1" fmla="*/ 106 h 304"/>
              <a:gd name="T2" fmla="*/ 0 w 203"/>
              <a:gd name="T3" fmla="*/ 304 h 304"/>
              <a:gd name="T4" fmla="*/ 203 w 203"/>
              <a:gd name="T5" fmla="*/ 201 h 304"/>
              <a:gd name="T6" fmla="*/ 203 w 203"/>
              <a:gd name="T7" fmla="*/ 0 h 304"/>
              <a:gd name="T8" fmla="*/ 0 w 203"/>
              <a:gd name="T9" fmla="*/ 106 h 304"/>
            </a:gdLst>
            <a:ahLst/>
            <a:cxnLst>
              <a:cxn ang="0">
                <a:pos x="T0" y="T1"/>
              </a:cxn>
              <a:cxn ang="0">
                <a:pos x="T2" y="T3"/>
              </a:cxn>
              <a:cxn ang="0">
                <a:pos x="T4" y="T5"/>
              </a:cxn>
              <a:cxn ang="0">
                <a:pos x="T6" y="T7"/>
              </a:cxn>
              <a:cxn ang="0">
                <a:pos x="T8" y="T9"/>
              </a:cxn>
            </a:cxnLst>
            <a:rect l="0" t="0" r="r" b="b"/>
            <a:pathLst>
              <a:path w="203" h="304">
                <a:moveTo>
                  <a:pt x="0" y="106"/>
                </a:moveTo>
                <a:lnTo>
                  <a:pt x="0" y="304"/>
                </a:lnTo>
                <a:lnTo>
                  <a:pt x="203" y="201"/>
                </a:lnTo>
                <a:lnTo>
                  <a:pt x="203" y="0"/>
                </a:lnTo>
                <a:lnTo>
                  <a:pt x="0" y="106"/>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7938" y="-4763"/>
            <a:ext cx="3159125" cy="1614488"/>
          </a:xfrm>
          <a:custGeom>
            <a:avLst/>
            <a:gdLst>
              <a:gd name="T0" fmla="*/ 1990 w 1990"/>
              <a:gd name="T1" fmla="*/ 0 h 1017"/>
              <a:gd name="T2" fmla="*/ 0 w 1990"/>
              <a:gd name="T3" fmla="*/ 1017 h 1017"/>
              <a:gd name="T4" fmla="*/ 0 w 1990"/>
              <a:gd name="T5" fmla="*/ 3 h 1017"/>
              <a:gd name="T6" fmla="*/ 1990 w 1990"/>
              <a:gd name="T7" fmla="*/ 0 h 1017"/>
            </a:gdLst>
            <a:ahLst/>
            <a:cxnLst>
              <a:cxn ang="0">
                <a:pos x="T0" y="T1"/>
              </a:cxn>
              <a:cxn ang="0">
                <a:pos x="T2" y="T3"/>
              </a:cxn>
              <a:cxn ang="0">
                <a:pos x="T4" y="T5"/>
              </a:cxn>
              <a:cxn ang="0">
                <a:pos x="T6" y="T7"/>
              </a:cxn>
            </a:cxnLst>
            <a:rect l="0" t="0" r="r" b="b"/>
            <a:pathLst>
              <a:path w="1990" h="1017">
                <a:moveTo>
                  <a:pt x="1990" y="0"/>
                </a:moveTo>
                <a:lnTo>
                  <a:pt x="0" y="1017"/>
                </a:lnTo>
                <a:lnTo>
                  <a:pt x="0" y="3"/>
                </a:lnTo>
                <a:lnTo>
                  <a:pt x="1990"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9"/>
          <p:cNvSpPr/>
          <p:nvPr/>
        </p:nvSpPr>
        <p:spPr bwMode="auto">
          <a:xfrm>
            <a:off x="-7938" y="-4763"/>
            <a:ext cx="2386013" cy="1219200"/>
          </a:xfrm>
          <a:custGeom>
            <a:avLst/>
            <a:gdLst>
              <a:gd name="T0" fmla="*/ 1503 w 1503"/>
              <a:gd name="T1" fmla="*/ 0 h 768"/>
              <a:gd name="T2" fmla="*/ 0 w 1503"/>
              <a:gd name="T3" fmla="*/ 768 h 768"/>
              <a:gd name="T4" fmla="*/ 0 w 1503"/>
              <a:gd name="T5" fmla="*/ 0 h 768"/>
              <a:gd name="T6" fmla="*/ 1503 w 1503"/>
              <a:gd name="T7" fmla="*/ 0 h 768"/>
            </a:gdLst>
            <a:ahLst/>
            <a:cxnLst>
              <a:cxn ang="0">
                <a:pos x="T0" y="T1"/>
              </a:cxn>
              <a:cxn ang="0">
                <a:pos x="T2" y="T3"/>
              </a:cxn>
              <a:cxn ang="0">
                <a:pos x="T4" y="T5"/>
              </a:cxn>
              <a:cxn ang="0">
                <a:pos x="T6" y="T7"/>
              </a:cxn>
            </a:cxnLst>
            <a:rect l="0" t="0" r="r" b="b"/>
            <a:pathLst>
              <a:path w="1503" h="768">
                <a:moveTo>
                  <a:pt x="1503" y="0"/>
                </a:moveTo>
                <a:lnTo>
                  <a:pt x="0" y="768"/>
                </a:lnTo>
                <a:lnTo>
                  <a:pt x="0" y="0"/>
                </a:lnTo>
                <a:lnTo>
                  <a:pt x="1503" y="0"/>
                </a:lnTo>
                <a:close/>
              </a:path>
            </a:pathLst>
          </a:custGeom>
          <a:solidFill>
            <a:srgbClr val="6877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
          <p:cNvSpPr/>
          <p:nvPr/>
        </p:nvSpPr>
        <p:spPr bwMode="auto">
          <a:xfrm>
            <a:off x="-7938" y="-4763"/>
            <a:ext cx="650875" cy="1219200"/>
          </a:xfrm>
          <a:custGeom>
            <a:avLst/>
            <a:gdLst>
              <a:gd name="T0" fmla="*/ 0 w 410"/>
              <a:gd name="T1" fmla="*/ 768 h 768"/>
              <a:gd name="T2" fmla="*/ 0 w 410"/>
              <a:gd name="T3" fmla="*/ 0 h 768"/>
              <a:gd name="T4" fmla="*/ 410 w 410"/>
              <a:gd name="T5" fmla="*/ 182 h 768"/>
              <a:gd name="T6" fmla="*/ 410 w 410"/>
              <a:gd name="T7" fmla="*/ 562 h 768"/>
              <a:gd name="T8" fmla="*/ 0 w 410"/>
              <a:gd name="T9" fmla="*/ 768 h 768"/>
            </a:gdLst>
            <a:ahLst/>
            <a:cxnLst>
              <a:cxn ang="0">
                <a:pos x="T0" y="T1"/>
              </a:cxn>
              <a:cxn ang="0">
                <a:pos x="T2" y="T3"/>
              </a:cxn>
              <a:cxn ang="0">
                <a:pos x="T4" y="T5"/>
              </a:cxn>
              <a:cxn ang="0">
                <a:pos x="T6" y="T7"/>
              </a:cxn>
              <a:cxn ang="0">
                <a:pos x="T8" y="T9"/>
              </a:cxn>
            </a:cxnLst>
            <a:rect l="0" t="0" r="r" b="b"/>
            <a:pathLst>
              <a:path w="410" h="768">
                <a:moveTo>
                  <a:pt x="0" y="768"/>
                </a:moveTo>
                <a:lnTo>
                  <a:pt x="0" y="0"/>
                </a:lnTo>
                <a:lnTo>
                  <a:pt x="410" y="182"/>
                </a:lnTo>
                <a:lnTo>
                  <a:pt x="410" y="562"/>
                </a:lnTo>
                <a:lnTo>
                  <a:pt x="0" y="768"/>
                </a:lnTo>
                <a:close/>
              </a:path>
            </a:pathLst>
          </a:custGeom>
          <a:solidFill>
            <a:srgbClr val="3238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
          <p:cNvSpPr/>
          <p:nvPr/>
        </p:nvSpPr>
        <p:spPr bwMode="auto">
          <a:xfrm>
            <a:off x="-7938" y="-4763"/>
            <a:ext cx="1206500" cy="288925"/>
          </a:xfrm>
          <a:custGeom>
            <a:avLst/>
            <a:gdLst>
              <a:gd name="T0" fmla="*/ 410 w 760"/>
              <a:gd name="T1" fmla="*/ 182 h 182"/>
              <a:gd name="T2" fmla="*/ 760 w 760"/>
              <a:gd name="T3" fmla="*/ 0 h 182"/>
              <a:gd name="T4" fmla="*/ 0 w 760"/>
              <a:gd name="T5" fmla="*/ 0 h 182"/>
              <a:gd name="T6" fmla="*/ 410 w 760"/>
              <a:gd name="T7" fmla="*/ 182 h 182"/>
            </a:gdLst>
            <a:ahLst/>
            <a:cxnLst>
              <a:cxn ang="0">
                <a:pos x="T0" y="T1"/>
              </a:cxn>
              <a:cxn ang="0">
                <a:pos x="T2" y="T3"/>
              </a:cxn>
              <a:cxn ang="0">
                <a:pos x="T4" y="T5"/>
              </a:cxn>
              <a:cxn ang="0">
                <a:pos x="T6" y="T7"/>
              </a:cxn>
            </a:cxnLst>
            <a:rect l="0" t="0" r="r" b="b"/>
            <a:pathLst>
              <a:path w="760" h="182">
                <a:moveTo>
                  <a:pt x="410" y="182"/>
                </a:moveTo>
                <a:lnTo>
                  <a:pt x="760" y="0"/>
                </a:lnTo>
                <a:lnTo>
                  <a:pt x="0" y="0"/>
                </a:lnTo>
                <a:lnTo>
                  <a:pt x="410" y="182"/>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
          <p:cNvSpPr/>
          <p:nvPr/>
        </p:nvSpPr>
        <p:spPr bwMode="auto">
          <a:xfrm>
            <a:off x="3394075" y="-4763"/>
            <a:ext cx="1431925" cy="381000"/>
          </a:xfrm>
          <a:custGeom>
            <a:avLst/>
            <a:gdLst>
              <a:gd name="T0" fmla="*/ 902 w 902"/>
              <a:gd name="T1" fmla="*/ 0 h 240"/>
              <a:gd name="T2" fmla="*/ 503 w 902"/>
              <a:gd name="T3" fmla="*/ 0 h 240"/>
              <a:gd name="T4" fmla="*/ 0 w 902"/>
              <a:gd name="T5" fmla="*/ 240 h 240"/>
              <a:gd name="T6" fmla="*/ 382 w 902"/>
              <a:gd name="T7" fmla="*/ 240 h 240"/>
              <a:gd name="T8" fmla="*/ 902 w 902"/>
              <a:gd name="T9" fmla="*/ 0 h 240"/>
            </a:gdLst>
            <a:ahLst/>
            <a:cxnLst>
              <a:cxn ang="0">
                <a:pos x="T0" y="T1"/>
              </a:cxn>
              <a:cxn ang="0">
                <a:pos x="T2" y="T3"/>
              </a:cxn>
              <a:cxn ang="0">
                <a:pos x="T4" y="T5"/>
              </a:cxn>
              <a:cxn ang="0">
                <a:pos x="T6" y="T7"/>
              </a:cxn>
              <a:cxn ang="0">
                <a:pos x="T8" y="T9"/>
              </a:cxn>
            </a:cxnLst>
            <a:rect l="0" t="0" r="r" b="b"/>
            <a:pathLst>
              <a:path w="902" h="240">
                <a:moveTo>
                  <a:pt x="902" y="0"/>
                </a:moveTo>
                <a:lnTo>
                  <a:pt x="503" y="0"/>
                </a:lnTo>
                <a:lnTo>
                  <a:pt x="0" y="240"/>
                </a:lnTo>
                <a:lnTo>
                  <a:pt x="382" y="240"/>
                </a:lnTo>
                <a:lnTo>
                  <a:pt x="902"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矩形 26"/>
          <p:cNvSpPr/>
          <p:nvPr/>
        </p:nvSpPr>
        <p:spPr>
          <a:xfrm>
            <a:off x="1331640" y="1506537"/>
            <a:ext cx="6480720" cy="20204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4376" y="2695180"/>
            <a:ext cx="6001747" cy="645160"/>
          </a:xfrm>
          <a:prstGeom prst="rect">
            <a:avLst/>
          </a:prstGeom>
        </p:spPr>
        <p:txBody>
          <a:bodyPr wrap="square">
            <a:spAutoFit/>
          </a:bodyPr>
          <a:lstStyle/>
          <a:p>
            <a:pPr fontAlgn="auto">
              <a:spcBef>
                <a:spcPts val="0"/>
              </a:spcBef>
              <a:spcAft>
                <a:spcPts val="0"/>
              </a:spcAft>
              <a:defRPr/>
            </a:pPr>
            <a:r>
              <a:rPr lang="zh-CN" altLang="en-US" sz="3600" b="1" spc="300" dirty="0">
                <a:solidFill>
                  <a:schemeClr val="bg1"/>
                </a:solidFill>
                <a:latin typeface="+mj-lt"/>
                <a:cs typeface="+mn-ea"/>
                <a:sym typeface="+mn-lt"/>
              </a:rPr>
              <a:t>需求分析与主要</a:t>
            </a:r>
            <a:r>
              <a:rPr lang="zh-CN" altLang="en-US" sz="3600" b="1" spc="300" dirty="0">
                <a:solidFill>
                  <a:schemeClr val="bg1"/>
                </a:solidFill>
                <a:latin typeface="+mj-lt"/>
                <a:cs typeface="+mn-ea"/>
                <a:sym typeface="+mn-lt"/>
              </a:rPr>
              <a:t>功能</a:t>
            </a:r>
            <a:endParaRPr lang="zh-CN" altLang="en-US" sz="3600" b="1" spc="300" dirty="0">
              <a:solidFill>
                <a:schemeClr val="bg1"/>
              </a:solidFill>
              <a:latin typeface="+mj-lt"/>
              <a:cs typeface="+mn-ea"/>
              <a:sym typeface="+mn-lt"/>
            </a:endParaRPr>
          </a:p>
        </p:txBody>
      </p:sp>
      <p:sp>
        <p:nvSpPr>
          <p:cNvPr id="8" name="矩形 7"/>
          <p:cNvSpPr/>
          <p:nvPr/>
        </p:nvSpPr>
        <p:spPr>
          <a:xfrm>
            <a:off x="3921049" y="1396773"/>
            <a:ext cx="1860216" cy="1569660"/>
          </a:xfrm>
          <a:prstGeom prst="rect">
            <a:avLst/>
          </a:prstGeom>
        </p:spPr>
        <p:txBody>
          <a:bodyPr wrap="square">
            <a:spAutoFit/>
          </a:bodyPr>
          <a:lstStyle/>
          <a:p>
            <a:pPr fontAlgn="auto">
              <a:spcBef>
                <a:spcPts val="0"/>
              </a:spcBef>
              <a:spcAft>
                <a:spcPts val="0"/>
              </a:spcAft>
              <a:defRPr/>
            </a:pPr>
            <a:r>
              <a:rPr lang="en-US" altLang="zh-CN" sz="9600" spc="300" dirty="0">
                <a:solidFill>
                  <a:schemeClr val="bg1"/>
                </a:solidFill>
                <a:latin typeface="Agency FB" panose="020B0503020202020204" pitchFamily="34" charset="0"/>
                <a:cs typeface="+mn-ea"/>
                <a:sym typeface="+mn-lt"/>
              </a:rPr>
              <a:t>02</a:t>
            </a:r>
            <a:endParaRPr lang="zh-CN" altLang="en-US" sz="9600" spc="300" dirty="0">
              <a:solidFill>
                <a:schemeClr val="bg1"/>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28650" y="1407435"/>
            <a:ext cx="3795867" cy="1341616"/>
            <a:chOff x="628650" y="1407435"/>
            <a:chExt cx="3795867" cy="1341616"/>
          </a:xfrm>
        </p:grpSpPr>
        <p:sp>
          <p:nvSpPr>
            <p:cNvPr id="6" name="íṡľíḍè-Rectangle: Rounded Corners 4"/>
            <p:cNvSpPr/>
            <p:nvPr/>
          </p:nvSpPr>
          <p:spPr>
            <a:xfrm>
              <a:off x="628650" y="1407435"/>
              <a:ext cx="3795867" cy="1341616"/>
            </a:xfrm>
            <a:prstGeom prst="round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 name="íṡľíḍè-Rectangle 12"/>
            <p:cNvSpPr/>
            <p:nvPr/>
          </p:nvSpPr>
          <p:spPr>
            <a:xfrm>
              <a:off x="2051437" y="1491443"/>
              <a:ext cx="2246439" cy="440313"/>
            </a:xfrm>
            <a:prstGeom prst="rect">
              <a:avLst/>
            </a:prstGeom>
          </p:spPr>
          <p:txBody>
            <a:bodyPr wrap="square">
              <a:noAutofit/>
            </a:bodyPr>
            <a:lstStyle/>
            <a:p>
              <a:pPr>
                <a:lnSpc>
                  <a:spcPct val="120000"/>
                </a:lnSpc>
              </a:pPr>
              <a:r>
                <a:rPr lang="zh-CN" altLang="en-US" sz="1000" dirty="0">
                  <a:solidFill>
                    <a:schemeClr val="bg1"/>
                  </a:solidFill>
                </a:rPr>
                <a:t>1.经济全球化的形势下，英语学习市场愈加火热，具备国际素质人才的需求成为英语学习市场的驱动力。而对于英语学习而言，单词是最基础的部分，只有掌握了足够的单词量英语学习才能游刃有余。</a:t>
              </a:r>
              <a:endParaRPr lang="zh-CN" altLang="en-US" sz="1000" dirty="0">
                <a:solidFill>
                  <a:schemeClr val="bg1"/>
                </a:solidFill>
              </a:endParaRPr>
            </a:p>
          </p:txBody>
        </p:sp>
        <p:sp>
          <p:nvSpPr>
            <p:cNvPr id="15" name="íṡľíḍè-Rectangle: Rounded Corners 17"/>
            <p:cNvSpPr/>
            <p:nvPr/>
          </p:nvSpPr>
          <p:spPr>
            <a:xfrm>
              <a:off x="652259" y="1431080"/>
              <a:ext cx="1290842" cy="1292822"/>
            </a:xfrm>
            <a:prstGeom prst="roundRect">
              <a:avLst/>
            </a:prstGeom>
            <a:blipFill dpi="0" rotWithShape="1">
              <a:blip r:embed="rId1" cstate="print">
                <a:extLst>
                  <a:ext uri="{28A0092B-C50C-407E-A947-70E740481C1C}">
                    <a14:useLocalDpi xmlns:a14="http://schemas.microsoft.com/office/drawing/2010/main" val="0"/>
                  </a:ext>
                </a:extLst>
              </a:blip>
              <a:srcRect/>
              <a:stretch>
                <a:fillRect l="-20000" r="-3300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22" name="组合 21"/>
          <p:cNvGrpSpPr/>
          <p:nvPr/>
        </p:nvGrpSpPr>
        <p:grpSpPr>
          <a:xfrm>
            <a:off x="4719481" y="1407435"/>
            <a:ext cx="3795867" cy="1341616"/>
            <a:chOff x="4719481" y="1407435"/>
            <a:chExt cx="3795867" cy="1341616"/>
          </a:xfrm>
        </p:grpSpPr>
        <p:sp>
          <p:nvSpPr>
            <p:cNvPr id="5" name="iS1ide-Rectangle: Rounded Corners 3"/>
            <p:cNvSpPr/>
            <p:nvPr/>
          </p:nvSpPr>
          <p:spPr>
            <a:xfrm>
              <a:off x="4719481" y="1407435"/>
              <a:ext cx="3795867" cy="1341616"/>
            </a:xfrm>
            <a:prstGeom prst="roundRect">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 name="íṡľíḍè-Rectangle 10"/>
            <p:cNvSpPr/>
            <p:nvPr/>
          </p:nvSpPr>
          <p:spPr>
            <a:xfrm>
              <a:off x="6155216" y="1491255"/>
              <a:ext cx="2246630" cy="595630"/>
            </a:xfrm>
            <a:prstGeom prst="rect">
              <a:avLst/>
            </a:prstGeom>
          </p:spPr>
          <p:txBody>
            <a:bodyPr wrap="square">
              <a:noAutofit/>
            </a:bodyPr>
            <a:lstStyle/>
            <a:p>
              <a:pPr>
                <a:lnSpc>
                  <a:spcPct val="120000"/>
                </a:lnSpc>
              </a:pPr>
              <a:r>
                <a:rPr lang="zh-CN" altLang="en-US" sz="1000" dirty="0">
                  <a:solidFill>
                    <a:schemeClr val="bg1"/>
                  </a:solidFill>
                </a:rPr>
                <a:t>2</a:t>
              </a:r>
              <a:r>
                <a:rPr lang="en-US" altLang="zh-CN" sz="1000" dirty="0">
                  <a:solidFill>
                    <a:schemeClr val="bg1"/>
                  </a:solidFill>
                </a:rPr>
                <a:t>.</a:t>
              </a:r>
              <a:r>
                <a:rPr lang="zh-CN" altLang="en-US" sz="1000" dirty="0">
                  <a:solidFill>
                    <a:schemeClr val="bg1"/>
                  </a:solidFill>
                </a:rPr>
                <a:t>对于要备考四六级考试的大学生而言，听力也是重要的一环，占据四六级考试总分数的35%。但很多人往往会忽略了日常听力的练习，为了方便大学生备考英语四六级考试，在背单词功能的基础上加入</a:t>
              </a:r>
              <a:r>
                <a:rPr lang="zh-CN" altLang="en-US" sz="1000" dirty="0">
                  <a:solidFill>
                    <a:schemeClr val="bg1"/>
                  </a:solidFill>
                </a:rPr>
                <a:t>听力练习。</a:t>
              </a:r>
              <a:endParaRPr lang="zh-CN" altLang="en-US" sz="1000" dirty="0">
                <a:solidFill>
                  <a:schemeClr val="bg1"/>
                </a:solidFill>
              </a:endParaRPr>
            </a:p>
          </p:txBody>
        </p:sp>
        <p:sp>
          <p:nvSpPr>
            <p:cNvPr id="16" name="íṡľíḍè-Rectangle: Rounded Corners 22"/>
            <p:cNvSpPr/>
            <p:nvPr/>
          </p:nvSpPr>
          <p:spPr>
            <a:xfrm>
              <a:off x="4734018" y="1431080"/>
              <a:ext cx="1290842" cy="1292822"/>
            </a:xfrm>
            <a:prstGeom prst="roundRect">
              <a:avLst/>
            </a:prstGeom>
            <a:blipFill dpi="0" rotWithShape="1">
              <a:blip r:embed="rId2" cstate="print">
                <a:extLst>
                  <a:ext uri="{28A0092B-C50C-407E-A947-70E740481C1C}">
                    <a14:useLocalDpi xmlns:a14="http://schemas.microsoft.com/office/drawing/2010/main" val="0"/>
                  </a:ext>
                </a:extLst>
              </a:blip>
              <a:srcRect/>
              <a:stretch>
                <a:fillRect l="-26000" r="-1400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20" name="组合 19"/>
          <p:cNvGrpSpPr/>
          <p:nvPr/>
        </p:nvGrpSpPr>
        <p:grpSpPr>
          <a:xfrm>
            <a:off x="628650" y="2991008"/>
            <a:ext cx="3795867" cy="1341616"/>
            <a:chOff x="628650" y="2991008"/>
            <a:chExt cx="3795867" cy="1341616"/>
          </a:xfrm>
        </p:grpSpPr>
        <p:sp>
          <p:nvSpPr>
            <p:cNvPr id="3" name="iS1ide-Rectangle: Rounded Corners 1"/>
            <p:cNvSpPr/>
            <p:nvPr/>
          </p:nvSpPr>
          <p:spPr>
            <a:xfrm>
              <a:off x="628650" y="2991008"/>
              <a:ext cx="3795867" cy="1341616"/>
            </a:xfrm>
            <a:prstGeom prst="roundRect">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íṡľíḍè-Rectangle 14"/>
            <p:cNvSpPr/>
            <p:nvPr/>
          </p:nvSpPr>
          <p:spPr>
            <a:xfrm>
              <a:off x="755015" y="3291363"/>
              <a:ext cx="2246630" cy="927100"/>
            </a:xfrm>
            <a:prstGeom prst="rect">
              <a:avLst/>
            </a:prstGeom>
          </p:spPr>
          <p:txBody>
            <a:bodyPr wrap="square">
              <a:noAutofit/>
            </a:bodyPr>
            <a:lstStyle/>
            <a:p>
              <a:pPr algn="l">
                <a:lnSpc>
                  <a:spcPct val="120000"/>
                </a:lnSpc>
              </a:pPr>
              <a:r>
                <a:rPr lang="zh-CN" altLang="en-US" sz="1000" dirty="0">
                  <a:solidFill>
                    <a:schemeClr val="bg1"/>
                  </a:solidFill>
                </a:rPr>
                <a:t>3.在背完单词后随手点开听力练习就能极大方便人们利用闲暇时间练习英语。</a:t>
              </a:r>
              <a:endParaRPr lang="zh-CN" altLang="en-US" sz="1000" dirty="0">
                <a:solidFill>
                  <a:schemeClr val="bg1"/>
                </a:solidFill>
              </a:endParaRPr>
            </a:p>
          </p:txBody>
        </p:sp>
        <p:sp>
          <p:nvSpPr>
            <p:cNvPr id="17" name="íṡľíḍè-Rectangle: Rounded Corners 23"/>
            <p:cNvSpPr/>
            <p:nvPr/>
          </p:nvSpPr>
          <p:spPr>
            <a:xfrm>
              <a:off x="3114835" y="3020219"/>
              <a:ext cx="1290842" cy="1292822"/>
            </a:xfrm>
            <a:prstGeom prst="roundRect">
              <a:avLst/>
            </a:prstGeom>
            <a:blipFill dpi="0" rotWithShape="1">
              <a:blip r:embed="rId3" cstate="print">
                <a:extLst>
                  <a:ext uri="{28A0092B-C50C-407E-A947-70E740481C1C}">
                    <a14:useLocalDpi xmlns:a14="http://schemas.microsoft.com/office/drawing/2010/main" val="0"/>
                  </a:ext>
                </a:extLst>
              </a:blip>
              <a:srcRect/>
              <a:stretch>
                <a:fillRect l="-17000" r="-1900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21" name="组合 20"/>
          <p:cNvGrpSpPr/>
          <p:nvPr/>
        </p:nvGrpSpPr>
        <p:grpSpPr>
          <a:xfrm>
            <a:off x="4719481" y="2991008"/>
            <a:ext cx="3795867" cy="1341616"/>
            <a:chOff x="4719481" y="2991008"/>
            <a:chExt cx="3795867" cy="1341616"/>
          </a:xfrm>
        </p:grpSpPr>
        <p:sp>
          <p:nvSpPr>
            <p:cNvPr id="4" name="iS1ide-Rectangle: Rounded Corners 2"/>
            <p:cNvSpPr/>
            <p:nvPr/>
          </p:nvSpPr>
          <p:spPr>
            <a:xfrm>
              <a:off x="4719481" y="2991008"/>
              <a:ext cx="3795867" cy="1341616"/>
            </a:xfrm>
            <a:prstGeom prst="roundRect">
              <a:avLst/>
            </a:pr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4" name="íṡľíḍè-Rectangle 16"/>
            <p:cNvSpPr/>
            <p:nvPr/>
          </p:nvSpPr>
          <p:spPr>
            <a:xfrm>
              <a:off x="4859816" y="3291998"/>
              <a:ext cx="2246630" cy="650240"/>
            </a:xfrm>
            <a:prstGeom prst="rect">
              <a:avLst/>
            </a:prstGeom>
          </p:spPr>
          <p:txBody>
            <a:bodyPr wrap="square">
              <a:noAutofit/>
            </a:bodyPr>
            <a:lstStyle/>
            <a:p>
              <a:pPr algn="l">
                <a:lnSpc>
                  <a:spcPct val="120000"/>
                </a:lnSpc>
              </a:pPr>
              <a:r>
                <a:rPr lang="zh-CN" altLang="en-US" sz="1000" dirty="0">
                  <a:solidFill>
                    <a:schemeClr val="bg1"/>
                  </a:solidFill>
                </a:rPr>
                <a:t>4</a:t>
              </a:r>
              <a:r>
                <a:rPr lang="zh-CN" altLang="en-US" sz="1000" dirty="0">
                  <a:solidFill>
                    <a:schemeClr val="bg1"/>
                  </a:solidFill>
                </a:rPr>
                <a:t>.为了方便大学生利用零碎时间备考四六级，需要开发一款碎片化时间利用率高的学习四六级的APP</a:t>
              </a:r>
              <a:endParaRPr lang="zh-CN" altLang="en-US" sz="900" dirty="0">
                <a:solidFill>
                  <a:schemeClr val="bg1"/>
                </a:solidFill>
              </a:endParaRPr>
            </a:p>
          </p:txBody>
        </p:sp>
        <p:sp>
          <p:nvSpPr>
            <p:cNvPr id="18" name="íṡľíḍè-Rectangle: Rounded Corners 24"/>
            <p:cNvSpPr/>
            <p:nvPr/>
          </p:nvSpPr>
          <p:spPr>
            <a:xfrm>
              <a:off x="7196594" y="3020219"/>
              <a:ext cx="1290842" cy="1292822"/>
            </a:xfrm>
            <a:prstGeom prst="roundRect">
              <a:avLst/>
            </a:prstGeom>
            <a:blipFill dpi="0" rotWithShape="1">
              <a:blip r:embed="rId4" cstate="print">
                <a:extLst>
                  <a:ext uri="{28A0092B-C50C-407E-A947-70E740481C1C}">
                    <a14:useLocalDpi xmlns:a14="http://schemas.microsoft.com/office/drawing/2010/main" val="0"/>
                  </a:ext>
                </a:extLst>
              </a:blip>
              <a:srcRect/>
              <a:stretch>
                <a:fillRect l="-14000" r="-10000" b="-100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23"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1800" dirty="0">
                <a:solidFill>
                  <a:schemeClr val="tx1">
                    <a:lumMod val="65000"/>
                    <a:lumOff val="35000"/>
                  </a:schemeClr>
                </a:solidFill>
                <a:latin typeface="+mn-lt"/>
                <a:ea typeface="+mn-ea"/>
                <a:cs typeface="+mn-ea"/>
                <a:sym typeface="+mn-lt"/>
              </a:rPr>
              <a:t>需求</a:t>
            </a:r>
            <a:r>
              <a:rPr lang="zh-CN" altLang="en-GB" sz="1800" dirty="0">
                <a:solidFill>
                  <a:schemeClr val="tx1">
                    <a:lumMod val="65000"/>
                    <a:lumOff val="35000"/>
                  </a:schemeClr>
                </a:solidFill>
                <a:latin typeface="+mn-lt"/>
                <a:ea typeface="+mn-ea"/>
                <a:cs typeface="+mn-ea"/>
                <a:sym typeface="+mn-lt"/>
              </a:rPr>
              <a:t>分析</a:t>
            </a:r>
            <a:endParaRPr lang="zh-CN" altLang="en-GB" sz="1800" dirty="0">
              <a:solidFill>
                <a:schemeClr val="tx1">
                  <a:lumMod val="65000"/>
                  <a:lumOff val="35000"/>
                </a:schemeClr>
              </a:solidFill>
              <a:latin typeface="+mn-lt"/>
              <a:ea typeface="+mn-ea"/>
              <a:cs typeface="+mn-ea"/>
              <a:sym typeface="+mn-lt"/>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4970" y="123190"/>
            <a:ext cx="1554480" cy="368300"/>
          </a:xfrm>
          <a:prstGeom prst="rect">
            <a:avLst/>
          </a:prstGeom>
          <a:noFill/>
        </p:spPr>
        <p:txBody>
          <a:bodyPr wrap="none" rtlCol="0">
            <a:spAutoFit/>
          </a:bodyPr>
          <a:p>
            <a:r>
              <a:rPr lang="zh-CN" altLang="en-GB" dirty="0">
                <a:solidFill>
                  <a:schemeClr val="tx1">
                    <a:lumMod val="65000"/>
                    <a:lumOff val="35000"/>
                  </a:schemeClr>
                </a:solidFill>
                <a:cs typeface="+mn-ea"/>
              </a:rPr>
              <a:t>项目思维导图</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0" name="图片 99"/>
          <p:cNvPicPr/>
          <p:nvPr/>
        </p:nvPicPr>
        <p:blipFill>
          <a:blip r:embed="rId1"/>
          <a:stretch>
            <a:fillRect/>
          </a:stretch>
        </p:blipFill>
        <p:spPr>
          <a:xfrm>
            <a:off x="1331595" y="491490"/>
            <a:ext cx="6108700" cy="44069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4990" y="375285"/>
            <a:ext cx="640080" cy="368300"/>
          </a:xfrm>
          <a:prstGeom prst="rect">
            <a:avLst/>
          </a:prstGeom>
          <a:noFill/>
        </p:spPr>
        <p:txBody>
          <a:bodyPr wrap="none" rtlCol="0">
            <a:spAutoFit/>
          </a:bodyPr>
          <a:p>
            <a:r>
              <a:rPr lang="zh-CN" altLang="en-GB" dirty="0">
                <a:solidFill>
                  <a:schemeClr val="tx1">
                    <a:lumMod val="65000"/>
                    <a:lumOff val="35000"/>
                  </a:schemeClr>
                </a:solidFill>
                <a:cs typeface="+mn-ea"/>
              </a:rPr>
              <a:t>类图</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1" name="图片 100"/>
          <p:cNvPicPr/>
          <p:nvPr/>
        </p:nvPicPr>
        <p:blipFill>
          <a:blip r:embed="rId1"/>
          <a:stretch>
            <a:fillRect/>
          </a:stretch>
        </p:blipFill>
        <p:spPr>
          <a:xfrm>
            <a:off x="683260" y="843280"/>
            <a:ext cx="7296785" cy="38493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
</file>

<file path=ppt/tags/tag1.xml><?xml version="1.0" encoding="utf-8"?>
<p:tagLst xmlns:p="http://schemas.openxmlformats.org/presentationml/2006/main">
  <p:tag name="ISLIDE.DIAGRAM" val="e0b6e0a9-4525-481c-aaa2-fe9f919050b5"/>
</p:tagLst>
</file>

<file path=ppt/tags/tag2.xml><?xml version="1.0" encoding="utf-8"?>
<p:tagLst xmlns:p="http://schemas.openxmlformats.org/presentationml/2006/main">
  <p:tag name="ISLIDE.DIAGRAM" val="74140411-7572-4696-98f8-c35af167a78f"/>
</p:tagLst>
</file>

<file path=ppt/tags/tag3.xml><?xml version="1.0" encoding="utf-8"?>
<p:tagLst xmlns:p="http://schemas.openxmlformats.org/presentationml/2006/main">
  <p:tag name="ISPRING_PRESENTATION_TITLE" val="大气低平面工作总结汇报PPT模板"/>
  <p:tag name="KSO_WPP_MARK_KEY" val="1aa5377b-a081-4ec0-8629-d5ad94df557c"/>
  <p:tag name="COMMONDATA" val="eyJoZGlkIjoiMDA5ODIxOWY5MjBkZTVmY2RiZGMyOWNmMjhkMjcwYWYifQ=="/>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10.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11.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12.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3.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4.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5.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6.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7.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8.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ppt/theme/themeOverride9.xml><?xml version="1.0" encoding="utf-8"?>
<a:themeOverride xmlns:a="http://schemas.openxmlformats.org/drawingml/2006/main">
  <a:clrScheme name="自定义 237">
    <a:dk1>
      <a:srgbClr val="000000"/>
    </a:dk1>
    <a:lt1>
      <a:srgbClr val="FFFFFF"/>
    </a:lt1>
    <a:dk2>
      <a:srgbClr val="778495"/>
    </a:dk2>
    <a:lt2>
      <a:srgbClr val="F0F0F0"/>
    </a:lt2>
    <a:accent1>
      <a:srgbClr val="323844"/>
    </a:accent1>
    <a:accent2>
      <a:srgbClr val="68778E"/>
    </a:accent2>
    <a:accent3>
      <a:srgbClr val="323844"/>
    </a:accent3>
    <a:accent4>
      <a:srgbClr val="68778E"/>
    </a:accent4>
    <a:accent5>
      <a:srgbClr val="323844"/>
    </a:accent5>
    <a:accent6>
      <a:srgbClr val="68778E"/>
    </a:accent6>
    <a:hlink>
      <a:srgbClr val="384059"/>
    </a:hlink>
    <a:folHlink>
      <a:srgbClr val="5880B4"/>
    </a:folHlink>
  </a:clrScheme>
</a:themeOverride>
</file>

<file path=docProps/app.xml><?xml version="1.0" encoding="utf-8"?>
<Properties xmlns="http://schemas.openxmlformats.org/officeDocument/2006/extended-properties" xmlns:vt="http://schemas.openxmlformats.org/officeDocument/2006/docPropsVTypes">
  <TotalTime>0</TotalTime>
  <Words>1334</Words>
  <Application>WPS 演示</Application>
  <PresentationFormat>全屏显示(16:9)</PresentationFormat>
  <Paragraphs>151</Paragraphs>
  <Slides>16</Slides>
  <Notes>24</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宋体</vt:lpstr>
      <vt:lpstr>Wingdings</vt:lpstr>
      <vt:lpstr>微软雅黑</vt:lpstr>
      <vt:lpstr>方正尚酷简体</vt:lpstr>
      <vt:lpstr>微软雅黑 Light</vt:lpstr>
      <vt:lpstr>Agency FB</vt:lpstr>
      <vt:lpstr>U.S. 101</vt:lpstr>
      <vt:lpstr>Segoe Print</vt:lpstr>
      <vt:lpstr>Roboto</vt:lpstr>
      <vt:lpstr>Times New Roman</vt:lpstr>
      <vt:lpstr>Open Sans Light</vt:lpstr>
      <vt:lpstr>Arial Unicode MS</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大气低平面工作总结汇报PPT模板</dc:title>
  <dc:creator>user</dc:creator>
  <cp:keywords>第一PPT模板网-WWW.1PPT.COM</cp:keywords>
  <cp:lastModifiedBy>一千</cp:lastModifiedBy>
  <cp:revision>283</cp:revision>
  <dcterms:created xsi:type="dcterms:W3CDTF">2015-12-11T17:46:00Z</dcterms:created>
  <dcterms:modified xsi:type="dcterms:W3CDTF">2022-11-05T06:29:45Z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48E295EDAFF3453B8EAF8D3481943684</vt:lpwstr>
  </property>
  <property fmtid="{D5CDD505-2E9C-101B-9397-08002B2CF9AE}" pid="3" name="KSOProductBuildVer">
    <vt:lpwstr>2052-11.1.0.12763</vt:lpwstr>
  </property>
</Properties>
</file>