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2" d="100"/>
          <a:sy n="92" d="100"/>
        </p:scale>
        <p:origin x="5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5446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30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ightningpower.github.io/VanillaJSframe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9A7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 rot="5400000">
            <a:off x="3405187" y="1312608"/>
            <a:ext cx="2333625" cy="0"/>
          </a:xfrm>
          <a:prstGeom prst="line">
            <a:avLst/>
          </a:prstGeom>
          <a:solidFill>
            <a:srgbClr val="000000">
              <a:alpha val="20000"/>
            </a:srgbClr>
          </a:solidFill>
          <a:ln w="10583">
            <a:solidFill>
              <a:srgbClr val="000000">
                <a:alpha val="20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nl-NL"/>
          </a:p>
        </p:txBody>
      </p:sp>
      <p:sp>
        <p:nvSpPr>
          <p:cNvPr id="4" name="Shape 1"/>
          <p:cNvSpPr/>
          <p:nvPr/>
        </p:nvSpPr>
        <p:spPr>
          <a:xfrm>
            <a:off x="4714273" y="2575279"/>
            <a:ext cx="2001150" cy="0"/>
          </a:xfrm>
          <a:prstGeom prst="line">
            <a:avLst/>
          </a:prstGeom>
          <a:solidFill>
            <a:srgbClr val="000000">
              <a:alpha val="20000"/>
            </a:srgbClr>
          </a:solidFill>
          <a:ln w="10583">
            <a:solidFill>
              <a:srgbClr val="000000">
                <a:alpha val="20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nl-NL"/>
          </a:p>
        </p:txBody>
      </p:sp>
      <p:sp>
        <p:nvSpPr>
          <p:cNvPr id="5" name="Shape 2"/>
          <p:cNvSpPr/>
          <p:nvPr/>
        </p:nvSpPr>
        <p:spPr>
          <a:xfrm>
            <a:off x="2426583" y="2575279"/>
            <a:ext cx="2001150" cy="0"/>
          </a:xfrm>
          <a:prstGeom prst="line">
            <a:avLst/>
          </a:prstGeom>
          <a:solidFill>
            <a:srgbClr val="000000">
              <a:alpha val="20000"/>
            </a:srgbClr>
          </a:solidFill>
          <a:ln w="10583">
            <a:solidFill>
              <a:srgbClr val="000000">
                <a:alpha val="20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nl-NL"/>
          </a:p>
        </p:txBody>
      </p:sp>
      <p:sp>
        <p:nvSpPr>
          <p:cNvPr id="6" name="Shape 3"/>
          <p:cNvSpPr/>
          <p:nvPr/>
        </p:nvSpPr>
        <p:spPr>
          <a:xfrm rot="5400000">
            <a:off x="3405187" y="3836194"/>
            <a:ext cx="2333625" cy="0"/>
          </a:xfrm>
          <a:prstGeom prst="line">
            <a:avLst/>
          </a:prstGeom>
          <a:solidFill>
            <a:srgbClr val="000000">
              <a:alpha val="20000"/>
            </a:srgbClr>
          </a:solidFill>
          <a:ln w="10583">
            <a:solidFill>
              <a:srgbClr val="000000">
                <a:alpha val="20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nl-NL"/>
          </a:p>
        </p:txBody>
      </p:sp>
      <p:sp>
        <p:nvSpPr>
          <p:cNvPr id="7" name="Shape 4"/>
          <p:cNvSpPr/>
          <p:nvPr/>
        </p:nvSpPr>
        <p:spPr>
          <a:xfrm rot="5400000">
            <a:off x="5692878" y="1312608"/>
            <a:ext cx="2333625" cy="0"/>
          </a:xfrm>
          <a:prstGeom prst="line">
            <a:avLst/>
          </a:prstGeom>
          <a:solidFill>
            <a:srgbClr val="000000">
              <a:alpha val="20000"/>
            </a:srgbClr>
          </a:solidFill>
          <a:ln w="10583">
            <a:solidFill>
              <a:srgbClr val="000000">
                <a:alpha val="20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nl-NL"/>
          </a:p>
        </p:txBody>
      </p:sp>
      <p:sp>
        <p:nvSpPr>
          <p:cNvPr id="8" name="Shape 5"/>
          <p:cNvSpPr/>
          <p:nvPr/>
        </p:nvSpPr>
        <p:spPr>
          <a:xfrm rot="5400000">
            <a:off x="5692878" y="3836194"/>
            <a:ext cx="2333625" cy="0"/>
          </a:xfrm>
          <a:prstGeom prst="line">
            <a:avLst/>
          </a:prstGeom>
          <a:solidFill>
            <a:srgbClr val="000000">
              <a:alpha val="20000"/>
            </a:srgbClr>
          </a:solidFill>
          <a:ln w="10583">
            <a:solidFill>
              <a:srgbClr val="000000">
                <a:alpha val="20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nl-NL"/>
          </a:p>
        </p:txBody>
      </p:sp>
      <p:sp>
        <p:nvSpPr>
          <p:cNvPr id="9" name="Shape 6"/>
          <p:cNvSpPr/>
          <p:nvPr/>
        </p:nvSpPr>
        <p:spPr>
          <a:xfrm rot="5400000">
            <a:off x="1117497" y="1312608"/>
            <a:ext cx="2333625" cy="0"/>
          </a:xfrm>
          <a:prstGeom prst="line">
            <a:avLst/>
          </a:prstGeom>
          <a:solidFill>
            <a:srgbClr val="000000">
              <a:alpha val="20000"/>
            </a:srgbClr>
          </a:solidFill>
          <a:ln w="10583">
            <a:solidFill>
              <a:srgbClr val="000000">
                <a:alpha val="20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nl-NL"/>
          </a:p>
        </p:txBody>
      </p:sp>
      <p:sp>
        <p:nvSpPr>
          <p:cNvPr id="10" name="Shape 7"/>
          <p:cNvSpPr/>
          <p:nvPr/>
        </p:nvSpPr>
        <p:spPr>
          <a:xfrm rot="5400000">
            <a:off x="1117497" y="3836194"/>
            <a:ext cx="2333625" cy="0"/>
          </a:xfrm>
          <a:prstGeom prst="line">
            <a:avLst/>
          </a:prstGeom>
          <a:solidFill>
            <a:srgbClr val="000000">
              <a:alpha val="20000"/>
            </a:srgbClr>
          </a:solidFill>
          <a:ln w="10583">
            <a:solidFill>
              <a:srgbClr val="000000">
                <a:alpha val="20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nl-NL"/>
          </a:p>
        </p:txBody>
      </p:sp>
      <p:sp>
        <p:nvSpPr>
          <p:cNvPr id="11" name="Shape 8"/>
          <p:cNvSpPr/>
          <p:nvPr/>
        </p:nvSpPr>
        <p:spPr>
          <a:xfrm>
            <a:off x="7001964" y="2575279"/>
            <a:ext cx="2001150" cy="0"/>
          </a:xfrm>
          <a:prstGeom prst="line">
            <a:avLst/>
          </a:prstGeom>
          <a:solidFill>
            <a:srgbClr val="000000">
              <a:alpha val="20000"/>
            </a:srgbClr>
          </a:solidFill>
          <a:ln w="10583">
            <a:solidFill>
              <a:srgbClr val="000000">
                <a:alpha val="20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nl-NL"/>
          </a:p>
        </p:txBody>
      </p:sp>
      <p:sp>
        <p:nvSpPr>
          <p:cNvPr id="12" name="Shape 9"/>
          <p:cNvSpPr/>
          <p:nvPr/>
        </p:nvSpPr>
        <p:spPr>
          <a:xfrm>
            <a:off x="144434" y="2575279"/>
            <a:ext cx="2001150" cy="0"/>
          </a:xfrm>
          <a:prstGeom prst="line">
            <a:avLst/>
          </a:prstGeom>
          <a:solidFill>
            <a:srgbClr val="000000">
              <a:alpha val="20000"/>
            </a:srgbClr>
          </a:solidFill>
          <a:ln w="10583">
            <a:solidFill>
              <a:srgbClr val="000000">
                <a:alpha val="20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nl-NL"/>
          </a:p>
        </p:txBody>
      </p:sp>
      <p:sp>
        <p:nvSpPr>
          <p:cNvPr id="13" name="Text 10"/>
          <p:cNvSpPr/>
          <p:nvPr/>
        </p:nvSpPr>
        <p:spPr>
          <a:xfrm>
            <a:off x="6990637" y="142875"/>
            <a:ext cx="2743200" cy="1414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114"/>
              </a:lnSpc>
            </a:pPr>
            <a:r>
              <a:rPr lang="en-US" sz="700" b="0" kern="0" spc="24" dirty="0">
                <a:solidFill>
                  <a:srgbClr val="FFFCF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22 DECEMBER 2023</a:t>
            </a:r>
            <a:endParaRPr lang="en-US" sz="675" dirty="0"/>
          </a:p>
        </p:txBody>
      </p:sp>
      <p:sp>
        <p:nvSpPr>
          <p:cNvPr id="14" name="Text 11"/>
          <p:cNvSpPr/>
          <p:nvPr/>
        </p:nvSpPr>
        <p:spPr>
          <a:xfrm>
            <a:off x="141973" y="1882088"/>
            <a:ext cx="9144000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5400"/>
              </a:lnSpc>
            </a:pPr>
            <a:r>
              <a:rPr lang="en-US" sz="6000" b="1" kern="0" spc="-24" dirty="0">
                <a:solidFill>
                  <a:srgbClr val="FFFCF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SPRINT X CHALLENGE: </a:t>
            </a:r>
            <a:endParaRPr lang="en-US" sz="6000" dirty="0"/>
          </a:p>
          <a:p>
            <a:pPr algn="ctr">
              <a:lnSpc>
                <a:spcPts val="5400"/>
              </a:lnSpc>
            </a:pPr>
            <a:r>
              <a:rPr lang="en-US" sz="4500" b="1" kern="0" spc="-24" dirty="0">
                <a:solidFill>
                  <a:srgbClr val="FFFCF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JAVASCRIPT 30 CHALLENGE</a:t>
            </a:r>
            <a:endParaRPr lang="en-US" sz="6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 rot="5400000">
            <a:off x="3405187" y="1312608"/>
            <a:ext cx="2333625" cy="0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nl-NL"/>
          </a:p>
        </p:txBody>
      </p:sp>
      <p:sp>
        <p:nvSpPr>
          <p:cNvPr id="4" name="Shape 1"/>
          <p:cNvSpPr/>
          <p:nvPr/>
        </p:nvSpPr>
        <p:spPr>
          <a:xfrm>
            <a:off x="4714273" y="2575279"/>
            <a:ext cx="2001150" cy="0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nl-NL"/>
          </a:p>
        </p:txBody>
      </p:sp>
      <p:sp>
        <p:nvSpPr>
          <p:cNvPr id="5" name="Shape 2"/>
          <p:cNvSpPr/>
          <p:nvPr/>
        </p:nvSpPr>
        <p:spPr>
          <a:xfrm>
            <a:off x="2426583" y="2575279"/>
            <a:ext cx="2001150" cy="0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nl-NL"/>
          </a:p>
        </p:txBody>
      </p:sp>
      <p:sp>
        <p:nvSpPr>
          <p:cNvPr id="6" name="Shape 3"/>
          <p:cNvSpPr/>
          <p:nvPr/>
        </p:nvSpPr>
        <p:spPr>
          <a:xfrm rot="5400000">
            <a:off x="3405187" y="3836194"/>
            <a:ext cx="2333625" cy="0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nl-NL"/>
          </a:p>
        </p:txBody>
      </p:sp>
      <p:sp>
        <p:nvSpPr>
          <p:cNvPr id="7" name="Shape 4"/>
          <p:cNvSpPr/>
          <p:nvPr/>
        </p:nvSpPr>
        <p:spPr>
          <a:xfrm rot="5400000">
            <a:off x="5692878" y="1312608"/>
            <a:ext cx="2333625" cy="0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nl-NL"/>
          </a:p>
        </p:txBody>
      </p:sp>
      <p:sp>
        <p:nvSpPr>
          <p:cNvPr id="8" name="Shape 5"/>
          <p:cNvSpPr/>
          <p:nvPr/>
        </p:nvSpPr>
        <p:spPr>
          <a:xfrm rot="5400000">
            <a:off x="5692878" y="3836194"/>
            <a:ext cx="2333625" cy="0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nl-NL"/>
          </a:p>
        </p:txBody>
      </p:sp>
      <p:sp>
        <p:nvSpPr>
          <p:cNvPr id="9" name="Shape 6"/>
          <p:cNvSpPr/>
          <p:nvPr/>
        </p:nvSpPr>
        <p:spPr>
          <a:xfrm rot="5400000">
            <a:off x="1117497" y="1312608"/>
            <a:ext cx="2333625" cy="0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nl-NL"/>
          </a:p>
        </p:txBody>
      </p:sp>
      <p:sp>
        <p:nvSpPr>
          <p:cNvPr id="10" name="Shape 7"/>
          <p:cNvSpPr/>
          <p:nvPr/>
        </p:nvSpPr>
        <p:spPr>
          <a:xfrm rot="5400000">
            <a:off x="1117497" y="3836194"/>
            <a:ext cx="2333625" cy="0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nl-NL"/>
          </a:p>
        </p:txBody>
      </p:sp>
      <p:sp>
        <p:nvSpPr>
          <p:cNvPr id="11" name="Shape 8"/>
          <p:cNvSpPr/>
          <p:nvPr/>
        </p:nvSpPr>
        <p:spPr>
          <a:xfrm>
            <a:off x="7001964" y="2575279"/>
            <a:ext cx="2001150" cy="0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nl-NL"/>
          </a:p>
        </p:txBody>
      </p:sp>
      <p:sp>
        <p:nvSpPr>
          <p:cNvPr id="12" name="Shape 9"/>
          <p:cNvSpPr/>
          <p:nvPr/>
        </p:nvSpPr>
        <p:spPr>
          <a:xfrm>
            <a:off x="144434" y="2575279"/>
            <a:ext cx="2001150" cy="0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nl-NL"/>
          </a:p>
        </p:txBody>
      </p:sp>
      <p:sp>
        <p:nvSpPr>
          <p:cNvPr id="13" name="Text 10"/>
          <p:cNvSpPr/>
          <p:nvPr/>
        </p:nvSpPr>
        <p:spPr>
          <a:xfrm>
            <a:off x="142343" y="762000"/>
            <a:ext cx="457200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000"/>
              </a:lnSpc>
            </a:pPr>
            <a:r>
              <a:rPr lang="en-US" sz="3000" b="1" kern="0" spc="-24" dirty="0">
                <a:solidFill>
                  <a:srgbClr val="F9A704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 CHALLENGE</a:t>
            </a:r>
            <a:endParaRPr lang="en-US" sz="3000" dirty="0"/>
          </a:p>
        </p:txBody>
      </p:sp>
      <p:pic>
        <p:nvPicPr>
          <p:cNvPr id="14" name="Image 0" descr="https://images.unsplash.com/photo-1518932945647-7a1c969f8be2?crop=entropy&amp;cs=tinysrgb&amp;fit=max&amp;fm=jpg&amp;ixid=M3wyMTIyMnwwfDF8c2VhcmNofDV8fEphdmFTY3JpcHQlMjBjaGFsbGVuZ2VzfGVufDF8MHx8fDE3MDMxODczODZ8MA&amp;ixlib=rb-4.0.3&amp;q=80&amp;w=1080"/>
          <p:cNvPicPr>
            <a:picLocks noChangeAspect="1"/>
          </p:cNvPicPr>
          <p:nvPr/>
        </p:nvPicPr>
        <p:blipFill>
          <a:blip r:embed="rId3"/>
          <a:srcRect b="82"/>
          <a:stretch/>
        </p:blipFill>
        <p:spPr>
          <a:xfrm>
            <a:off x="4572000" y="0"/>
            <a:ext cx="4572000" cy="2571750"/>
          </a:xfrm>
          <a:prstGeom prst="rect">
            <a:avLst/>
          </a:prstGeom>
        </p:spPr>
      </p:pic>
      <p:sp>
        <p:nvSpPr>
          <p:cNvPr id="15" name="Text 11"/>
          <p:cNvSpPr/>
          <p:nvPr/>
        </p:nvSpPr>
        <p:spPr>
          <a:xfrm>
            <a:off x="473018" y="2571356"/>
            <a:ext cx="36576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700"/>
              </a:lnSpc>
            </a:pPr>
            <a:r>
              <a:rPr lang="en-US" sz="1800" b="1" dirty="0">
                <a:solidFill>
                  <a:srgbClr val="E8B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30 Vanilla JS challenges</a:t>
            </a:r>
            <a:endParaRPr lang="en-US" sz="1125" dirty="0"/>
          </a:p>
        </p:txBody>
      </p:sp>
      <p:sp>
        <p:nvSpPr>
          <p:cNvPr id="16" name="Text 12"/>
          <p:cNvSpPr/>
          <p:nvPr/>
        </p:nvSpPr>
        <p:spPr>
          <a:xfrm>
            <a:off x="4383074" y="3984756"/>
            <a:ext cx="4572000" cy="5953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344"/>
              </a:lnSpc>
            </a:pPr>
            <a:r>
              <a:rPr lang="en-US" sz="1900" b="0" kern="0" spc="-24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Meer over JavaScript leren d.m.v. praktische uitdagingen</a:t>
            </a:r>
            <a:endParaRPr lang="en-US" sz="1875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 rot="5400000">
            <a:off x="3405187" y="1312608"/>
            <a:ext cx="2333625" cy="0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nl-NL"/>
          </a:p>
        </p:txBody>
      </p:sp>
      <p:sp>
        <p:nvSpPr>
          <p:cNvPr id="4" name="Shape 1"/>
          <p:cNvSpPr/>
          <p:nvPr/>
        </p:nvSpPr>
        <p:spPr>
          <a:xfrm>
            <a:off x="4714273" y="2575279"/>
            <a:ext cx="2001150" cy="0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nl-NL"/>
          </a:p>
        </p:txBody>
      </p:sp>
      <p:sp>
        <p:nvSpPr>
          <p:cNvPr id="5" name="Shape 2"/>
          <p:cNvSpPr/>
          <p:nvPr/>
        </p:nvSpPr>
        <p:spPr>
          <a:xfrm>
            <a:off x="2426583" y="2575279"/>
            <a:ext cx="2001150" cy="0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nl-NL"/>
          </a:p>
        </p:txBody>
      </p:sp>
      <p:sp>
        <p:nvSpPr>
          <p:cNvPr id="6" name="Shape 3"/>
          <p:cNvSpPr/>
          <p:nvPr/>
        </p:nvSpPr>
        <p:spPr>
          <a:xfrm rot="5400000">
            <a:off x="3405187" y="3836194"/>
            <a:ext cx="2333625" cy="0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nl-NL"/>
          </a:p>
        </p:txBody>
      </p:sp>
      <p:sp>
        <p:nvSpPr>
          <p:cNvPr id="7" name="Shape 4"/>
          <p:cNvSpPr/>
          <p:nvPr/>
        </p:nvSpPr>
        <p:spPr>
          <a:xfrm rot="5400000">
            <a:off x="5692878" y="1312608"/>
            <a:ext cx="2333625" cy="0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nl-NL"/>
          </a:p>
        </p:txBody>
      </p:sp>
      <p:sp>
        <p:nvSpPr>
          <p:cNvPr id="8" name="Shape 5"/>
          <p:cNvSpPr/>
          <p:nvPr/>
        </p:nvSpPr>
        <p:spPr>
          <a:xfrm rot="5400000">
            <a:off x="5692878" y="3836194"/>
            <a:ext cx="2333625" cy="0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nl-NL"/>
          </a:p>
        </p:txBody>
      </p:sp>
      <p:sp>
        <p:nvSpPr>
          <p:cNvPr id="9" name="Shape 6"/>
          <p:cNvSpPr/>
          <p:nvPr/>
        </p:nvSpPr>
        <p:spPr>
          <a:xfrm rot="5400000">
            <a:off x="1117497" y="1312608"/>
            <a:ext cx="2333625" cy="0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nl-NL"/>
          </a:p>
        </p:txBody>
      </p:sp>
      <p:sp>
        <p:nvSpPr>
          <p:cNvPr id="10" name="Shape 7"/>
          <p:cNvSpPr/>
          <p:nvPr/>
        </p:nvSpPr>
        <p:spPr>
          <a:xfrm rot="5400000">
            <a:off x="1117497" y="3836194"/>
            <a:ext cx="2333625" cy="0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nl-NL"/>
          </a:p>
        </p:txBody>
      </p:sp>
      <p:sp>
        <p:nvSpPr>
          <p:cNvPr id="11" name="Shape 8"/>
          <p:cNvSpPr/>
          <p:nvPr/>
        </p:nvSpPr>
        <p:spPr>
          <a:xfrm>
            <a:off x="7001964" y="2575279"/>
            <a:ext cx="2001150" cy="0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nl-NL"/>
          </a:p>
        </p:txBody>
      </p:sp>
      <p:sp>
        <p:nvSpPr>
          <p:cNvPr id="12" name="Shape 9"/>
          <p:cNvSpPr/>
          <p:nvPr/>
        </p:nvSpPr>
        <p:spPr>
          <a:xfrm>
            <a:off x="144434" y="2575279"/>
            <a:ext cx="2001150" cy="0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nl-NL"/>
          </a:p>
        </p:txBody>
      </p:sp>
      <p:sp>
        <p:nvSpPr>
          <p:cNvPr id="13" name="Text 10"/>
          <p:cNvSpPr/>
          <p:nvPr/>
        </p:nvSpPr>
        <p:spPr>
          <a:xfrm>
            <a:off x="142343" y="762000"/>
            <a:ext cx="4572000" cy="762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000"/>
              </a:lnSpc>
            </a:pPr>
            <a:r>
              <a:rPr lang="en-US" sz="3000" b="1" kern="0" spc="-24" dirty="0">
                <a:solidFill>
                  <a:srgbClr val="F9A704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JAVASCRIPT30 CHALLENGES</a:t>
            </a:r>
            <a:endParaRPr lang="en-US" sz="3000" dirty="0"/>
          </a:p>
        </p:txBody>
      </p:sp>
      <p:sp>
        <p:nvSpPr>
          <p:cNvPr id="14" name="Text 11"/>
          <p:cNvSpPr/>
          <p:nvPr/>
        </p:nvSpPr>
        <p:spPr>
          <a:xfrm>
            <a:off x="152400" y="2667000"/>
            <a:ext cx="4572000" cy="5953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344"/>
              </a:lnSpc>
            </a:pPr>
            <a:r>
              <a:rPr lang="en-US" sz="1900" b="0" kern="0" spc="-24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Overview van de 30 Vanilla JavaScript Challenges op </a:t>
            </a:r>
            <a:r>
              <a:rPr lang="en-US" sz="1900" b="0" u="sng" kern="0" spc="-24" dirty="0">
                <a:solidFill>
                  <a:srgbClr val="F9A704"/>
                </a:solidFill>
                <a:latin typeface="Inter" pitchFamily="34" charset="0"/>
                <a:ea typeface="Inter" pitchFamily="34" charset="-122"/>
                <a:cs typeface="Inter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https://javascript30</a:t>
            </a:r>
            <a:endParaRPr lang="en-US" sz="1875" dirty="0"/>
          </a:p>
        </p:txBody>
      </p:sp>
      <p:pic>
        <p:nvPicPr>
          <p:cNvPr id="15" name="Image 0" descr="https://pitch-assets-ccb95893-de3f-4266-973c-20049231b248.s3.eu-west-1.amazonaws.com/241ede5a-4710-43e0-b7b4-5045f94fb23c?pitch-bytes=1903744&amp;pitch-content-type=image%2F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571055" y="251775"/>
            <a:ext cx="4572945" cy="21340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 rot="5400000">
            <a:off x="3405187" y="1312608"/>
            <a:ext cx="2333625" cy="0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nl-NL"/>
          </a:p>
        </p:txBody>
      </p:sp>
      <p:sp>
        <p:nvSpPr>
          <p:cNvPr id="4" name="Shape 1"/>
          <p:cNvSpPr/>
          <p:nvPr/>
        </p:nvSpPr>
        <p:spPr>
          <a:xfrm>
            <a:off x="4714273" y="2575279"/>
            <a:ext cx="2001150" cy="0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nl-NL"/>
          </a:p>
        </p:txBody>
      </p:sp>
      <p:sp>
        <p:nvSpPr>
          <p:cNvPr id="5" name="Shape 2"/>
          <p:cNvSpPr/>
          <p:nvPr/>
        </p:nvSpPr>
        <p:spPr>
          <a:xfrm>
            <a:off x="2426583" y="2575279"/>
            <a:ext cx="2001150" cy="0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nl-NL"/>
          </a:p>
        </p:txBody>
      </p:sp>
      <p:sp>
        <p:nvSpPr>
          <p:cNvPr id="6" name="Shape 3"/>
          <p:cNvSpPr/>
          <p:nvPr/>
        </p:nvSpPr>
        <p:spPr>
          <a:xfrm rot="5400000">
            <a:off x="3405187" y="3836194"/>
            <a:ext cx="2333625" cy="0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nl-NL"/>
          </a:p>
        </p:txBody>
      </p:sp>
      <p:sp>
        <p:nvSpPr>
          <p:cNvPr id="7" name="Shape 4"/>
          <p:cNvSpPr/>
          <p:nvPr/>
        </p:nvSpPr>
        <p:spPr>
          <a:xfrm rot="5400000">
            <a:off x="5692878" y="1312608"/>
            <a:ext cx="2333625" cy="0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nl-NL"/>
          </a:p>
        </p:txBody>
      </p:sp>
      <p:sp>
        <p:nvSpPr>
          <p:cNvPr id="8" name="Shape 5"/>
          <p:cNvSpPr/>
          <p:nvPr/>
        </p:nvSpPr>
        <p:spPr>
          <a:xfrm rot="5400000">
            <a:off x="5692878" y="3836194"/>
            <a:ext cx="2333625" cy="0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nl-NL"/>
          </a:p>
        </p:txBody>
      </p:sp>
      <p:sp>
        <p:nvSpPr>
          <p:cNvPr id="9" name="Shape 6"/>
          <p:cNvSpPr/>
          <p:nvPr/>
        </p:nvSpPr>
        <p:spPr>
          <a:xfrm rot="5400000">
            <a:off x="1117497" y="1312608"/>
            <a:ext cx="2333625" cy="0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nl-NL"/>
          </a:p>
        </p:txBody>
      </p:sp>
      <p:sp>
        <p:nvSpPr>
          <p:cNvPr id="10" name="Shape 7"/>
          <p:cNvSpPr/>
          <p:nvPr/>
        </p:nvSpPr>
        <p:spPr>
          <a:xfrm rot="5400000">
            <a:off x="1117497" y="3836194"/>
            <a:ext cx="2333625" cy="0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nl-NL"/>
          </a:p>
        </p:txBody>
      </p:sp>
      <p:sp>
        <p:nvSpPr>
          <p:cNvPr id="11" name="Shape 8"/>
          <p:cNvSpPr/>
          <p:nvPr/>
        </p:nvSpPr>
        <p:spPr>
          <a:xfrm>
            <a:off x="7001964" y="2575279"/>
            <a:ext cx="2001150" cy="0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nl-NL"/>
          </a:p>
        </p:txBody>
      </p:sp>
      <p:sp>
        <p:nvSpPr>
          <p:cNvPr id="12" name="Shape 9"/>
          <p:cNvSpPr/>
          <p:nvPr/>
        </p:nvSpPr>
        <p:spPr>
          <a:xfrm>
            <a:off x="144434" y="2575279"/>
            <a:ext cx="2001150" cy="0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nl-NL"/>
          </a:p>
        </p:txBody>
      </p:sp>
      <p:sp>
        <p:nvSpPr>
          <p:cNvPr id="13" name="Text 10"/>
          <p:cNvSpPr/>
          <p:nvPr/>
        </p:nvSpPr>
        <p:spPr>
          <a:xfrm>
            <a:off x="4714884" y="670356"/>
            <a:ext cx="457200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>
              <a:lnSpc>
                <a:spcPts val="3000"/>
              </a:lnSpc>
            </a:pPr>
            <a:r>
              <a:rPr lang="en-US" sz="3000" b="1" kern="0" spc="-24" dirty="0">
                <a:solidFill>
                  <a:srgbClr val="F9A704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WORK IN PROGRESS</a:t>
            </a:r>
            <a:endParaRPr lang="en-US" sz="3000" dirty="0"/>
          </a:p>
        </p:txBody>
      </p:sp>
      <p:sp>
        <p:nvSpPr>
          <p:cNvPr id="14" name="Text 11"/>
          <p:cNvSpPr/>
          <p:nvPr/>
        </p:nvSpPr>
        <p:spPr>
          <a:xfrm>
            <a:off x="4714063" y="2571356"/>
            <a:ext cx="4572000" cy="5953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344"/>
              </a:lnSpc>
            </a:pPr>
            <a:r>
              <a:rPr lang="en-US" sz="1900" b="0" kern="0" spc="-24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Overview van de challenges in mijn grid: </a:t>
            </a:r>
            <a:r>
              <a:rPr lang="en-US" sz="1400" b="0" u="sng" kern="0" spc="-24" dirty="0">
                <a:solidFill>
                  <a:srgbClr val="F9A704"/>
                </a:solidFill>
                <a:latin typeface="Inter" pitchFamily="34" charset="0"/>
                <a:ea typeface="Inter" pitchFamily="34" charset="-122"/>
                <a:cs typeface="Inter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https://blightningpower.github.io/VanillaJSframe/</a:t>
            </a:r>
            <a:endParaRPr lang="en-US" sz="1875" dirty="0"/>
          </a:p>
        </p:txBody>
      </p:sp>
      <p:pic>
        <p:nvPicPr>
          <p:cNvPr id="15" name="Image 0" descr="https://pitch-assets-ccb95893-de3f-4266-973c-20049231b248.s3.eu-west-1.amazonaws.com/301021cd-22e5-42d9-bdbd-e2afe453f457?pitch-bytes=409873&amp;pitch-content-type=image%2F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64587" y="1120310"/>
            <a:ext cx="2891825" cy="2891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>
            <a:off x="3139983" y="2575279"/>
            <a:ext cx="2862262" cy="0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nl-NL"/>
          </a:p>
        </p:txBody>
      </p:sp>
      <p:sp>
        <p:nvSpPr>
          <p:cNvPr id="4" name="Shape 1"/>
          <p:cNvSpPr/>
          <p:nvPr/>
        </p:nvSpPr>
        <p:spPr>
          <a:xfrm rot="5400000">
            <a:off x="4931852" y="1312608"/>
            <a:ext cx="2333625" cy="0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nl-NL"/>
          </a:p>
        </p:txBody>
      </p:sp>
      <p:sp>
        <p:nvSpPr>
          <p:cNvPr id="5" name="Shape 2"/>
          <p:cNvSpPr/>
          <p:nvPr/>
        </p:nvSpPr>
        <p:spPr>
          <a:xfrm rot="5400000">
            <a:off x="4931852" y="3836194"/>
            <a:ext cx="2333625" cy="0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nl-NL"/>
          </a:p>
        </p:txBody>
      </p:sp>
      <p:sp>
        <p:nvSpPr>
          <p:cNvPr id="6" name="Shape 3"/>
          <p:cNvSpPr/>
          <p:nvPr/>
        </p:nvSpPr>
        <p:spPr>
          <a:xfrm rot="5400000">
            <a:off x="1887113" y="1312608"/>
            <a:ext cx="2333625" cy="0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nl-NL"/>
          </a:p>
        </p:txBody>
      </p:sp>
      <p:sp>
        <p:nvSpPr>
          <p:cNvPr id="7" name="Shape 4"/>
          <p:cNvSpPr/>
          <p:nvPr/>
        </p:nvSpPr>
        <p:spPr>
          <a:xfrm rot="5400000">
            <a:off x="1887113" y="3836194"/>
            <a:ext cx="2333625" cy="0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nl-NL"/>
          </a:p>
        </p:txBody>
      </p:sp>
      <p:sp>
        <p:nvSpPr>
          <p:cNvPr id="8" name="Shape 5"/>
          <p:cNvSpPr/>
          <p:nvPr/>
        </p:nvSpPr>
        <p:spPr>
          <a:xfrm>
            <a:off x="142875" y="2575279"/>
            <a:ext cx="2814638" cy="0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nl-NL"/>
          </a:p>
        </p:txBody>
      </p:sp>
      <p:sp>
        <p:nvSpPr>
          <p:cNvPr id="9" name="Shape 6"/>
          <p:cNvSpPr/>
          <p:nvPr/>
        </p:nvSpPr>
        <p:spPr>
          <a:xfrm>
            <a:off x="6192854" y="2575279"/>
            <a:ext cx="2814637" cy="0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nl-NL"/>
          </a:p>
        </p:txBody>
      </p:sp>
      <p:sp>
        <p:nvSpPr>
          <p:cNvPr id="10" name="Text 7"/>
          <p:cNvSpPr/>
          <p:nvPr/>
        </p:nvSpPr>
        <p:spPr>
          <a:xfrm>
            <a:off x="142343" y="762000"/>
            <a:ext cx="914400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000"/>
              </a:lnSpc>
            </a:pPr>
            <a:r>
              <a:rPr lang="en-US" sz="3000" b="1" kern="0" spc="-24" dirty="0">
                <a:solidFill>
                  <a:srgbClr val="F9A704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BENEFITS</a:t>
            </a:r>
            <a:endParaRPr lang="en-US" sz="3000" dirty="0"/>
          </a:p>
        </p:txBody>
      </p:sp>
      <p:pic>
        <p:nvPicPr>
          <p:cNvPr id="11" name="Image 0" descr="https://images.unsplash.com/photo-1549923746-c502d488b3ea?crop=entropy&amp;cs=tinysrgb&amp;fit=max&amp;fm=jpg&amp;ixid=M3wyMTIyMnwwfDF8c2VhcmNofDh8fEJlbmVmaXRzfGVufDF8MHx8fDE3MDMxODczODZ8MA&amp;ixlib=rb-4.0.3&amp;q=80&amp;w=1080"/>
          <p:cNvPicPr>
            <a:picLocks noChangeAspect="1"/>
          </p:cNvPicPr>
          <p:nvPr/>
        </p:nvPicPr>
        <p:blipFill>
          <a:blip r:embed="rId3"/>
          <a:srcRect l="1998" r="5721"/>
          <a:stretch/>
        </p:blipFill>
        <p:spPr>
          <a:xfrm>
            <a:off x="144808" y="1428750"/>
            <a:ext cx="2768777" cy="2000250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137047" y="4016544"/>
            <a:ext cx="3657600" cy="2143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688"/>
              </a:lnSpc>
            </a:pPr>
            <a:r>
              <a:rPr lang="en-US" sz="1100" b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Verhoog je bekwaamheid in JavaScript</a:t>
            </a:r>
            <a:endParaRPr lang="en-US" sz="1125" dirty="0"/>
          </a:p>
        </p:txBody>
      </p:sp>
      <p:sp>
        <p:nvSpPr>
          <p:cNvPr id="13" name="Text 9"/>
          <p:cNvSpPr/>
          <p:nvPr/>
        </p:nvSpPr>
        <p:spPr>
          <a:xfrm>
            <a:off x="137047" y="3574844"/>
            <a:ext cx="3657600" cy="2976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344"/>
              </a:lnSpc>
            </a:pPr>
            <a:r>
              <a:rPr lang="en-US" sz="1900" b="0" kern="0" spc="-24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Daag jezelf uit</a:t>
            </a:r>
            <a:endParaRPr lang="en-US" sz="1875" dirty="0"/>
          </a:p>
        </p:txBody>
      </p:sp>
      <p:pic>
        <p:nvPicPr>
          <p:cNvPr id="14" name="Image 1" descr="https://images.unsplash.com/photo-1521702813222-1943f3fb9c07?crop=entropy&amp;cs=tinysrgb&amp;fit=max&amp;fm=jpg&amp;ixid=M3wyMTIyMnwwfDF8c2VhcmNofDV8fEJlbmVmaXRzfGVufDF8MHx8fDE3MDMxODczODZ8MA&amp;ixlib=rb-4.0.3&amp;q=80&amp;w=1080"/>
          <p:cNvPicPr>
            <a:picLocks noChangeAspect="1"/>
          </p:cNvPicPr>
          <p:nvPr/>
        </p:nvPicPr>
        <p:blipFill>
          <a:blip r:embed="rId4"/>
          <a:srcRect l="4087" r="3632"/>
          <a:stretch/>
        </p:blipFill>
        <p:spPr>
          <a:xfrm>
            <a:off x="3188911" y="1428750"/>
            <a:ext cx="2768777" cy="2000250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3181150" y="4016544"/>
            <a:ext cx="2917511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688"/>
              </a:lnSpc>
            </a:pPr>
            <a:r>
              <a:rPr lang="en-US" sz="1100" b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Meer over JavaScript leren d.m.v. praktische uitdagingen</a:t>
            </a:r>
            <a:endParaRPr lang="en-US" sz="1125" dirty="0"/>
          </a:p>
        </p:txBody>
      </p:sp>
      <p:sp>
        <p:nvSpPr>
          <p:cNvPr id="16" name="Text 11"/>
          <p:cNvSpPr/>
          <p:nvPr/>
        </p:nvSpPr>
        <p:spPr>
          <a:xfrm>
            <a:off x="3181150" y="3574844"/>
            <a:ext cx="3657600" cy="2976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344"/>
              </a:lnSpc>
            </a:pPr>
            <a:r>
              <a:rPr lang="en-US" sz="1900" b="0" kern="0" spc="-24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 de praktijk leren</a:t>
            </a:r>
            <a:endParaRPr lang="en-US" sz="1875" dirty="0"/>
          </a:p>
        </p:txBody>
      </p:sp>
      <p:pic>
        <p:nvPicPr>
          <p:cNvPr id="17" name="Image 2" descr="https://images.unsplash.com/photo-1538688423619-a81d3f23454b?crop=entropy&amp;cs=tinysrgb&amp;fit=max&amp;fm=jpg&amp;ixid=M3wyMTIyMnwwfDF8c2VhcmNofDEwfHxCZW5lZml0c3xlbnwxfDB8fHwxNzAzMTg3Mzg2fDA&amp;ixlib=rb-4.0.3&amp;q=80&amp;w=1080"/>
          <p:cNvPicPr>
            <a:picLocks noChangeAspect="1"/>
          </p:cNvPicPr>
          <p:nvPr/>
        </p:nvPicPr>
        <p:blipFill>
          <a:blip r:embed="rId5"/>
          <a:srcRect l="1998" r="5721"/>
          <a:stretch/>
        </p:blipFill>
        <p:spPr>
          <a:xfrm>
            <a:off x="6233015" y="1428750"/>
            <a:ext cx="2768777" cy="2000250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6225254" y="4314201"/>
            <a:ext cx="2917511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688"/>
              </a:lnSpc>
            </a:pPr>
            <a:r>
              <a:rPr lang="en-US" sz="1100" b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Erachter komen wat je allemaal kan doen met JavaScript</a:t>
            </a:r>
            <a:endParaRPr lang="en-US" sz="1125" dirty="0"/>
          </a:p>
        </p:txBody>
      </p:sp>
      <p:sp>
        <p:nvSpPr>
          <p:cNvPr id="19" name="Text 13"/>
          <p:cNvSpPr/>
          <p:nvPr/>
        </p:nvSpPr>
        <p:spPr>
          <a:xfrm>
            <a:off x="6225254" y="3574844"/>
            <a:ext cx="2917512" cy="5953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344"/>
              </a:lnSpc>
            </a:pPr>
            <a:r>
              <a:rPr lang="en-US" sz="1900" b="0" kern="0" spc="-24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Ontdek de kracht van JavaScript</a:t>
            </a:r>
            <a:endParaRPr lang="en-US" sz="1875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 rot="5400000">
            <a:off x="3405187" y="1312608"/>
            <a:ext cx="2333625" cy="0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nl-NL"/>
          </a:p>
        </p:txBody>
      </p:sp>
      <p:sp>
        <p:nvSpPr>
          <p:cNvPr id="4" name="Shape 1"/>
          <p:cNvSpPr/>
          <p:nvPr/>
        </p:nvSpPr>
        <p:spPr>
          <a:xfrm>
            <a:off x="4714273" y="2575279"/>
            <a:ext cx="2001150" cy="0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nl-NL"/>
          </a:p>
        </p:txBody>
      </p:sp>
      <p:sp>
        <p:nvSpPr>
          <p:cNvPr id="5" name="Shape 2"/>
          <p:cNvSpPr/>
          <p:nvPr/>
        </p:nvSpPr>
        <p:spPr>
          <a:xfrm>
            <a:off x="2426583" y="2575279"/>
            <a:ext cx="2001150" cy="0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nl-NL"/>
          </a:p>
        </p:txBody>
      </p:sp>
      <p:sp>
        <p:nvSpPr>
          <p:cNvPr id="6" name="Shape 3"/>
          <p:cNvSpPr/>
          <p:nvPr/>
        </p:nvSpPr>
        <p:spPr>
          <a:xfrm rot="5400000">
            <a:off x="3405187" y="3836194"/>
            <a:ext cx="2333625" cy="0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nl-NL"/>
          </a:p>
        </p:txBody>
      </p:sp>
      <p:sp>
        <p:nvSpPr>
          <p:cNvPr id="7" name="Shape 4"/>
          <p:cNvSpPr/>
          <p:nvPr/>
        </p:nvSpPr>
        <p:spPr>
          <a:xfrm rot="5400000">
            <a:off x="5692878" y="1312608"/>
            <a:ext cx="2333625" cy="0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nl-NL"/>
          </a:p>
        </p:txBody>
      </p:sp>
      <p:sp>
        <p:nvSpPr>
          <p:cNvPr id="8" name="Shape 5"/>
          <p:cNvSpPr/>
          <p:nvPr/>
        </p:nvSpPr>
        <p:spPr>
          <a:xfrm rot="5400000">
            <a:off x="5692878" y="3836194"/>
            <a:ext cx="2333625" cy="0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nl-NL"/>
          </a:p>
        </p:txBody>
      </p:sp>
      <p:sp>
        <p:nvSpPr>
          <p:cNvPr id="9" name="Shape 6"/>
          <p:cNvSpPr/>
          <p:nvPr/>
        </p:nvSpPr>
        <p:spPr>
          <a:xfrm rot="5400000">
            <a:off x="1117497" y="1312608"/>
            <a:ext cx="2333625" cy="0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nl-NL"/>
          </a:p>
        </p:txBody>
      </p:sp>
      <p:sp>
        <p:nvSpPr>
          <p:cNvPr id="10" name="Shape 7"/>
          <p:cNvSpPr/>
          <p:nvPr/>
        </p:nvSpPr>
        <p:spPr>
          <a:xfrm rot="5400000">
            <a:off x="1117497" y="3836194"/>
            <a:ext cx="2333625" cy="0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nl-NL"/>
          </a:p>
        </p:txBody>
      </p:sp>
      <p:sp>
        <p:nvSpPr>
          <p:cNvPr id="11" name="Shape 8"/>
          <p:cNvSpPr/>
          <p:nvPr/>
        </p:nvSpPr>
        <p:spPr>
          <a:xfrm>
            <a:off x="7001964" y="2575279"/>
            <a:ext cx="2001150" cy="0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nl-NL"/>
          </a:p>
        </p:txBody>
      </p:sp>
      <p:sp>
        <p:nvSpPr>
          <p:cNvPr id="12" name="Shape 9"/>
          <p:cNvSpPr/>
          <p:nvPr/>
        </p:nvSpPr>
        <p:spPr>
          <a:xfrm>
            <a:off x="144434" y="2575279"/>
            <a:ext cx="2001150" cy="0"/>
          </a:xfrm>
          <a:prstGeom prst="line">
            <a:avLst/>
          </a:prstGeom>
          <a:solidFill>
            <a:srgbClr val="000000">
              <a:alpha val="10000"/>
            </a:srgbClr>
          </a:solidFill>
          <a:ln w="10583">
            <a:solidFill>
              <a:srgbClr val="000000">
                <a:alpha val="10000"/>
              </a:srgbClr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nl-NL"/>
          </a:p>
        </p:txBody>
      </p:sp>
      <p:pic>
        <p:nvPicPr>
          <p:cNvPr id="13" name="Image 0" descr="https://pitch-assets-ccb95893-de3f-4266-973c-20049231b248.s3.eu-west-1.amazonaws.com/095c5323-2cdf-4e51-ba08-f83a2cf3f786?pitch-bytes=114120&amp;pitch-content-type=image%2F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068386" y="1068136"/>
            <a:ext cx="3013317" cy="30133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107</Words>
  <Application>Microsoft Office PowerPoint</Application>
  <PresentationFormat>Diavoorstelling (16:9)</PresentationFormat>
  <Paragraphs>23</Paragraphs>
  <Slides>6</Slides>
  <Notes>6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1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8" baseType="lpstr">
      <vt:lpstr>Inter</vt:lpstr>
      <vt:lpstr>Office Theme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✨AI · JavaScript Project: Sprint X Challenge</dc:title>
  <dc:subject>PptxGenJS Presentation</dc:subject>
  <dc:creator>Pitch Software GmbH</dc:creator>
  <cp:lastModifiedBy>Bavli Armanyous</cp:lastModifiedBy>
  <cp:revision>2</cp:revision>
  <dcterms:created xsi:type="dcterms:W3CDTF">2023-12-21T20:00:06Z</dcterms:created>
  <dcterms:modified xsi:type="dcterms:W3CDTF">2023-12-21T20:07:41Z</dcterms:modified>
</cp:coreProperties>
</file>