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8F3AC14-5841-42CD-89D1-D562C70E7326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</a:t>
            </a:r>
            <a:r>
              <a:rPr b="0" lang="pt-BR" sz="3200" spc="-1" strike="noStrike">
                <a:latin typeface="Arial"/>
              </a:rPr>
              <a:t>editar o </a:t>
            </a:r>
            <a:r>
              <a:rPr b="0" lang="pt-BR" sz="3200" spc="-1" strike="noStrike">
                <a:latin typeface="Arial"/>
              </a:rPr>
              <a:t>formato do </a:t>
            </a:r>
            <a:r>
              <a:rPr b="0" lang="pt-BR" sz="3200" spc="-1" strike="noStrike">
                <a:latin typeface="Arial"/>
              </a:rPr>
              <a:t>texto da </a:t>
            </a:r>
            <a:r>
              <a:rPr b="0" lang="pt-BR" sz="3200" spc="-1" strike="noStrike">
                <a:latin typeface="Arial"/>
              </a:rPr>
              <a:t>estrutura de </a:t>
            </a:r>
            <a:r>
              <a:rPr b="0" lang="pt-BR" sz="3200" spc="-1" strike="noStrike">
                <a:latin typeface="Arial"/>
              </a:rPr>
              <a:t>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</a:t>
            </a:r>
            <a:r>
              <a:rPr b="0" lang="pt-BR" sz="2800" spc="-1" strike="noStrike">
                <a:latin typeface="Arial"/>
              </a:rPr>
              <a:t>estrutura de </a:t>
            </a:r>
            <a:r>
              <a:rPr b="0" lang="pt-BR" sz="2800" spc="-1" strike="noStrike">
                <a:latin typeface="Arial"/>
              </a:rPr>
              <a:t>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</a:t>
            </a:r>
            <a:r>
              <a:rPr b="0" lang="pt-BR" sz="2400" spc="-1" strike="noStrike">
                <a:latin typeface="Arial"/>
              </a:rPr>
              <a:t>estrutura </a:t>
            </a:r>
            <a:r>
              <a:rPr b="0" lang="pt-BR" sz="2400" spc="-1" strike="noStrike">
                <a:latin typeface="Arial"/>
              </a:rPr>
              <a:t>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</a:t>
            </a:r>
            <a:r>
              <a:rPr b="0" lang="pt-BR" sz="2000" spc="-1" strike="noStrike">
                <a:latin typeface="Arial"/>
              </a:rPr>
              <a:t>da </a:t>
            </a:r>
            <a:r>
              <a:rPr b="0" lang="pt-BR" sz="2000" spc="-1" strike="noStrike">
                <a:latin typeface="Arial"/>
              </a:rPr>
              <a:t>estrutura </a:t>
            </a:r>
            <a:r>
              <a:rPr b="0" lang="pt-BR" sz="2000" spc="-1" strike="noStrike">
                <a:latin typeface="Arial"/>
              </a:rPr>
              <a:t>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</a:t>
            </a:r>
            <a:r>
              <a:rPr b="0" lang="pt-BR" sz="2000" spc="-1" strike="noStrike">
                <a:latin typeface="Arial"/>
              </a:rPr>
              <a:t>nível </a:t>
            </a:r>
            <a:r>
              <a:rPr b="0" lang="pt-BR" sz="2000" spc="-1" strike="noStrike">
                <a:latin typeface="Arial"/>
              </a:rPr>
              <a:t>da </a:t>
            </a:r>
            <a:r>
              <a:rPr b="0" lang="pt-BR" sz="2000" spc="-1" strike="noStrike">
                <a:latin typeface="Arial"/>
              </a:rPr>
              <a:t>estrut</a:t>
            </a:r>
            <a:r>
              <a:rPr b="0" lang="pt-BR" sz="2000" spc="-1" strike="noStrike">
                <a:latin typeface="Arial"/>
              </a:rPr>
              <a:t>ura de </a:t>
            </a:r>
            <a:r>
              <a:rPr b="0" lang="pt-BR" sz="2000" spc="-1" strike="noStrike">
                <a:latin typeface="Arial"/>
              </a:rPr>
              <a:t>tópico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</a:t>
            </a:r>
            <a:r>
              <a:rPr b="0" lang="pt-BR" sz="2000" spc="-1" strike="noStrike">
                <a:latin typeface="Arial"/>
              </a:rPr>
              <a:t>ní</a:t>
            </a:r>
            <a:r>
              <a:rPr b="0" lang="pt-BR" sz="2000" spc="-1" strike="noStrike">
                <a:latin typeface="Arial"/>
              </a:rPr>
              <a:t>ve</a:t>
            </a:r>
            <a:r>
              <a:rPr b="0" lang="pt-BR" sz="2000" spc="-1" strike="noStrike">
                <a:latin typeface="Arial"/>
              </a:rPr>
              <a:t>l </a:t>
            </a:r>
            <a:r>
              <a:rPr b="0" lang="pt-BR" sz="2000" spc="-1" strike="noStrike">
                <a:latin typeface="Arial"/>
              </a:rPr>
              <a:t>da </a:t>
            </a:r>
            <a:r>
              <a:rPr b="0" lang="pt-BR" sz="2000" spc="-1" strike="noStrike">
                <a:latin typeface="Arial"/>
              </a:rPr>
              <a:t>es</a:t>
            </a:r>
            <a:r>
              <a:rPr b="0" lang="pt-BR" sz="2000" spc="-1" strike="noStrike">
                <a:latin typeface="Arial"/>
              </a:rPr>
              <a:t>tru</a:t>
            </a:r>
            <a:r>
              <a:rPr b="0" lang="pt-BR" sz="2000" spc="-1" strike="noStrike">
                <a:latin typeface="Arial"/>
              </a:rPr>
              <a:t>tur</a:t>
            </a:r>
            <a:r>
              <a:rPr b="0" lang="pt-BR" sz="2000" spc="-1" strike="noStrike">
                <a:latin typeface="Arial"/>
              </a:rPr>
              <a:t>a </a:t>
            </a:r>
            <a:r>
              <a:rPr b="0" lang="pt-BR" sz="2000" spc="-1" strike="noStrike">
                <a:latin typeface="Arial"/>
              </a:rPr>
              <a:t>de </a:t>
            </a:r>
            <a:r>
              <a:rPr b="0" lang="pt-BR" sz="2000" spc="-1" strike="noStrike">
                <a:latin typeface="Arial"/>
              </a:rPr>
              <a:t>tó</a:t>
            </a:r>
            <a:r>
              <a:rPr b="0" lang="pt-BR" sz="2000" spc="-1" strike="noStrike">
                <a:latin typeface="Arial"/>
              </a:rPr>
              <a:t>pi</a:t>
            </a:r>
            <a:r>
              <a:rPr b="0" lang="pt-BR" sz="2000" spc="-1" strike="noStrike">
                <a:latin typeface="Arial"/>
              </a:rPr>
              <a:t>co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</a:t>
            </a:r>
            <a:r>
              <a:rPr b="0" lang="pt-BR" sz="2000" spc="-1" strike="noStrike">
                <a:latin typeface="Arial"/>
              </a:rPr>
              <a:t>.</a:t>
            </a:r>
            <a:r>
              <a:rPr b="0" lang="pt-BR" sz="2000" spc="-1" strike="noStrike">
                <a:latin typeface="Arial"/>
              </a:rPr>
              <a:t>º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í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ó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221D033-9A3E-4AE7-A819-1D22BF0E54B8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9600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7200" spc="-1" strike="noStrike">
                <a:solidFill>
                  <a:srgbClr val="ffbf00"/>
                </a:solidFill>
                <a:latin typeface="Gayathri"/>
              </a:rPr>
              <a:t>Versão 24.04 Obuntu</a:t>
            </a:r>
            <a:endParaRPr b="1" lang="pt-BR" sz="7200" spc="-1" strike="noStrike">
              <a:solidFill>
                <a:srgbClr val="ffbf00"/>
              </a:solidFill>
              <a:latin typeface="Gayath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-2736000" y="5112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solidFill>
                  <a:srgbClr val="ffb66c"/>
                </a:solidFill>
                <a:latin typeface="Gayathri"/>
              </a:rPr>
              <a:t>Rafaela S. da Paz</a:t>
            </a:r>
            <a:endParaRPr b="0" lang="pt-BR" sz="3200" spc="-1" strike="noStrike">
              <a:solidFill>
                <a:srgbClr val="ffb66c"/>
              </a:solidFill>
              <a:latin typeface="Gayath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-1728000" y="537840"/>
            <a:ext cx="863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6000" spc="-1" strike="noStrike">
                <a:solidFill>
                  <a:srgbClr val="ffbf00"/>
                </a:solidFill>
                <a:latin typeface="Gayathri"/>
              </a:rPr>
              <a:t>O que é?</a:t>
            </a:r>
            <a:endParaRPr b="1" lang="pt-BR" sz="6000" spc="-1" strike="noStrike">
              <a:solidFill>
                <a:srgbClr val="ffbf00"/>
              </a:solidFill>
              <a:latin typeface="Gayath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808080"/>
                </a:solidFill>
                <a:latin typeface="Arial"/>
              </a:rPr>
              <a:t>  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A versão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24.04 do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Ubuntu,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também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conhecida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como “Noble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Numbat”, é a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próxima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versão de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Long Term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Support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(LTS) do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Ubuntu.</a:t>
            </a:r>
            <a:endParaRPr b="0" lang="pt-BR" sz="32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-792000" y="46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6600" spc="-1" strike="noStrike">
                <a:solidFill>
                  <a:srgbClr val="ffbf00"/>
                </a:solidFill>
                <a:latin typeface="Gayathri"/>
              </a:rPr>
              <a:t>Características:</a:t>
            </a:r>
            <a:endParaRPr b="1" lang="pt-BR" sz="6600" spc="-1" strike="noStrike">
              <a:solidFill>
                <a:srgbClr val="ffbf00"/>
              </a:solidFill>
              <a:latin typeface="Gayath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76360" y="115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200" spc="-1" strike="noStrike">
                <a:solidFill>
                  <a:srgbClr val="808080"/>
                </a:solidFill>
                <a:latin typeface="Manjari"/>
              </a:rPr>
              <a:t>     </a:t>
            </a:r>
            <a:r>
              <a:rPr b="1" lang="pt-BR" sz="3200" spc="-1" strike="noStrike">
                <a:solidFill>
                  <a:srgbClr val="808080"/>
                </a:solidFill>
                <a:latin typeface="Manjari"/>
              </a:rPr>
              <a:t>1 - Gnome 46: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O Gnome 46 é um dos atrativos do Ubuntu 24.04. Essa versão não traz grandes mudanças visuais, mas tem ajustes de design e avanços funcionais, incluindo otimizações no desempenho geral.</a:t>
            </a:r>
            <a:endParaRPr b="0" lang="pt-BR" sz="3200" spc="-1" strike="noStrike">
              <a:solidFill>
                <a:srgbClr val="808080"/>
              </a:solidFill>
              <a:latin typeface="Manja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8000" y="4122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2 - </a:t>
            </a:r>
            <a:r>
              <a:rPr b="1" lang="pt-BR" sz="3200" spc="-1" strike="noStrike">
                <a:solidFill>
                  <a:srgbClr val="808080"/>
                </a:solidFill>
                <a:latin typeface="Manjari"/>
              </a:rPr>
              <a:t>Instalador mais prático: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O instalador do Ubuntu já era intuitivo, mas a experiência ficou melhor na versão 24.04. A ferramenta exibe uma tela para que você possa personalizar recursos de acessibilidade logo nas primeiras etapas do processo.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600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200" spc="-1" strike="noStrike">
                <a:solidFill>
                  <a:srgbClr val="808080"/>
                </a:solidFill>
                <a:latin typeface="Manjari"/>
              </a:rPr>
              <a:t>   </a:t>
            </a:r>
            <a:r>
              <a:rPr b="1" lang="pt-BR" sz="3200" spc="-1" strike="noStrike">
                <a:solidFill>
                  <a:srgbClr val="808080"/>
                </a:solidFill>
                <a:latin typeface="Manjari"/>
              </a:rPr>
              <a:t>3 - Suporte de longo prazo: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O Ubuntu 24.04 LTS “Noble Numbat” oferece suporte de longo prazo, que pode durar até 12 anos.</a:t>
            </a:r>
            <a:endParaRPr b="0" lang="pt-BR" sz="3200" spc="-1" strike="noStrike">
              <a:solidFill>
                <a:srgbClr val="808080"/>
              </a:solidFill>
              <a:latin typeface="Manja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92000" y="4122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200" spc="-1" strike="noStrike">
                <a:solidFill>
                  <a:srgbClr val="808080"/>
                </a:solidFill>
                <a:latin typeface="Manjari"/>
              </a:rPr>
              <a:t>   </a:t>
            </a:r>
            <a:r>
              <a:rPr b="1" lang="pt-BR" sz="3200" spc="-1" strike="noStrike">
                <a:solidFill>
                  <a:srgbClr val="808080"/>
                </a:solidFill>
                <a:latin typeface="Manjari"/>
              </a:rPr>
              <a:t>4 - App Center para gerenciar seus softwares: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A nova central de aplicativos facilita o gerenciamento de seus softwares</a:t>
            </a:r>
            <a:endParaRPr b="0" lang="pt-BR" sz="3200" spc="-1" strike="noStrike">
              <a:solidFill>
                <a:srgbClr val="808080"/>
              </a:solidFill>
              <a:latin typeface="Manja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3200" spc="-1" strike="noStrike">
                <a:solidFill>
                  <a:srgbClr val="808080"/>
                </a:solidFill>
                <a:latin typeface="Manjari"/>
              </a:rPr>
              <a:t>5 - Kernel Linux 6.8: </a:t>
            </a:r>
            <a:r>
              <a:rPr b="0" lang="pt-BR" sz="3200" spc="-1" strike="noStrike">
                <a:solidFill>
                  <a:srgbClr val="808080"/>
                </a:solidFill>
                <a:latin typeface="Manjari"/>
              </a:rPr>
              <a:t>O Ubuntu 24.04 vem com o Kernel Linux 6.8.</a:t>
            </a:r>
            <a:endParaRPr b="0" lang="pt-BR" sz="3200" spc="-1" strike="noStrike">
              <a:solidFill>
                <a:srgbClr val="808080"/>
              </a:solidFill>
              <a:latin typeface="Manja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d7"/>
            </a:gs>
            <a:gs pos="100000">
              <a:srgbClr val="ffe99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600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5400" spc="-1" strike="noStrike">
                <a:solidFill>
                  <a:srgbClr val="ffbf00"/>
                </a:solidFill>
                <a:latin typeface="Gayathri"/>
              </a:rPr>
              <a:t>Obrigada pela </a:t>
            </a:r>
            <a:endParaRPr b="1" lang="pt-BR" sz="5400" spc="-1" strike="noStrike">
              <a:solidFill>
                <a:srgbClr val="ffbf00"/>
              </a:solidFill>
              <a:latin typeface="Gayathri"/>
            </a:endParaRPr>
          </a:p>
          <a:p>
            <a:pPr algn="ctr"/>
            <a:r>
              <a:rPr b="1" lang="pt-BR" sz="5400" spc="-1" strike="noStrike">
                <a:solidFill>
                  <a:srgbClr val="ffbf00"/>
                </a:solidFill>
                <a:latin typeface="Gayathri"/>
              </a:rPr>
              <a:t>Atenção :D</a:t>
            </a:r>
            <a:endParaRPr b="1" lang="pt-BR" sz="5400" spc="-1" strike="noStrike">
              <a:solidFill>
                <a:srgbClr val="ffbf00"/>
              </a:solidFill>
              <a:latin typeface="Gayath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2024-04-25T10:01:46Z</dcterms:created>
  <dc:creator/>
  <dc:description/>
  <dc:language>pt-BR</dc:language>
  <cp:lastModifiedBy/>
  <dcterms:modified xsi:type="dcterms:W3CDTF">2024-04-25T10:25:10Z</dcterms:modified>
  <cp:revision>2</cp:revision>
  <dc:subject/>
  <dc:title>Beehive</dc:title>
</cp:coreProperties>
</file>