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/>
          <p:nvPr/>
        </p:nvPicPr>
        <p:blipFill>
          <a:blip r:embed="rId14"/>
          <a:stretch/>
        </p:blipFill>
        <p:spPr>
          <a:xfrm>
            <a:off x="0" y="6016680"/>
            <a:ext cx="10076760" cy="1542600"/>
          </a:xfrm>
          <a:prstGeom prst="rect">
            <a:avLst/>
          </a:prstGeom>
          <a:ln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360" y="2553840"/>
            <a:ext cx="9071640" cy="162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536000"/>
            <a:ext cx="9071640" cy="1152000"/>
          </a:xfrm>
          <a:prstGeom prst="rect">
            <a:avLst/>
          </a:prstGeom>
        </p:spPr>
        <p:txBody>
          <a:bodyPr lIns="0" tIns="0" rIns="0" bIns="0">
            <a:normAutofit fontScale="19000"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Arial"/>
              </a:rPr>
              <a:t>&lt;data/hora&gt;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pt-BR" sz="1400" b="0" strike="noStrike" spc="-1">
                <a:latin typeface="Arial"/>
              </a:rPr>
              <a:t>&lt;rodapé&gt;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18F3AC14-5841-42CD-89D1-D562C70E7326}" type="slidenum">
              <a:rPr lang="pt-BR" sz="1400" b="0" strike="noStrike" spc="-1">
                <a:latin typeface="Arial"/>
              </a:rPr>
              <a:t>‹nº›</a:t>
            </a:fld>
            <a:endParaRPr lang="pt-BR" sz="1400" b="0" strike="noStrike" spc="-1">
              <a:latin typeface="Arial"/>
            </a:endParaRPr>
          </a:p>
        </p:txBody>
      </p:sp>
      <p:pic>
        <p:nvPicPr>
          <p:cNvPr id="6" name="Imagem 5"/>
          <p:cNvPicPr/>
          <p:nvPr/>
        </p:nvPicPr>
        <p:blipFill>
          <a:blip r:embed="rId15"/>
          <a:stretch/>
        </p:blipFill>
        <p:spPr>
          <a:xfrm>
            <a:off x="0" y="0"/>
            <a:ext cx="10077120" cy="16952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m 42"/>
          <p:cNvPicPr/>
          <p:nvPr/>
        </p:nvPicPr>
        <p:blipFill>
          <a:blip r:embed="rId14"/>
          <a:stretch/>
        </p:blipFill>
        <p:spPr>
          <a:xfrm>
            <a:off x="0" y="6108480"/>
            <a:ext cx="10076760" cy="145116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ctr"/>
            <a:r>
              <a:rPr lang="pt-BR" sz="1400" b="0" strike="noStrike" spc="-1">
                <a:latin typeface="Arial"/>
              </a:rPr>
              <a:t>&lt;rodapé&gt;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Arial"/>
              </a:rPr>
              <a:t>&lt;data/hora&gt;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221D033-9A3E-4AE7-A819-1D22BF0E54B8}" type="slidenum">
              <a:rPr lang="pt-BR" sz="1400" b="0" strike="noStrike" spc="-1">
                <a:latin typeface="Arial"/>
              </a:rPr>
              <a:t>‹nº›</a:t>
            </a:fld>
            <a:endParaRPr lang="pt-BR" sz="14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96000"/>
            <a:ext cx="9071640" cy="162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7200" b="1" strike="noStrike" spc="-1" dirty="0">
                <a:solidFill>
                  <a:srgbClr val="FFBF00"/>
                </a:solidFill>
                <a:latin typeface="Gayathri"/>
              </a:rPr>
              <a:t>Versão 24.04 </a:t>
            </a:r>
            <a:r>
              <a:rPr lang="pt-BR" sz="7200" b="1" spc="-1" dirty="0">
                <a:solidFill>
                  <a:srgbClr val="FFBF00"/>
                </a:solidFill>
                <a:latin typeface="Gayathri"/>
              </a:rPr>
              <a:t>U</a:t>
            </a:r>
            <a:r>
              <a:rPr lang="pt-BR" sz="7200" b="1" strike="noStrike" spc="-1" dirty="0">
                <a:solidFill>
                  <a:srgbClr val="FFBF00"/>
                </a:solidFill>
                <a:latin typeface="Gayathri"/>
              </a:rPr>
              <a:t>buntu</a:t>
            </a:r>
          </a:p>
        </p:txBody>
      </p:sp>
      <p:sp>
        <p:nvSpPr>
          <p:cNvPr id="86" name="TextShape 2"/>
          <p:cNvSpPr txBox="1"/>
          <p:nvPr/>
        </p:nvSpPr>
        <p:spPr>
          <a:xfrm>
            <a:off x="-2736000" y="5112000"/>
            <a:ext cx="9071640" cy="115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3200" b="0" strike="noStrike" spc="-1">
                <a:solidFill>
                  <a:srgbClr val="FFB66C"/>
                </a:solidFill>
                <a:latin typeface="Gayathri"/>
              </a:rPr>
              <a:t>Rafaela S. da Paz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-1728000" y="537840"/>
            <a:ext cx="8639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6000" b="1" strike="noStrike" spc="-1">
                <a:solidFill>
                  <a:srgbClr val="FFBF00"/>
                </a:solidFill>
                <a:latin typeface="Gayathri"/>
              </a:rPr>
              <a:t>O que é?</a:t>
            </a:r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808080"/>
                </a:solidFill>
                <a:latin typeface="Arial"/>
              </a:rPr>
              <a:t>   </a:t>
            </a:r>
            <a:r>
              <a:rPr lang="pt-BR" sz="3200" b="0" strike="noStrike" spc="-1">
                <a:solidFill>
                  <a:srgbClr val="808080"/>
                </a:solidFill>
                <a:latin typeface="Manjari"/>
              </a:rPr>
              <a:t>A versão 24.04 do Ubuntu, também conhecida como “Noble Numbat”, é a próxima versão de Long Term Support (LTS) do Ubuntu.</a:t>
            </a:r>
            <a:endParaRPr lang="pt-BR" sz="3200" b="0" strike="noStrike" spc="-1">
              <a:solidFill>
                <a:srgbClr val="80808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-792000" y="465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6600" b="1" strike="noStrike" spc="-1">
                <a:solidFill>
                  <a:srgbClr val="FFBF00"/>
                </a:solidFill>
                <a:latin typeface="Gayathri"/>
              </a:rPr>
              <a:t>Características: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576360" y="11520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200" b="1" strike="noStrike" spc="-1">
                <a:solidFill>
                  <a:srgbClr val="808080"/>
                </a:solidFill>
                <a:latin typeface="Manjari"/>
              </a:rPr>
              <a:t>     1 - Gnome 46: </a:t>
            </a:r>
            <a:r>
              <a:rPr lang="pt-BR" sz="3200" b="0" strike="noStrike" spc="-1">
                <a:solidFill>
                  <a:srgbClr val="808080"/>
                </a:solidFill>
                <a:latin typeface="Manjari"/>
              </a:rPr>
              <a:t>O Gnome 46 é um dos atrativos do Ubuntu 24.04. Essa versão não traz grandes mudanças visuais, mas tem ajustes de design e avanços funcionais, incluindo otimizações no desempenho geral.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48000" y="41220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200" b="0" strike="noStrike" spc="-1">
                <a:latin typeface="Arial"/>
              </a:rPr>
              <a:t>  </a:t>
            </a:r>
            <a:r>
              <a:rPr lang="pt-BR" sz="3200" b="0" strike="noStrike" spc="-1">
                <a:solidFill>
                  <a:srgbClr val="808080"/>
                </a:solidFill>
                <a:latin typeface="Manjari"/>
              </a:rPr>
              <a:t> 2 - </a:t>
            </a:r>
            <a:r>
              <a:rPr lang="pt-BR" sz="3200" b="1" strike="noStrike" spc="-1">
                <a:solidFill>
                  <a:srgbClr val="808080"/>
                </a:solidFill>
                <a:latin typeface="Manjari"/>
              </a:rPr>
              <a:t>Instalador mais prático: </a:t>
            </a:r>
            <a:r>
              <a:rPr lang="pt-BR" sz="3200" b="0" strike="noStrike" spc="-1">
                <a:solidFill>
                  <a:srgbClr val="808080"/>
                </a:solidFill>
                <a:latin typeface="Manjari"/>
              </a:rPr>
              <a:t>O instalador do Ubuntu já era intuitivo, mas a experiência ficou melhor na versão 24.04. A ferramenta exibe uma tela para que você possa personalizar recursos de acessibilidade logo nas primeiras etapas do processo.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6000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200" b="1" strike="noStrike" spc="-1">
                <a:solidFill>
                  <a:srgbClr val="808080"/>
                </a:solidFill>
                <a:latin typeface="Manjari"/>
              </a:rPr>
              <a:t>   3 - Suporte de longo prazo: </a:t>
            </a:r>
            <a:r>
              <a:rPr lang="pt-BR" sz="3200" b="0" strike="noStrike" spc="-1">
                <a:solidFill>
                  <a:srgbClr val="808080"/>
                </a:solidFill>
                <a:latin typeface="Manjari"/>
              </a:rPr>
              <a:t>O Ubuntu 24.04 LTS “Noble Numbat” oferece suporte de longo prazo, que pode durar até 12 anos.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792000" y="41220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200" b="1" strike="noStrike" spc="-1">
                <a:solidFill>
                  <a:srgbClr val="808080"/>
                </a:solidFill>
                <a:latin typeface="Manjari"/>
              </a:rPr>
              <a:t>   4 - App Center para gerenciar seus softwares: </a:t>
            </a:r>
            <a:r>
              <a:rPr lang="pt-BR" sz="3200" b="0" strike="noStrike" spc="-1">
                <a:solidFill>
                  <a:srgbClr val="808080"/>
                </a:solidFill>
                <a:latin typeface="Manjari"/>
              </a:rPr>
              <a:t>A nova central de aplicativos facilita o gerenciamento de seus softwares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3200" b="1" strike="noStrike" spc="-1">
                <a:solidFill>
                  <a:srgbClr val="808080"/>
                </a:solidFill>
                <a:latin typeface="Manjari"/>
              </a:rPr>
              <a:t>5 - Kernel Linux 6.8: </a:t>
            </a:r>
            <a:r>
              <a:rPr lang="pt-BR" sz="3200" b="0" strike="noStrike" spc="-1">
                <a:solidFill>
                  <a:srgbClr val="808080"/>
                </a:solidFill>
                <a:latin typeface="Manjari"/>
              </a:rPr>
              <a:t>O Ubuntu 24.04 vem com o Kernel Linux 6.8.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D7"/>
            </a:gs>
            <a:gs pos="100000">
              <a:srgbClr val="FFE994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6000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5400" b="1" strike="noStrike" spc="-1">
                <a:solidFill>
                  <a:srgbClr val="FFBF00"/>
                </a:solidFill>
                <a:latin typeface="Gayathri"/>
              </a:rPr>
              <a:t>Obrigada pela </a:t>
            </a:r>
          </a:p>
          <a:p>
            <a:pPr algn="ctr"/>
            <a:r>
              <a:rPr lang="pt-BR" sz="5400" b="1" strike="noStrike" spc="-1">
                <a:solidFill>
                  <a:srgbClr val="FFBF00"/>
                </a:solidFill>
                <a:latin typeface="Gayathri"/>
              </a:rPr>
              <a:t>Atenção :D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197</Words>
  <Application>Microsoft Office PowerPoint</Application>
  <PresentationFormat>Personalizar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Arial</vt:lpstr>
      <vt:lpstr>DejaVu Sans</vt:lpstr>
      <vt:lpstr>Gayathri</vt:lpstr>
      <vt:lpstr>Manjari</vt:lpstr>
      <vt:lpstr>Symbol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Desenvolvedor</dc:creator>
  <cp:lastModifiedBy>Desenvolvedor</cp:lastModifiedBy>
  <cp:revision>1</cp:revision>
  <dcterms:modified xsi:type="dcterms:W3CDTF">2024-04-25T16:02:09Z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2024-04-25T10:01:46Z</dcterms:created>
  <dc:creator/>
  <dc:description/>
  <dc:language>pt-BR</dc:language>
  <cp:lastModifiedBy/>
  <dcterms:modified xsi:type="dcterms:W3CDTF">2024-04-25T10:25:10Z</dcterms:modified>
  <cp:revision>2</cp:revision>
  <dc:subject/>
  <dc:title>Beehive</dc:title>
</cp:coreProperties>
</file>