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79" r:id="rId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660"/>
  </p:normalViewPr>
  <p:slideViewPr>
    <p:cSldViewPr>
      <p:cViewPr varScale="1">
        <p:scale>
          <a:sx n="91" d="100"/>
          <a:sy n="91" d="100"/>
        </p:scale>
        <p:origin x="10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A792-594E-4B93-88D9-AA97DA5AFBF5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678C-FC1F-412F-8CB6-F7C5ED262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9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678C-FC1F-412F-8CB6-F7C5ED262D0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1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D01E-0ABB-4B49-B229-668047533EC9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AF2B-94A3-4502-A688-FD969C7300C1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EB8F-1D41-4605-8CA4-4FD3EDA3B0AD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0FDC-F5B1-49C9-8A9F-53E75E5503A6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34AF-9976-425D-BECB-44629EC309BC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DE1F9-EAD3-472B-8BAF-C9F7DB2D2C1A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7B91-8D77-4256-9B7F-D0ABAF3E86C3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A517-FBF0-412B-AA41-D56F9725905F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A6CB-2EBA-4AE5-8053-FA63A3CBEA23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E204-6CDB-41F4-9BDC-DE3ABF3CC8AE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369-55AC-4CB2-BC40-11F19F947555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F613A5-C10B-4504-A99D-6A00D81C58D2}" type="datetime1">
              <a:rPr lang="fr-FR" smtClean="0"/>
              <a:t>30/09/2019</a:t>
            </a:fld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8043" y="-149150"/>
            <a:ext cx="7772400" cy="1181993"/>
          </a:xfrm>
        </p:spPr>
        <p:txBody>
          <a:bodyPr>
            <a:noAutofit/>
          </a:bodyPr>
          <a:lstStyle/>
          <a:p>
            <a:r>
              <a:rPr lang="fr-FR" sz="4400" b="1" dirty="0" smtClean="0"/>
              <a:t>COMMUNICATION </a:t>
            </a:r>
            <a:r>
              <a:rPr lang="fr-FR" sz="4400" dirty="0" smtClean="0"/>
              <a:t>NON </a:t>
            </a:r>
            <a:r>
              <a:rPr lang="fr-FR" sz="4400" b="1" dirty="0" smtClean="0"/>
              <a:t>VERBALE</a:t>
            </a:r>
            <a:endParaRPr lang="fr-FR" sz="4400" b="1" dirty="0"/>
          </a:p>
        </p:txBody>
      </p:sp>
      <p:sp useBgFill="1"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4835" y="1340768"/>
            <a:ext cx="8219874" cy="568863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endParaRPr lang="fr-FR" sz="2800" b="1" dirty="0" smtClean="0"/>
          </a:p>
          <a:p>
            <a:pPr algn="ctr">
              <a:lnSpc>
                <a:spcPct val="150000"/>
              </a:lnSpc>
            </a:pPr>
            <a:endParaRPr lang="fr-FR" sz="2800" b="1" dirty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endParaRPr lang="fr-FR" sz="2800" b="1" dirty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r>
              <a:rPr lang="fr-FR" sz="2800" b="1" dirty="0"/>
              <a:t> 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 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2954" y="5439218"/>
            <a:ext cx="925252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tabLst>
                <a:tab pos="1980565" algn="l"/>
              </a:tabLst>
            </a:pPr>
            <a:endParaRPr lang="fr-FR" sz="2000" dirty="0"/>
          </a:p>
          <a:p>
            <a:endParaRPr lang="fr-FR" sz="2000" dirty="0"/>
          </a:p>
          <a:p>
            <a:r>
              <a:rPr lang="fr-FR" dirty="0"/>
              <a:t> </a:t>
            </a:r>
            <a:r>
              <a:rPr lang="fr-FR" b="1" dirty="0" smtClean="0"/>
              <a:t>Les expressions du visage, la voix : timbre, articulation, accentuation, volume, débit</a:t>
            </a:r>
            <a:endParaRPr lang="fr-FR" b="1" dirty="0"/>
          </a:p>
          <a:p>
            <a:r>
              <a:rPr lang="fr-FR" sz="1400" dirty="0"/>
              <a:t> </a:t>
            </a:r>
            <a:r>
              <a:rPr lang="fr-FR" sz="1400" dirty="0" smtClean="0"/>
              <a:t>						</a:t>
            </a:r>
          </a:p>
          <a:p>
            <a:r>
              <a:rPr lang="fr-FR" sz="1400" dirty="0" smtClean="0"/>
              <a:t>                                                                                                                                         © </a:t>
            </a:r>
            <a:r>
              <a:rPr lang="fr-FR" sz="1400" dirty="0"/>
              <a:t>Cécile Mann / </a:t>
            </a:r>
            <a:r>
              <a:rPr lang="fr-FR" sz="1400" dirty="0" smtClean="0"/>
              <a:t>CNAM </a:t>
            </a:r>
            <a:endParaRPr lang="fr-FR" sz="1400" b="1" dirty="0"/>
          </a:p>
          <a:p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" algn="l"/>
                <a:tab pos="457200" algn="l"/>
              </a:tabLst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1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96178"/>
              </p:ext>
            </p:extLst>
          </p:nvPr>
        </p:nvGraphicFramePr>
        <p:xfrm>
          <a:off x="1311397" y="1340767"/>
          <a:ext cx="6994403" cy="46010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4216"/>
                <a:gridCol w="5020187"/>
              </a:tblGrid>
              <a:tr h="321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POSTURES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SIGNIFICATIONS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</a:tr>
              <a:tr h="342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Corps </a:t>
                      </a:r>
                      <a:r>
                        <a:rPr lang="fr-FR" sz="1800" dirty="0">
                          <a:effectLst/>
                        </a:rPr>
                        <a:t>en </a:t>
                      </a:r>
                      <a:r>
                        <a:rPr lang="fr-FR" sz="1800" dirty="0" smtClean="0">
                          <a:effectLst/>
                        </a:rPr>
                        <a:t>avant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Engagement</a:t>
                      </a:r>
                      <a:r>
                        <a:rPr lang="fr-FR" sz="1800" dirty="0">
                          <a:effectLst/>
                        </a:rPr>
                        <a:t>, </a:t>
                      </a:r>
                      <a:r>
                        <a:rPr lang="fr-FR" sz="1800" dirty="0" smtClean="0">
                          <a:effectLst/>
                        </a:rPr>
                        <a:t>implication, </a:t>
                      </a:r>
                      <a:r>
                        <a:rPr lang="fr-FR" sz="1800" dirty="0">
                          <a:effectLst/>
                        </a:rPr>
                        <a:t>action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</a:tr>
              <a:tr h="360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Corps </a:t>
                      </a:r>
                      <a:r>
                        <a:rPr lang="fr-FR" sz="1800" dirty="0">
                          <a:effectLst/>
                        </a:rPr>
                        <a:t>en </a:t>
                      </a:r>
                      <a:r>
                        <a:rPr lang="fr-FR" sz="1800" dirty="0" smtClean="0">
                          <a:effectLst/>
                        </a:rPr>
                        <a:t>arrière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Désengagement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</a:tr>
              <a:tr h="334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Corps tassé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Découragement</a:t>
                      </a:r>
                      <a:r>
                        <a:rPr lang="fr-FR" sz="1800" dirty="0">
                          <a:effectLst/>
                        </a:rPr>
                        <a:t>, fatigue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</a:tr>
              <a:tr h="668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Corps </a:t>
                      </a:r>
                      <a:r>
                        <a:rPr lang="fr-FR" sz="1800" dirty="0">
                          <a:effectLst/>
                        </a:rPr>
                        <a:t>déployé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Affirmation </a:t>
                      </a:r>
                      <a:r>
                        <a:rPr lang="fr-FR" sz="1800" dirty="0">
                          <a:effectLst/>
                        </a:rPr>
                        <a:t>de soi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Selon le regard : triomphe, </a:t>
                      </a:r>
                      <a:r>
                        <a:rPr lang="fr-FR" sz="1800" dirty="0" smtClean="0">
                          <a:effectLst/>
                        </a:rPr>
                        <a:t>domination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</a:tr>
              <a:tr h="332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Bras fermés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Fermeture </a:t>
                      </a:r>
                      <a:r>
                        <a:rPr lang="fr-FR" sz="1800" dirty="0">
                          <a:effectLst/>
                        </a:rPr>
                        <a:t>face à l’interlocuteur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</a:tr>
              <a:tr h="332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Bras ouverts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Ouverture </a:t>
                      </a:r>
                      <a:r>
                        <a:rPr lang="fr-FR" sz="1800" dirty="0">
                          <a:effectLst/>
                        </a:rPr>
                        <a:t>à la communication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</a:tr>
              <a:tr h="332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Tête baissée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Soumission</a:t>
                      </a:r>
                      <a:r>
                        <a:rPr lang="fr-FR" sz="1800" dirty="0">
                          <a:effectLst/>
                        </a:rPr>
                        <a:t>, peur (regard en coin)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</a:tr>
              <a:tr h="920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Tête </a:t>
                      </a:r>
                      <a:r>
                        <a:rPr lang="fr-FR" sz="1800" dirty="0">
                          <a:effectLst/>
                        </a:rPr>
                        <a:t>en arrière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Bouche </a:t>
                      </a:r>
                      <a:r>
                        <a:rPr lang="fr-FR" sz="1800" dirty="0">
                          <a:effectLst/>
                        </a:rPr>
                        <a:t>ouverte : acceptation passive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Bouche fermée, regardant de haut : supériorité, mépris, agressivité</a:t>
                      </a:r>
                      <a:r>
                        <a:rPr lang="fr-FR" sz="1800" dirty="0" smtClean="0">
                          <a:effectLst/>
                        </a:rPr>
                        <a:t>.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</a:tr>
              <a:tr h="613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Tête </a:t>
                      </a:r>
                      <a:r>
                        <a:rPr lang="fr-FR" sz="1800" dirty="0">
                          <a:effectLst/>
                        </a:rPr>
                        <a:t>inclinée </a:t>
                      </a:r>
                      <a:r>
                        <a:rPr lang="fr-FR" sz="1800" dirty="0" smtClean="0">
                          <a:effectLst/>
                        </a:rPr>
                        <a:t>latéralement</a:t>
                      </a:r>
                      <a:endParaRPr lang="fr-FR" sz="1800" dirty="0">
                        <a:effectLst/>
                      </a:endParaRPr>
                    </a:p>
                  </a:txBody>
                  <a:tcPr marL="43374" marR="433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Séduction</a:t>
                      </a:r>
                      <a:r>
                        <a:rPr lang="fr-FR" sz="1800" dirty="0">
                          <a:effectLst/>
                        </a:rPr>
                        <a:t>, demande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3374" marR="43374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19375" y="181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8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1240</TotalTime>
  <Words>19</Words>
  <Application>Microsoft Office PowerPoint</Application>
  <PresentationFormat>Affichage à l'écran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Constantia</vt:lpstr>
      <vt:lpstr>Times New Roman</vt:lpstr>
      <vt:lpstr>Wingdings 2</vt:lpstr>
      <vt:lpstr>Débit</vt:lpstr>
      <vt:lpstr>COMMUNICATION NON VERBALE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DU STRESS</dc:title>
  <dc:creator>bruno</dc:creator>
  <cp:lastModifiedBy>couleurs.de.scene@orange.fr</cp:lastModifiedBy>
  <cp:revision>162</cp:revision>
  <cp:lastPrinted>2018-10-14T19:42:16Z</cp:lastPrinted>
  <dcterms:created xsi:type="dcterms:W3CDTF">2011-11-11T18:01:34Z</dcterms:created>
  <dcterms:modified xsi:type="dcterms:W3CDTF">2019-09-30T14:34:36Z</dcterms:modified>
</cp:coreProperties>
</file>