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60" r:id="rId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>
      <p:cViewPr varScale="1">
        <p:scale>
          <a:sx n="110" d="100"/>
          <a:sy n="110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A792-594E-4B93-88D9-AA97DA5AFBF5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678C-FC1F-412F-8CB6-F7C5ED262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9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678C-FC1F-412F-8CB6-F7C5ED262D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5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CB4-86AF-4D1E-A5E6-7C642890B413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93ED-ECAC-492F-9434-0BF350827FA8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F638-5F49-4D7D-BA69-2D85C457022B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70B3-992D-43EC-8F0F-9745C549D08D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BD37-B913-489D-BA6A-6712E0A14DE5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870-4213-4865-ABFF-63FE9AC52216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7CD5-BF53-4CA9-A783-35964FF0BF8F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5B03-B759-415C-9846-7DE870A59ABB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B1-7C4F-48A2-95A2-197AF4B3D986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E956-42FF-4D07-AFB9-6D91543F8731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24B-27FD-4A10-93ED-103928C3DE27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7B1E04-9802-4050-81FF-03D781B67AAB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8043" y="-149150"/>
            <a:ext cx="7772400" cy="1181993"/>
          </a:xfrm>
        </p:spPr>
        <p:txBody>
          <a:bodyPr>
            <a:noAutofit/>
          </a:bodyPr>
          <a:lstStyle/>
          <a:p>
            <a:r>
              <a:rPr lang="fr-FR" sz="4400" b="1" dirty="0" smtClean="0"/>
              <a:t>COMMUNICATION ECRITE</a:t>
            </a:r>
            <a:endParaRPr lang="fr-FR" sz="4400" b="1" dirty="0"/>
          </a:p>
        </p:txBody>
      </p:sp>
      <p:sp useBgFill="1"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835" y="1340768"/>
            <a:ext cx="8219874" cy="568863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endParaRPr lang="fr-FR" sz="2800" b="1" dirty="0" smtClean="0"/>
          </a:p>
          <a:p>
            <a:pPr algn="ctr">
              <a:lnSpc>
                <a:spcPct val="150000"/>
              </a:lnSpc>
            </a:pPr>
            <a:endParaRPr lang="fr-FR" sz="2800" b="1" dirty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r>
              <a:rPr lang="fr-FR" sz="2800" b="1" dirty="0"/>
              <a:t> 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 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929050"/>
            <a:ext cx="8820472" cy="1058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tabLst>
                <a:tab pos="1980565" algn="l"/>
              </a:tabLst>
            </a:pPr>
            <a:endParaRPr lang="fr-FR" sz="20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tabLst>
                <a:tab pos="1980565" algn="l"/>
              </a:tabLst>
            </a:pPr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Vaincre le blocage de la page blanche</a:t>
            </a:r>
            <a:endParaRPr lang="fr-FR" dirty="0" smtClean="0"/>
          </a:p>
          <a:p>
            <a:pPr algn="just"/>
            <a:r>
              <a:rPr lang="fr-FR" dirty="0" smtClean="0"/>
              <a:t>1- Laisser jaillir les idées sans se censurer dans un premier temps (ex. carte mentale)</a:t>
            </a:r>
          </a:p>
          <a:p>
            <a:pPr algn="just"/>
            <a:r>
              <a:rPr lang="fr-FR" dirty="0" smtClean="0"/>
              <a:t>2- Organiser ensuite les </a:t>
            </a:r>
            <a:r>
              <a:rPr lang="fr-FR" dirty="0" smtClean="0"/>
              <a:t>idées, construire un </a:t>
            </a:r>
            <a:r>
              <a:rPr lang="fr-FR" smtClean="0"/>
              <a:t>plan cohérent et </a:t>
            </a:r>
            <a:r>
              <a:rPr lang="fr-FR" dirty="0" smtClean="0"/>
              <a:t>rédiger (règle QQCOQPC)</a:t>
            </a:r>
          </a:p>
          <a:p>
            <a:r>
              <a:rPr lang="fr-FR" dirty="0"/>
              <a:t> </a:t>
            </a:r>
            <a:r>
              <a:rPr lang="fr-FR" sz="2000" dirty="0" smtClean="0"/>
              <a:t>     </a:t>
            </a:r>
            <a:endParaRPr lang="fr-FR" sz="1600" dirty="0" smtClean="0"/>
          </a:p>
          <a:p>
            <a:pPr fontAlgn="base">
              <a:spcBef>
                <a:spcPct val="0"/>
              </a:spcBef>
              <a:tabLst>
                <a:tab pos="1980565" algn="l"/>
              </a:tabLst>
            </a:pPr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Ecriture</a:t>
            </a:r>
          </a:p>
          <a:p>
            <a:r>
              <a:rPr lang="fr-FR" sz="2000" dirty="0" smtClean="0"/>
              <a:t>Phrases courtes, précises, claires </a:t>
            </a:r>
          </a:p>
          <a:p>
            <a:r>
              <a:rPr lang="fr-FR" sz="2000" dirty="0" smtClean="0"/>
              <a:t>Tournures  de phrases et mots positifs, style direct (éviter les « qui » , « que »...)</a:t>
            </a:r>
          </a:p>
          <a:p>
            <a:r>
              <a:rPr lang="fr-FR" sz="2000" dirty="0" smtClean="0"/>
              <a:t>Termes techniques du métier</a:t>
            </a:r>
          </a:p>
          <a:p>
            <a:r>
              <a:rPr lang="fr-FR" sz="2000" dirty="0" smtClean="0"/>
              <a:t>Argumenter avec des faits précis, des chiffres,…</a:t>
            </a:r>
          </a:p>
          <a:p>
            <a:endParaRPr lang="fr-FR" sz="2000" dirty="0"/>
          </a:p>
          <a:p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Présentation</a:t>
            </a:r>
            <a:r>
              <a:rPr lang="fr-FR" sz="20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endParaRPr lang="fr-FR" sz="2000" dirty="0"/>
          </a:p>
          <a:p>
            <a:pPr algn="just"/>
            <a:r>
              <a:rPr lang="fr-FR" sz="2000" dirty="0" smtClean="0"/>
              <a:t>Aérée, sobre, agréable à lire</a:t>
            </a:r>
          </a:p>
          <a:p>
            <a:pPr algn="just"/>
            <a:r>
              <a:rPr lang="fr-FR" sz="2000" dirty="0" smtClean="0"/>
              <a:t>Police standard (Times, Arial) taille (10,11,12)</a:t>
            </a:r>
          </a:p>
          <a:p>
            <a:pPr algn="just"/>
            <a:r>
              <a:rPr lang="fr-FR" sz="2000" dirty="0" smtClean="0"/>
              <a:t>Titres simples et courts, possibilité sous forme de question</a:t>
            </a:r>
          </a:p>
          <a:p>
            <a:pPr algn="just"/>
            <a:r>
              <a:rPr lang="fr-FR" sz="2000" dirty="0" smtClean="0"/>
              <a:t>Illustrer avec tableaux, schémas,…</a:t>
            </a:r>
          </a:p>
          <a:p>
            <a:pPr algn="just"/>
            <a:r>
              <a:rPr lang="fr-FR" sz="2000" dirty="0" smtClean="0"/>
              <a:t>Traçabilité documents professionnels :</a:t>
            </a:r>
          </a:p>
          <a:p>
            <a:pPr algn="just"/>
            <a:r>
              <a:rPr lang="fr-FR" sz="2000" dirty="0" smtClean="0"/>
              <a:t> 	</a:t>
            </a:r>
            <a:r>
              <a:rPr lang="fr-FR" dirty="0" smtClean="0"/>
              <a:t>En bas de page : auteur, entreprise, numéro de version, date</a:t>
            </a:r>
          </a:p>
          <a:p>
            <a:pPr algn="just"/>
            <a:r>
              <a:rPr lang="fr-FR" sz="2000" dirty="0" smtClean="0"/>
              <a:t>                                                                                                      </a:t>
            </a:r>
            <a:r>
              <a:rPr lang="fr-FR" sz="1400" dirty="0" smtClean="0"/>
              <a:t>© </a:t>
            </a:r>
            <a:r>
              <a:rPr lang="fr-FR" sz="1400" dirty="0"/>
              <a:t>Cécile Mann / CNAM</a:t>
            </a:r>
            <a:endParaRPr lang="fr-FR" sz="1400" b="1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dirty="0"/>
              <a:t> </a:t>
            </a:r>
          </a:p>
          <a:p>
            <a:r>
              <a:rPr lang="fr-FR" sz="1400" dirty="0"/>
              <a:t> </a:t>
            </a:r>
            <a:r>
              <a:rPr lang="fr-FR" sz="1400" dirty="0" smtClean="0"/>
              <a:t>						© </a:t>
            </a:r>
            <a:r>
              <a:rPr lang="fr-FR" sz="1400" dirty="0"/>
              <a:t>Cécile Mann / </a:t>
            </a:r>
            <a:r>
              <a:rPr lang="fr-FR" sz="1400" dirty="0" smtClean="0"/>
              <a:t>CNAM</a:t>
            </a:r>
            <a:endParaRPr lang="fr-FR" sz="1400" b="1" dirty="0"/>
          </a:p>
          <a:p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" algn="l"/>
                <a:tab pos="457200" algn="l"/>
              </a:tabLst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1419</TotalTime>
  <Words>44</Words>
  <Application>Microsoft Office PowerPoint</Application>
  <PresentationFormat>Affichage à l'écran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Débit</vt:lpstr>
      <vt:lpstr>COMMUNICATION ECRITE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DU STRESS</dc:title>
  <dc:creator>bruno</dc:creator>
  <cp:lastModifiedBy>cecile</cp:lastModifiedBy>
  <cp:revision>167</cp:revision>
  <cp:lastPrinted>2018-10-14T19:42:16Z</cp:lastPrinted>
  <dcterms:created xsi:type="dcterms:W3CDTF">2011-11-11T18:01:34Z</dcterms:created>
  <dcterms:modified xsi:type="dcterms:W3CDTF">2018-11-05T20:54:32Z</dcterms:modified>
</cp:coreProperties>
</file>