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</p:sldIdLst>
  <p:sldSz cx="30275213" cy="42803763"/>
  <p:notesSz cx="6858000" cy="9144000"/>
  <p:defaultTextStyle>
    <a:defPPr>
      <a:defRPr lang="de-DE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820" y="-3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4352694" y="7302049"/>
            <a:ext cx="15941618" cy="3116849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6056" y="3329185"/>
            <a:ext cx="20377870" cy="19499498"/>
          </a:xfrm>
        </p:spPr>
        <p:txBody>
          <a:bodyPr anchor="b">
            <a:normAutofit/>
          </a:bodyPr>
          <a:lstStyle>
            <a:lvl1pPr algn="l">
              <a:defRPr sz="14568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6054" y="23991253"/>
            <a:ext cx="16403212" cy="11942774"/>
          </a:xfrm>
        </p:spPr>
        <p:txBody>
          <a:bodyPr anchor="t">
            <a:normAutofit/>
          </a:bodyPr>
          <a:lstStyle>
            <a:lvl1pPr marL="0" indent="0" algn="l">
              <a:buNone/>
              <a:defRPr sz="6622">
                <a:solidFill>
                  <a:schemeClr val="bg2">
                    <a:lumMod val="75000"/>
                  </a:schemeClr>
                </a:solidFill>
              </a:defRPr>
            </a:lvl1pPr>
            <a:lvl2pPr marL="1513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1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4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8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2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03.06.2015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76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6" y="28060245"/>
            <a:ext cx="21702755" cy="951194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766054" y="3329182"/>
            <a:ext cx="26743105" cy="19499492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522941" y="23991247"/>
            <a:ext cx="24108036" cy="2853584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5297"/>
            </a:lvl1pPr>
            <a:lvl2pPr marL="1513743" indent="0">
              <a:buFontTx/>
              <a:buNone/>
              <a:defRPr/>
            </a:lvl2pPr>
            <a:lvl3pPr marL="3027487" indent="0">
              <a:buFontTx/>
              <a:buNone/>
              <a:defRPr/>
            </a:lvl3pPr>
            <a:lvl4pPr marL="4541230" indent="0">
              <a:buFontTx/>
              <a:buNone/>
              <a:defRPr/>
            </a:lvl4pPr>
            <a:lvl5pPr marL="6054974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03.06.2015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01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4" y="3329182"/>
            <a:ext cx="26743105" cy="18072700"/>
          </a:xfrm>
        </p:spPr>
        <p:txBody>
          <a:bodyPr anchor="ctr">
            <a:normAutofit/>
          </a:bodyPr>
          <a:lstStyle>
            <a:lvl1pPr algn="l">
              <a:defRPr sz="9271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6054" y="25682258"/>
            <a:ext cx="21135542" cy="11889934"/>
          </a:xfrm>
        </p:spPr>
        <p:txBody>
          <a:bodyPr anchor="ctr">
            <a:normAutofit/>
          </a:bodyPr>
          <a:lstStyle>
            <a:lvl1pPr marL="0" indent="0" algn="l">
              <a:buNone/>
              <a:defRPr sz="5960">
                <a:solidFill>
                  <a:schemeClr val="bg2">
                    <a:lumMod val="7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03.06.2015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545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101" y="3329182"/>
            <a:ext cx="22712326" cy="18072700"/>
          </a:xfrm>
        </p:spPr>
        <p:txBody>
          <a:bodyPr anchor="ctr">
            <a:normAutofit/>
          </a:bodyPr>
          <a:lstStyle>
            <a:lvl1pPr algn="l">
              <a:defRPr sz="9271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532110" y="21401881"/>
            <a:ext cx="21198168" cy="3012117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1513743" indent="0">
              <a:buFontTx/>
              <a:buNone/>
              <a:defRPr/>
            </a:lvl2pPr>
            <a:lvl3pPr marL="3027487" indent="0">
              <a:buFontTx/>
              <a:buNone/>
              <a:defRPr/>
            </a:lvl3pPr>
            <a:lvl4pPr marL="4541230" indent="0">
              <a:buFontTx/>
              <a:buNone/>
              <a:defRPr/>
            </a:lvl4pPr>
            <a:lvl5pPr marL="6054974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6056" y="26844850"/>
            <a:ext cx="21131599" cy="10727342"/>
          </a:xfrm>
        </p:spPr>
        <p:txBody>
          <a:bodyPr anchor="ctr">
            <a:normAutofit/>
          </a:bodyPr>
          <a:lstStyle>
            <a:lvl1pPr marL="0" indent="0" algn="l">
              <a:buNone/>
              <a:defRPr sz="6622">
                <a:solidFill>
                  <a:schemeClr val="bg2">
                    <a:lumMod val="7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03.06.2015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756882" y="4435313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481639" y="17280044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 algn="r"/>
            <a:r>
              <a:rPr lang="en-US" sz="26487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010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6" y="21401882"/>
            <a:ext cx="21131599" cy="10594212"/>
          </a:xfrm>
        </p:spPr>
        <p:txBody>
          <a:bodyPr anchor="b">
            <a:normAutofit/>
          </a:bodyPr>
          <a:lstStyle>
            <a:lvl1pPr algn="l">
              <a:defRPr sz="9271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6054" y="32037166"/>
            <a:ext cx="21135542" cy="5535023"/>
          </a:xfrm>
        </p:spPr>
        <p:txBody>
          <a:bodyPr anchor="t">
            <a:normAutofit/>
          </a:bodyPr>
          <a:lstStyle>
            <a:lvl1pPr marL="0" indent="0" algn="l">
              <a:buNone/>
              <a:defRPr sz="5960">
                <a:solidFill>
                  <a:schemeClr val="bg2">
                    <a:lumMod val="7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03.06.2015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053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103" y="3329182"/>
            <a:ext cx="22712323" cy="18072700"/>
          </a:xfrm>
        </p:spPr>
        <p:txBody>
          <a:bodyPr anchor="ctr">
            <a:normAutofit/>
          </a:bodyPr>
          <a:lstStyle>
            <a:lvl1pPr algn="l">
              <a:defRPr sz="9271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66056" y="24255466"/>
            <a:ext cx="21131599" cy="655267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6622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6054" y="30913829"/>
            <a:ext cx="21131595" cy="6658363"/>
          </a:xfrm>
        </p:spPr>
        <p:txBody>
          <a:bodyPr anchor="t">
            <a:normAutofit/>
          </a:bodyPr>
          <a:lstStyle>
            <a:lvl1pPr marL="0" indent="0" algn="l">
              <a:buNone/>
              <a:defRPr sz="5960">
                <a:solidFill>
                  <a:schemeClr val="bg2">
                    <a:lumMod val="7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03.06.2015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756882" y="4435313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481639" y="17280044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 algn="r"/>
            <a:r>
              <a:rPr lang="en-US" sz="26487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8532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4" y="3329182"/>
            <a:ext cx="24916984" cy="180727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9271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66056" y="24519691"/>
            <a:ext cx="21131599" cy="523157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6622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6054" y="29751271"/>
            <a:ext cx="21131595" cy="7820924"/>
          </a:xfrm>
        </p:spPr>
        <p:txBody>
          <a:bodyPr anchor="t">
            <a:normAutofit/>
          </a:bodyPr>
          <a:lstStyle>
            <a:lvl1pPr marL="0" indent="0" algn="l">
              <a:buNone/>
              <a:defRPr sz="5960">
                <a:solidFill>
                  <a:schemeClr val="bg2">
                    <a:lumMod val="7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03.06.2015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470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6" y="28060245"/>
            <a:ext cx="21702755" cy="9511947"/>
          </a:xfrm>
        </p:spPr>
        <p:txBody>
          <a:bodyPr>
            <a:normAutofit/>
          </a:bodyPr>
          <a:lstStyle>
            <a:lvl1pPr algn="l">
              <a:defRPr sz="927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6056" y="3329188"/>
            <a:ext cx="21702755" cy="23515668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03.06.2015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77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740960" y="3329182"/>
            <a:ext cx="6768199" cy="27584647"/>
          </a:xfrm>
        </p:spPr>
        <p:txBody>
          <a:bodyPr vert="eaVert">
            <a:normAutofit/>
          </a:bodyPr>
          <a:lstStyle>
            <a:lvl1pPr>
              <a:defRPr sz="927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6054" y="3329182"/>
            <a:ext cx="19369024" cy="3424301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03.06.2015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46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6" y="28060245"/>
            <a:ext cx="21702755" cy="951194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6056" y="3329182"/>
            <a:ext cx="21702755" cy="23515668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03.06.2015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9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4" y="12365528"/>
            <a:ext cx="21198172" cy="14479300"/>
          </a:xfrm>
        </p:spPr>
        <p:txBody>
          <a:bodyPr anchor="b">
            <a:normAutofit/>
          </a:bodyPr>
          <a:lstStyle>
            <a:lvl1pPr algn="l">
              <a:defRPr sz="10595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6056" y="28007401"/>
            <a:ext cx="21198168" cy="9564794"/>
          </a:xfrm>
        </p:spPr>
        <p:txBody>
          <a:bodyPr anchor="t">
            <a:normAutofit/>
          </a:bodyPr>
          <a:lstStyle>
            <a:lvl1pPr marL="0" indent="0" algn="l">
              <a:buNone/>
              <a:defRPr sz="5960">
                <a:solidFill>
                  <a:schemeClr val="bg2">
                    <a:lumMod val="7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03.06.2015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75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6" y="28060245"/>
            <a:ext cx="21702755" cy="9511947"/>
          </a:xfrm>
        </p:spPr>
        <p:txBody>
          <a:bodyPr>
            <a:normAutofit/>
          </a:bodyPr>
          <a:lstStyle>
            <a:lvl1pPr>
              <a:defRPr sz="1059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1766056" y="3329185"/>
            <a:ext cx="13078094" cy="2351565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15436790" y="3329182"/>
            <a:ext cx="13072369" cy="2346280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03.06.2015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39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6" y="28060245"/>
            <a:ext cx="21702755" cy="9511947"/>
          </a:xfrm>
        </p:spPr>
        <p:txBody>
          <a:bodyPr>
            <a:normAutofit/>
          </a:bodyPr>
          <a:lstStyle>
            <a:lvl1pPr>
              <a:defRPr sz="1059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2938" y="3329182"/>
            <a:ext cx="12306311" cy="3804779"/>
          </a:xfrm>
        </p:spPr>
        <p:txBody>
          <a:bodyPr anchor="b">
            <a:noAutofit/>
          </a:bodyPr>
          <a:lstStyle>
            <a:lvl1pPr marL="0" indent="0">
              <a:buNone/>
              <a:defRPr sz="7946" b="0" cap="all">
                <a:solidFill>
                  <a:schemeClr val="tx1"/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6052" y="7133963"/>
            <a:ext cx="13063195" cy="19710871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074656" y="3537259"/>
            <a:ext cx="12462538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 cap="all">
                <a:solidFill>
                  <a:schemeClr val="tx1"/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36791" y="7133961"/>
            <a:ext cx="13100403" cy="19658024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03.06.2015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21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6" y="28060245"/>
            <a:ext cx="21702755" cy="9511947"/>
          </a:xfrm>
        </p:spPr>
        <p:txBody>
          <a:bodyPr>
            <a:normAutofit/>
          </a:bodyPr>
          <a:lstStyle>
            <a:lvl1pPr>
              <a:defRPr sz="1059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03.06.2015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39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03.06.2015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80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0868" y="3329182"/>
            <a:ext cx="10596325" cy="9511947"/>
          </a:xfrm>
        </p:spPr>
        <p:txBody>
          <a:bodyPr anchor="b">
            <a:normAutofit/>
          </a:bodyPr>
          <a:lstStyle>
            <a:lvl1pPr algn="l">
              <a:defRPr sz="6622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6052" y="3329182"/>
            <a:ext cx="14696441" cy="3424301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40868" y="13792339"/>
            <a:ext cx="10596325" cy="13052508"/>
          </a:xfrm>
        </p:spPr>
        <p:txBody>
          <a:bodyPr anchor="t">
            <a:normAutofit/>
          </a:bodyPr>
          <a:lstStyle>
            <a:lvl1pPr marL="0" indent="0">
              <a:buNone/>
              <a:defRPr sz="5297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03.06.2015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20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5313" y="9036350"/>
            <a:ext cx="11797725" cy="7133961"/>
          </a:xfrm>
        </p:spPr>
        <p:txBody>
          <a:bodyPr anchor="b">
            <a:normAutofit/>
          </a:bodyPr>
          <a:lstStyle>
            <a:lvl1pPr algn="l">
              <a:defRPr sz="7946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2522934" y="5707168"/>
            <a:ext cx="10863100" cy="29962634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6066" y="17121505"/>
            <a:ext cx="11800920" cy="12999661"/>
          </a:xfrm>
        </p:spPr>
        <p:txBody>
          <a:bodyPr anchor="t">
            <a:normAutofit/>
          </a:bodyPr>
          <a:lstStyle>
            <a:lvl1pPr marL="0" indent="0">
              <a:buNone/>
              <a:defRPr sz="5960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03.06.2015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66054" y="38523390"/>
            <a:ext cx="19242255" cy="2278904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24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086188" y="24308315"/>
            <a:ext cx="8179526" cy="16593062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6056" y="28060245"/>
            <a:ext cx="21702755" cy="95119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6056" y="3329188"/>
            <a:ext cx="21702755" cy="23515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601079" y="38523409"/>
            <a:ext cx="3974658" cy="22789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311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EE56721-BCBD-4CD2-A558-B744E05A80A6}" type="datetimeFigureOut">
              <a:rPr lang="de-DE" smtClean="0"/>
              <a:t>03.06.2015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6054" y="38523390"/>
            <a:ext cx="19242255" cy="22789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3311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740640" y="34817712"/>
            <a:ext cx="2837166" cy="4181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271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216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1513743" rtl="0" eaLnBrk="1" latinLnBrk="0" hangingPunct="1">
        <a:spcBef>
          <a:spcPct val="0"/>
        </a:spcBef>
        <a:buNone/>
        <a:defRPr sz="10595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946090" indent="-946090" algn="l" defTabSz="1513743" rtl="0" eaLnBrk="1" latinLnBrk="0" hangingPunct="1">
        <a:spcBef>
          <a:spcPct val="20000"/>
        </a:spcBef>
        <a:spcAft>
          <a:spcPts val="198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6622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2459833" indent="-946090" algn="l" defTabSz="1513743" rtl="0" eaLnBrk="1" latinLnBrk="0" hangingPunct="1">
        <a:spcBef>
          <a:spcPct val="20000"/>
        </a:spcBef>
        <a:spcAft>
          <a:spcPts val="198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59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3973577" indent="-946090" algn="l" defTabSz="1513743" rtl="0" eaLnBrk="1" latinLnBrk="0" hangingPunct="1">
        <a:spcBef>
          <a:spcPct val="20000"/>
        </a:spcBef>
        <a:spcAft>
          <a:spcPts val="198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529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5108884" indent="-567654" algn="l" defTabSz="1513743" rtl="0" eaLnBrk="1" latinLnBrk="0" hangingPunct="1">
        <a:spcBef>
          <a:spcPct val="20000"/>
        </a:spcBef>
        <a:spcAft>
          <a:spcPts val="198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63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6622628" indent="-567654" algn="l" defTabSz="1513743" rtl="0" eaLnBrk="1" latinLnBrk="0" hangingPunct="1">
        <a:spcBef>
          <a:spcPct val="20000"/>
        </a:spcBef>
        <a:spcAft>
          <a:spcPts val="198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63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8325589" indent="-756872" algn="l" defTabSz="1513743" rtl="0" eaLnBrk="1" latinLnBrk="0" hangingPunct="1">
        <a:spcBef>
          <a:spcPct val="20000"/>
        </a:spcBef>
        <a:spcAft>
          <a:spcPts val="198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63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9839333" indent="-756872" algn="l" defTabSz="1513743" rtl="0" eaLnBrk="1" latinLnBrk="0" hangingPunct="1">
        <a:spcBef>
          <a:spcPct val="20000"/>
        </a:spcBef>
        <a:spcAft>
          <a:spcPts val="198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63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11353076" indent="-756872" algn="l" defTabSz="1513743" rtl="0" eaLnBrk="1" latinLnBrk="0" hangingPunct="1">
        <a:spcBef>
          <a:spcPct val="20000"/>
        </a:spcBef>
        <a:spcAft>
          <a:spcPts val="198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63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12866820" indent="-756872" algn="l" defTabSz="1513743" rtl="0" eaLnBrk="1" latinLnBrk="0" hangingPunct="1">
        <a:spcBef>
          <a:spcPct val="20000"/>
        </a:spcBef>
        <a:spcAft>
          <a:spcPts val="198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63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/>
          <p:cNvSpPr/>
          <p:nvPr/>
        </p:nvSpPr>
        <p:spPr>
          <a:xfrm>
            <a:off x="-1" y="28193937"/>
            <a:ext cx="30275212" cy="515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Rechteck 42"/>
          <p:cNvSpPr/>
          <p:nvPr/>
        </p:nvSpPr>
        <p:spPr>
          <a:xfrm>
            <a:off x="20816640" y="16876242"/>
            <a:ext cx="9111998" cy="900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10743662" y="22505527"/>
            <a:ext cx="9111998" cy="896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2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" y="10973458"/>
            <a:ext cx="30275213" cy="515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Def</a:t>
            </a:r>
            <a:endParaRPr lang="de-DE" dirty="0"/>
          </a:p>
        </p:txBody>
      </p:sp>
      <p:sp>
        <p:nvSpPr>
          <p:cNvPr id="4" name="Gleichschenkliges Dreieck 3"/>
          <p:cNvSpPr/>
          <p:nvPr/>
        </p:nvSpPr>
        <p:spPr>
          <a:xfrm rot="10800000">
            <a:off x="0" y="0"/>
            <a:ext cx="30275213" cy="14655800"/>
          </a:xfrm>
          <a:prstGeom prst="triangl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52000">
                <a:schemeClr val="accent5">
                  <a:lumMod val="97000"/>
                  <a:lumOff val="3000"/>
                </a:schemeClr>
              </a:gs>
              <a:gs pos="66000">
                <a:schemeClr val="accent5">
                  <a:lumMod val="65000"/>
                  <a:lumOff val="3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84187" y="11830441"/>
            <a:ext cx="1067952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/>
              <a:t>„Big Data </a:t>
            </a:r>
            <a:r>
              <a:rPr lang="de-DE" sz="4000" dirty="0" err="1" smtClean="0"/>
              <a:t>is</a:t>
            </a:r>
            <a:r>
              <a:rPr lang="de-DE" sz="4000" dirty="0" smtClean="0"/>
              <a:t> an </a:t>
            </a:r>
            <a:r>
              <a:rPr lang="de-DE" sz="4000" dirty="0" err="1" smtClean="0"/>
              <a:t>abstract</a:t>
            </a:r>
            <a:r>
              <a:rPr lang="de-DE" sz="4000" dirty="0" smtClean="0"/>
              <a:t> </a:t>
            </a:r>
            <a:r>
              <a:rPr lang="de-DE" sz="4000" dirty="0" err="1" smtClean="0"/>
              <a:t>term</a:t>
            </a:r>
            <a:r>
              <a:rPr lang="de-DE" sz="4000" dirty="0" smtClean="0"/>
              <a:t> </a:t>
            </a:r>
            <a:r>
              <a:rPr lang="de-DE" sz="4000" dirty="0" err="1" smtClean="0"/>
              <a:t>for</a:t>
            </a:r>
            <a:r>
              <a:rPr lang="de-DE" sz="4000" dirty="0" smtClean="0"/>
              <a:t> </a:t>
            </a:r>
            <a:r>
              <a:rPr lang="de-DE" sz="4000" dirty="0" err="1" smtClean="0"/>
              <a:t>any</a:t>
            </a:r>
            <a:r>
              <a:rPr lang="de-DE" sz="4000" dirty="0" smtClean="0"/>
              <a:t> </a:t>
            </a:r>
          </a:p>
          <a:p>
            <a:r>
              <a:rPr lang="de-DE" sz="4000" dirty="0" smtClean="0"/>
              <a:t>type </a:t>
            </a:r>
            <a:r>
              <a:rPr lang="de-DE" sz="4000" dirty="0" err="1" smtClean="0"/>
              <a:t>and</a:t>
            </a:r>
            <a:r>
              <a:rPr lang="de-DE" sz="4000" dirty="0" smtClean="0"/>
              <a:t> </a:t>
            </a:r>
            <a:r>
              <a:rPr lang="de-DE" sz="4000" dirty="0" err="1" smtClean="0"/>
              <a:t>amount</a:t>
            </a:r>
            <a:r>
              <a:rPr lang="de-DE" sz="4000" dirty="0" smtClean="0"/>
              <a:t> </a:t>
            </a:r>
            <a:r>
              <a:rPr lang="de-DE" sz="4000" dirty="0" err="1" smtClean="0"/>
              <a:t>of</a:t>
            </a:r>
            <a:r>
              <a:rPr lang="de-DE" sz="4000" dirty="0" smtClean="0"/>
              <a:t> </a:t>
            </a:r>
            <a:r>
              <a:rPr lang="de-DE" sz="4000" dirty="0" err="1" smtClean="0"/>
              <a:t>data</a:t>
            </a:r>
            <a:r>
              <a:rPr lang="de-DE" sz="4000" dirty="0" smtClean="0"/>
              <a:t> </a:t>
            </a:r>
            <a:r>
              <a:rPr lang="de-DE" sz="4000" dirty="0" err="1" smtClean="0"/>
              <a:t>which</a:t>
            </a:r>
            <a:r>
              <a:rPr lang="de-DE" sz="4000" dirty="0" smtClean="0"/>
              <a:t> </a:t>
            </a:r>
            <a:r>
              <a:rPr lang="de-DE" sz="4000" dirty="0" err="1" smtClean="0"/>
              <a:t>can‘t</a:t>
            </a:r>
            <a:r>
              <a:rPr lang="de-DE" sz="4000" dirty="0" smtClean="0"/>
              <a:t> </a:t>
            </a:r>
            <a:r>
              <a:rPr lang="de-DE" sz="4000" dirty="0" err="1" smtClean="0"/>
              <a:t>be</a:t>
            </a:r>
            <a:r>
              <a:rPr lang="de-DE" sz="4000" dirty="0" smtClean="0"/>
              <a:t> </a:t>
            </a:r>
          </a:p>
          <a:p>
            <a:r>
              <a:rPr lang="de-DE" sz="4000" dirty="0" err="1" smtClean="0"/>
              <a:t>processed</a:t>
            </a:r>
            <a:r>
              <a:rPr lang="de-DE" sz="4000" dirty="0" smtClean="0"/>
              <a:t> </a:t>
            </a:r>
            <a:r>
              <a:rPr lang="de-DE" sz="4000" dirty="0" err="1" smtClean="0"/>
              <a:t>with</a:t>
            </a:r>
            <a:r>
              <a:rPr lang="de-DE" sz="4000" dirty="0" smtClean="0"/>
              <a:t> </a:t>
            </a:r>
            <a:r>
              <a:rPr lang="de-DE" sz="4000" dirty="0" err="1" smtClean="0"/>
              <a:t>conventional</a:t>
            </a:r>
            <a:r>
              <a:rPr lang="de-DE" sz="4000" dirty="0" smtClean="0"/>
              <a:t> </a:t>
            </a:r>
            <a:r>
              <a:rPr lang="de-DE" sz="4000" dirty="0" err="1" smtClean="0"/>
              <a:t>ways</a:t>
            </a:r>
            <a:r>
              <a:rPr lang="de-DE" sz="4000" dirty="0" smtClean="0"/>
              <a:t> </a:t>
            </a:r>
            <a:r>
              <a:rPr lang="de-DE" sz="4000" dirty="0" err="1" smtClean="0"/>
              <a:t>of</a:t>
            </a:r>
            <a:r>
              <a:rPr lang="de-DE" sz="4000" dirty="0" smtClean="0"/>
              <a:t> </a:t>
            </a:r>
          </a:p>
          <a:p>
            <a:r>
              <a:rPr lang="de-DE" sz="4000" dirty="0" err="1" smtClean="0"/>
              <a:t>data</a:t>
            </a:r>
            <a:r>
              <a:rPr lang="de-DE" sz="4000" dirty="0" smtClean="0"/>
              <a:t> </a:t>
            </a:r>
            <a:r>
              <a:rPr lang="de-DE" sz="4000" dirty="0" err="1" smtClean="0"/>
              <a:t>storaging</a:t>
            </a:r>
            <a:r>
              <a:rPr lang="de-DE" sz="4000" dirty="0" smtClean="0"/>
              <a:t> </a:t>
            </a:r>
            <a:r>
              <a:rPr lang="de-DE" sz="4000" dirty="0" err="1" smtClean="0"/>
              <a:t>and</a:t>
            </a:r>
            <a:r>
              <a:rPr lang="de-DE" sz="4000" dirty="0" smtClean="0"/>
              <a:t> </a:t>
            </a:r>
            <a:r>
              <a:rPr lang="de-DE" sz="4000" dirty="0" err="1" smtClean="0"/>
              <a:t>thus</a:t>
            </a:r>
            <a:r>
              <a:rPr lang="de-DE" sz="4000" dirty="0" smtClean="0"/>
              <a:t> </a:t>
            </a:r>
            <a:r>
              <a:rPr lang="de-DE" sz="4000" dirty="0" err="1" smtClean="0"/>
              <a:t>requires</a:t>
            </a:r>
            <a:r>
              <a:rPr lang="de-DE" sz="4000" dirty="0" smtClean="0"/>
              <a:t> </a:t>
            </a:r>
          </a:p>
          <a:p>
            <a:r>
              <a:rPr lang="de-DE" sz="4000" dirty="0" err="1" smtClean="0"/>
              <a:t>new</a:t>
            </a:r>
            <a:r>
              <a:rPr lang="de-DE" sz="4000" dirty="0" smtClean="0"/>
              <a:t> </a:t>
            </a:r>
            <a:r>
              <a:rPr lang="de-DE" sz="4000" dirty="0" err="1" smtClean="0"/>
              <a:t>and</a:t>
            </a:r>
            <a:r>
              <a:rPr lang="de-DE" sz="4000" dirty="0" smtClean="0"/>
              <a:t> </a:t>
            </a:r>
            <a:r>
              <a:rPr lang="de-DE" sz="4000" dirty="0" err="1" smtClean="0"/>
              <a:t>better</a:t>
            </a:r>
            <a:r>
              <a:rPr lang="de-DE" sz="4000" dirty="0" smtClean="0"/>
              <a:t> </a:t>
            </a:r>
            <a:r>
              <a:rPr lang="de-DE" sz="4000" dirty="0" err="1" smtClean="0"/>
              <a:t>technologies</a:t>
            </a:r>
            <a:r>
              <a:rPr lang="de-DE" sz="4000" dirty="0" smtClean="0"/>
              <a:t>“</a:t>
            </a:r>
          </a:p>
          <a:p>
            <a:r>
              <a:rPr lang="de-DE" sz="4000" dirty="0"/>
              <a:t>	</a:t>
            </a:r>
            <a:r>
              <a:rPr lang="de-DE" sz="4000" dirty="0" smtClean="0"/>
              <a:t>-Gesellschaft für Informatik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0926880" y="12951559"/>
            <a:ext cx="1882503" cy="1154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Def2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 rot="1756467">
            <a:off x="2105283" y="815925"/>
            <a:ext cx="381424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Tweets</a:t>
            </a:r>
            <a:endParaRPr lang="de-DE" sz="9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hteck 11"/>
          <p:cNvSpPr/>
          <p:nvPr/>
        </p:nvSpPr>
        <p:spPr>
          <a:xfrm rot="19651245">
            <a:off x="19883310" y="3137377"/>
            <a:ext cx="503535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Facebook</a:t>
            </a:r>
            <a:endParaRPr lang="de-DE" sz="9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hteck 12"/>
          <p:cNvSpPr/>
          <p:nvPr/>
        </p:nvSpPr>
        <p:spPr>
          <a:xfrm rot="1702329">
            <a:off x="4873194" y="4368930"/>
            <a:ext cx="618515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2.0</a:t>
            </a:r>
            <a:endParaRPr lang="de-DE" sz="9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 rot="19805327">
            <a:off x="17945599" y="5986465"/>
            <a:ext cx="569304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9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YouTube</a:t>
            </a:r>
            <a:endParaRPr lang="de-DE" sz="9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hteck 15"/>
          <p:cNvSpPr/>
          <p:nvPr/>
        </p:nvSpPr>
        <p:spPr>
          <a:xfrm rot="2280349">
            <a:off x="5614887" y="2086732"/>
            <a:ext cx="699422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Smartphones</a:t>
            </a:r>
            <a:endParaRPr lang="de-DE" sz="9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hteck 16"/>
          <p:cNvSpPr/>
          <p:nvPr/>
        </p:nvSpPr>
        <p:spPr>
          <a:xfrm rot="20559459">
            <a:off x="9830339" y="6737947"/>
            <a:ext cx="385894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Twitter</a:t>
            </a:r>
            <a:endParaRPr lang="de-DE" sz="9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hteck 17"/>
          <p:cNvSpPr/>
          <p:nvPr/>
        </p:nvSpPr>
        <p:spPr>
          <a:xfrm rot="20260994">
            <a:off x="16343893" y="2860548"/>
            <a:ext cx="291458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Blogs</a:t>
            </a:r>
            <a:endParaRPr lang="de-DE" sz="9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hteck 18"/>
          <p:cNvSpPr/>
          <p:nvPr/>
        </p:nvSpPr>
        <p:spPr>
          <a:xfrm rot="20825746">
            <a:off x="10045302" y="597025"/>
            <a:ext cx="581704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Broadband</a:t>
            </a:r>
            <a:endParaRPr lang="de-DE" sz="9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hteck 19"/>
          <p:cNvSpPr/>
          <p:nvPr/>
        </p:nvSpPr>
        <p:spPr>
          <a:xfrm rot="551162">
            <a:off x="13148313" y="5063800"/>
            <a:ext cx="432984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Amazon</a:t>
            </a:r>
            <a:endParaRPr lang="de-DE" sz="9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hteck 21"/>
          <p:cNvSpPr/>
          <p:nvPr/>
        </p:nvSpPr>
        <p:spPr>
          <a:xfrm rot="545437">
            <a:off x="12082310" y="2751669"/>
            <a:ext cx="356277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1" cap="none" spc="0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Twitch</a:t>
            </a:r>
            <a:endParaRPr lang="de-DE" sz="9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hteck 22"/>
          <p:cNvSpPr/>
          <p:nvPr/>
        </p:nvSpPr>
        <p:spPr>
          <a:xfrm rot="863594">
            <a:off x="23872083" y="637034"/>
            <a:ext cx="368883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Games</a:t>
            </a:r>
            <a:endParaRPr lang="de-DE" sz="9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hteck 23"/>
          <p:cNvSpPr/>
          <p:nvPr/>
        </p:nvSpPr>
        <p:spPr>
          <a:xfrm rot="1702329">
            <a:off x="18239184" y="1063012"/>
            <a:ext cx="379943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</a:t>
            </a:r>
            <a:endParaRPr lang="de-DE" sz="9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File:Explosi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5217">
            <a:off x="7415506" y="7334353"/>
            <a:ext cx="16256001" cy="177555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10943463" y="13153632"/>
            <a:ext cx="8168345" cy="65556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3500" b="1" u="sng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BIG </a:t>
            </a:r>
          </a:p>
          <a:p>
            <a:pPr algn="ctr"/>
            <a:r>
              <a:rPr lang="de-DE" sz="13500" b="1" u="sng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</a:t>
            </a:r>
          </a:p>
          <a:p>
            <a:pPr algn="ctr"/>
            <a:r>
              <a:rPr lang="de-DE" sz="13500" b="1" u="sng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BANG</a:t>
            </a:r>
            <a:endParaRPr lang="de-DE" sz="13500" b="1" u="sng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7" name="Gerader Verbinder 26"/>
          <p:cNvCxnSpPr/>
          <p:nvPr/>
        </p:nvCxnSpPr>
        <p:spPr>
          <a:xfrm flipV="1">
            <a:off x="9904025" y="8765527"/>
            <a:ext cx="11278961" cy="11795"/>
          </a:xfrm>
          <a:prstGeom prst="line">
            <a:avLst/>
          </a:prstGeom>
          <a:ln w="190500">
            <a:solidFill>
              <a:srgbClr val="FA8F3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 flipV="1">
            <a:off x="9305225" y="8765527"/>
            <a:ext cx="11814882" cy="11796"/>
          </a:xfrm>
          <a:prstGeom prst="line">
            <a:avLst/>
          </a:prstGeom>
          <a:ln w="1905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File:Warning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9449" y="9184621"/>
            <a:ext cx="14859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File:Warning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072" y="9184622"/>
            <a:ext cx="14859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hteck 33"/>
          <p:cNvSpPr/>
          <p:nvPr/>
        </p:nvSpPr>
        <p:spPr>
          <a:xfrm>
            <a:off x="13473527" y="9009063"/>
            <a:ext cx="33281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sz="5400" b="1" dirty="0" smtClean="0">
                <a:ln/>
                <a:solidFill>
                  <a:srgbClr val="FF0000"/>
                </a:solidFill>
              </a:rPr>
              <a:t>!</a:t>
            </a:r>
            <a:r>
              <a:rPr lang="de-DE" sz="5400" b="1" dirty="0" err="1" smtClean="0">
                <a:ln/>
                <a:solidFill>
                  <a:srgbClr val="FF0000"/>
                </a:solidFill>
              </a:rPr>
              <a:t>Warning</a:t>
            </a:r>
            <a:r>
              <a:rPr lang="de-DE" sz="5400" b="1" dirty="0" smtClean="0">
                <a:ln/>
                <a:solidFill>
                  <a:srgbClr val="FF0000"/>
                </a:solidFill>
              </a:rPr>
              <a:t>!</a:t>
            </a:r>
            <a:endParaRPr lang="de-DE" sz="5400" b="1" dirty="0">
              <a:ln/>
              <a:solidFill>
                <a:srgbClr val="FF0000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11980684" y="9800679"/>
            <a:ext cx="639874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sz="4200" b="1" dirty="0" smtClean="0">
                <a:ln/>
                <a:solidFill>
                  <a:srgbClr val="FF0000"/>
                </a:solidFill>
              </a:rPr>
              <a:t>Data </a:t>
            </a:r>
            <a:r>
              <a:rPr lang="de-DE" sz="4200" b="1" dirty="0" err="1" smtClean="0">
                <a:ln/>
                <a:solidFill>
                  <a:srgbClr val="FF0000"/>
                </a:solidFill>
              </a:rPr>
              <a:t>volume</a:t>
            </a:r>
            <a:r>
              <a:rPr lang="de-DE" sz="4200" b="1" dirty="0" smtClean="0">
                <a:ln/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de-DE" sz="4200" b="1" dirty="0" err="1">
                <a:ln/>
                <a:solidFill>
                  <a:srgbClr val="FF0000"/>
                </a:solidFill>
              </a:rPr>
              <a:t>r</a:t>
            </a:r>
            <a:r>
              <a:rPr lang="de-DE" sz="4200" b="1" dirty="0" err="1" smtClean="0">
                <a:ln/>
                <a:solidFill>
                  <a:srgbClr val="FF0000"/>
                </a:solidFill>
              </a:rPr>
              <a:t>eaching</a:t>
            </a:r>
            <a:r>
              <a:rPr lang="de-DE" sz="4200" b="1" dirty="0" smtClean="0">
                <a:ln/>
                <a:solidFill>
                  <a:srgbClr val="FF0000"/>
                </a:solidFill>
              </a:rPr>
              <a:t> </a:t>
            </a:r>
            <a:r>
              <a:rPr lang="de-DE" sz="4200" b="1" dirty="0" err="1" smtClean="0">
                <a:ln/>
                <a:solidFill>
                  <a:srgbClr val="FF0000"/>
                </a:solidFill>
              </a:rPr>
              <a:t>critical</a:t>
            </a:r>
            <a:r>
              <a:rPr lang="de-DE" sz="4200" b="1" dirty="0" smtClean="0">
                <a:ln/>
                <a:solidFill>
                  <a:srgbClr val="FF0000"/>
                </a:solidFill>
              </a:rPr>
              <a:t> </a:t>
            </a:r>
            <a:r>
              <a:rPr lang="de-DE" sz="4200" b="1" dirty="0" err="1" smtClean="0">
                <a:ln/>
                <a:solidFill>
                  <a:srgbClr val="FF0000"/>
                </a:solidFill>
              </a:rPr>
              <a:t>mass</a:t>
            </a:r>
            <a:r>
              <a:rPr lang="de-DE" sz="4200" b="1" dirty="0" smtClean="0">
                <a:ln/>
                <a:solidFill>
                  <a:srgbClr val="FF0000"/>
                </a:solidFill>
              </a:rPr>
              <a:t>!</a:t>
            </a:r>
            <a:endParaRPr lang="de-DE" sz="4200" b="1" dirty="0">
              <a:ln/>
              <a:solidFill>
                <a:srgbClr val="FF0000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184187" y="16876242"/>
            <a:ext cx="9111998" cy="900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651413" y="16998250"/>
            <a:ext cx="260359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600" b="1" cap="none" spc="0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de-DE" sz="5400" b="1" cap="none" spc="0" dirty="0" err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elocity</a:t>
            </a:r>
            <a:endParaRPr lang="de-DE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1066793" y="22533485"/>
            <a:ext cx="250902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6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de-DE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olume</a:t>
            </a:r>
            <a:endParaRPr lang="de-DE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21223388" y="16850014"/>
            <a:ext cx="235519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6600" b="1" cap="none" spc="0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de-DE" sz="5400" b="1" cap="none" spc="0" dirty="0" err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ariety</a:t>
            </a:r>
            <a:endParaRPr lang="de-DE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462895" y="18456570"/>
            <a:ext cx="75956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„Big Data </a:t>
            </a:r>
            <a:r>
              <a:rPr lang="de-DE" sz="4400" dirty="0" err="1" smtClean="0"/>
              <a:t>is</a:t>
            </a:r>
            <a:r>
              <a:rPr lang="de-DE" sz="4400" dirty="0" smtClean="0"/>
              <a:t> an </a:t>
            </a:r>
            <a:r>
              <a:rPr lang="de-DE" sz="4400" dirty="0" err="1" smtClean="0"/>
              <a:t>abstract</a:t>
            </a:r>
            <a:r>
              <a:rPr lang="de-DE" sz="4400" dirty="0" smtClean="0"/>
              <a:t> </a:t>
            </a:r>
            <a:r>
              <a:rPr lang="de-DE" sz="4400" dirty="0" err="1" smtClean="0"/>
              <a:t>term</a:t>
            </a:r>
            <a:r>
              <a:rPr lang="de-DE" sz="4400" dirty="0" smtClean="0"/>
              <a:t> </a:t>
            </a:r>
            <a:r>
              <a:rPr lang="de-DE" sz="4400" dirty="0" err="1" smtClean="0"/>
              <a:t>term</a:t>
            </a:r>
            <a:r>
              <a:rPr lang="de-DE" sz="4400" dirty="0" smtClean="0"/>
              <a:t> </a:t>
            </a:r>
            <a:r>
              <a:rPr lang="de-DE" sz="4400" dirty="0" err="1" smtClean="0"/>
              <a:t>for</a:t>
            </a:r>
            <a:r>
              <a:rPr lang="de-DE" sz="4400" dirty="0" smtClean="0"/>
              <a:t> </a:t>
            </a:r>
            <a:r>
              <a:rPr lang="de-DE" sz="4400" dirty="0" err="1" smtClean="0"/>
              <a:t>any</a:t>
            </a:r>
            <a:r>
              <a:rPr lang="de-DE" sz="4400" dirty="0" smtClean="0"/>
              <a:t> </a:t>
            </a:r>
          </a:p>
          <a:p>
            <a:r>
              <a:rPr lang="de-DE" sz="4400" dirty="0" smtClean="0"/>
              <a:t>type </a:t>
            </a:r>
            <a:r>
              <a:rPr lang="de-DE" sz="4400" dirty="0" err="1" smtClean="0"/>
              <a:t>and</a:t>
            </a:r>
            <a:r>
              <a:rPr lang="de-DE" sz="4400" dirty="0" smtClean="0"/>
              <a:t> </a:t>
            </a:r>
            <a:r>
              <a:rPr lang="de-DE" sz="4400" dirty="0" err="1" smtClean="0"/>
              <a:t>amount</a:t>
            </a:r>
            <a:r>
              <a:rPr lang="de-DE" sz="4400" dirty="0" smtClean="0"/>
              <a:t> </a:t>
            </a:r>
            <a:r>
              <a:rPr lang="de-DE" sz="4400" dirty="0" err="1" smtClean="0"/>
              <a:t>of</a:t>
            </a:r>
            <a:r>
              <a:rPr lang="de-DE" sz="4400" dirty="0" smtClean="0"/>
              <a:t> </a:t>
            </a:r>
            <a:r>
              <a:rPr lang="de-DE" sz="4400" dirty="0" err="1" smtClean="0"/>
              <a:t>data</a:t>
            </a:r>
            <a:r>
              <a:rPr lang="de-DE" sz="4400" dirty="0" smtClean="0"/>
              <a:t> </a:t>
            </a:r>
            <a:r>
              <a:rPr lang="de-DE" sz="4400" dirty="0" err="1" smtClean="0"/>
              <a:t>which</a:t>
            </a:r>
            <a:r>
              <a:rPr lang="de-DE" sz="4400" dirty="0" smtClean="0"/>
              <a:t> </a:t>
            </a:r>
            <a:r>
              <a:rPr lang="de-DE" sz="4400" dirty="0" err="1" smtClean="0"/>
              <a:t>can‘t</a:t>
            </a:r>
            <a:r>
              <a:rPr lang="de-DE" sz="4400" dirty="0" smtClean="0"/>
              <a:t> </a:t>
            </a:r>
            <a:r>
              <a:rPr lang="de-DE" sz="4400" dirty="0" err="1" smtClean="0"/>
              <a:t>be</a:t>
            </a:r>
            <a:r>
              <a:rPr lang="de-DE" sz="4400" dirty="0" smtClean="0"/>
              <a:t> </a:t>
            </a:r>
          </a:p>
          <a:p>
            <a:r>
              <a:rPr lang="de-DE" sz="4400" dirty="0" err="1" smtClean="0"/>
              <a:t>processed</a:t>
            </a:r>
            <a:r>
              <a:rPr lang="de-DE" sz="4400" dirty="0" smtClean="0"/>
              <a:t> </a:t>
            </a:r>
            <a:r>
              <a:rPr lang="de-DE" sz="4400" dirty="0" err="1" smtClean="0"/>
              <a:t>with</a:t>
            </a:r>
            <a:r>
              <a:rPr lang="de-DE" sz="4400" dirty="0" smtClean="0"/>
              <a:t> </a:t>
            </a:r>
            <a:r>
              <a:rPr lang="de-DE" sz="4400" dirty="0" err="1" smtClean="0"/>
              <a:t>conventional</a:t>
            </a:r>
            <a:r>
              <a:rPr lang="de-DE" sz="4400" dirty="0" smtClean="0"/>
              <a:t> </a:t>
            </a:r>
            <a:r>
              <a:rPr lang="de-DE" sz="4400" dirty="0" err="1" smtClean="0"/>
              <a:t>ways</a:t>
            </a:r>
            <a:r>
              <a:rPr lang="de-DE" sz="4400" dirty="0" smtClean="0"/>
              <a:t> </a:t>
            </a:r>
            <a:r>
              <a:rPr lang="de-DE" sz="4400" dirty="0" err="1" smtClean="0"/>
              <a:t>of</a:t>
            </a:r>
            <a:r>
              <a:rPr lang="de-DE" sz="4400" dirty="0" smtClean="0"/>
              <a:t> </a:t>
            </a:r>
            <a:endParaRPr lang="de-DE" sz="4400" dirty="0"/>
          </a:p>
          <a:p>
            <a:r>
              <a:rPr lang="de-DE" sz="4400" dirty="0" err="1"/>
              <a:t>d</a:t>
            </a:r>
            <a:r>
              <a:rPr lang="de-DE" sz="4400" dirty="0" err="1" smtClean="0"/>
              <a:t>ata</a:t>
            </a:r>
            <a:r>
              <a:rPr lang="de-DE" sz="4400" dirty="0" smtClean="0"/>
              <a:t> </a:t>
            </a:r>
            <a:r>
              <a:rPr lang="de-DE" sz="4400" dirty="0" err="1" smtClean="0"/>
              <a:t>storaging</a:t>
            </a:r>
            <a:r>
              <a:rPr lang="de-DE" sz="4400" dirty="0" smtClean="0"/>
              <a:t> </a:t>
            </a:r>
            <a:r>
              <a:rPr lang="de-DE" sz="4400" dirty="0" err="1" smtClean="0"/>
              <a:t>and</a:t>
            </a:r>
            <a:r>
              <a:rPr lang="de-DE" sz="4400" dirty="0" smtClean="0"/>
              <a:t> </a:t>
            </a:r>
            <a:r>
              <a:rPr lang="de-DE" sz="4400" dirty="0" err="1" smtClean="0"/>
              <a:t>thus</a:t>
            </a:r>
            <a:r>
              <a:rPr lang="de-DE" sz="4400" dirty="0" smtClean="0"/>
              <a:t> </a:t>
            </a:r>
            <a:r>
              <a:rPr lang="de-DE" sz="4400" dirty="0" err="1" smtClean="0"/>
              <a:t>requires</a:t>
            </a:r>
            <a:r>
              <a:rPr lang="de-DE" sz="4400" dirty="0" smtClean="0"/>
              <a:t> </a:t>
            </a:r>
          </a:p>
          <a:p>
            <a:r>
              <a:rPr lang="de-DE" sz="4400" dirty="0" err="1" smtClean="0"/>
              <a:t>new</a:t>
            </a:r>
            <a:r>
              <a:rPr lang="de-DE" sz="4400" dirty="0" smtClean="0"/>
              <a:t> </a:t>
            </a:r>
            <a:r>
              <a:rPr lang="de-DE" sz="4400" dirty="0" err="1" smtClean="0"/>
              <a:t>and</a:t>
            </a:r>
            <a:r>
              <a:rPr lang="de-DE" sz="4400" dirty="0" smtClean="0"/>
              <a:t> </a:t>
            </a:r>
            <a:r>
              <a:rPr lang="de-DE" sz="4400" dirty="0" err="1" smtClean="0"/>
              <a:t>better</a:t>
            </a:r>
            <a:r>
              <a:rPr lang="de-DE" sz="4400" dirty="0" smtClean="0"/>
              <a:t> </a:t>
            </a:r>
            <a:r>
              <a:rPr lang="de-DE" sz="4400" dirty="0" err="1" smtClean="0"/>
              <a:t>technologies</a:t>
            </a:r>
            <a:r>
              <a:rPr lang="de-DE" sz="4400" dirty="0" smtClean="0"/>
              <a:t>“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11066793" y="23794950"/>
            <a:ext cx="757680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„Big Data </a:t>
            </a:r>
            <a:r>
              <a:rPr lang="de-DE" sz="4400" dirty="0" err="1" smtClean="0"/>
              <a:t>is</a:t>
            </a:r>
            <a:r>
              <a:rPr lang="de-DE" sz="4400" dirty="0" smtClean="0"/>
              <a:t> an </a:t>
            </a:r>
            <a:r>
              <a:rPr lang="de-DE" sz="4400" dirty="0" err="1" smtClean="0"/>
              <a:t>abstract</a:t>
            </a:r>
            <a:r>
              <a:rPr lang="de-DE" sz="4400" dirty="0" smtClean="0"/>
              <a:t> </a:t>
            </a:r>
            <a:r>
              <a:rPr lang="de-DE" sz="4400" dirty="0" err="1" smtClean="0"/>
              <a:t>term</a:t>
            </a:r>
            <a:r>
              <a:rPr lang="de-DE" sz="4400" dirty="0" smtClean="0"/>
              <a:t> </a:t>
            </a:r>
            <a:r>
              <a:rPr lang="de-DE" sz="4400" dirty="0" err="1" smtClean="0"/>
              <a:t>term</a:t>
            </a:r>
            <a:r>
              <a:rPr lang="de-DE" sz="4400" dirty="0" smtClean="0"/>
              <a:t> </a:t>
            </a:r>
            <a:r>
              <a:rPr lang="de-DE" sz="4400" dirty="0" err="1" smtClean="0"/>
              <a:t>for</a:t>
            </a:r>
            <a:r>
              <a:rPr lang="de-DE" sz="4400" dirty="0" smtClean="0"/>
              <a:t> </a:t>
            </a:r>
            <a:r>
              <a:rPr lang="de-DE" sz="4400" dirty="0" err="1" smtClean="0"/>
              <a:t>any</a:t>
            </a:r>
            <a:r>
              <a:rPr lang="de-DE" sz="4400" dirty="0" smtClean="0"/>
              <a:t> </a:t>
            </a:r>
          </a:p>
          <a:p>
            <a:r>
              <a:rPr lang="de-DE" sz="4400" dirty="0" smtClean="0"/>
              <a:t>type </a:t>
            </a:r>
            <a:r>
              <a:rPr lang="de-DE" sz="4400" dirty="0" err="1" smtClean="0"/>
              <a:t>and</a:t>
            </a:r>
            <a:r>
              <a:rPr lang="de-DE" sz="4400" dirty="0" smtClean="0"/>
              <a:t> </a:t>
            </a:r>
            <a:r>
              <a:rPr lang="de-DE" sz="4400" dirty="0" err="1" smtClean="0"/>
              <a:t>amount</a:t>
            </a:r>
            <a:r>
              <a:rPr lang="de-DE" sz="4400" dirty="0" smtClean="0"/>
              <a:t> </a:t>
            </a:r>
            <a:r>
              <a:rPr lang="de-DE" sz="4400" dirty="0" err="1" smtClean="0"/>
              <a:t>of</a:t>
            </a:r>
            <a:r>
              <a:rPr lang="de-DE" sz="4400" dirty="0" smtClean="0"/>
              <a:t> </a:t>
            </a:r>
            <a:r>
              <a:rPr lang="de-DE" sz="4400" dirty="0" err="1" smtClean="0"/>
              <a:t>data</a:t>
            </a:r>
            <a:r>
              <a:rPr lang="de-DE" sz="4400" dirty="0" smtClean="0"/>
              <a:t> </a:t>
            </a:r>
            <a:r>
              <a:rPr lang="de-DE" sz="4400" dirty="0" err="1" smtClean="0"/>
              <a:t>which</a:t>
            </a:r>
            <a:r>
              <a:rPr lang="de-DE" sz="4400" dirty="0" smtClean="0"/>
              <a:t> </a:t>
            </a:r>
            <a:r>
              <a:rPr lang="de-DE" sz="4400" dirty="0" err="1" smtClean="0"/>
              <a:t>can‘t</a:t>
            </a:r>
            <a:r>
              <a:rPr lang="de-DE" sz="4400" dirty="0" smtClean="0"/>
              <a:t> </a:t>
            </a:r>
            <a:r>
              <a:rPr lang="de-DE" sz="4400" dirty="0" err="1" smtClean="0"/>
              <a:t>be</a:t>
            </a:r>
            <a:r>
              <a:rPr lang="de-DE" sz="4400" dirty="0" smtClean="0"/>
              <a:t> </a:t>
            </a:r>
          </a:p>
          <a:p>
            <a:r>
              <a:rPr lang="de-DE" sz="4400" dirty="0" err="1" smtClean="0"/>
              <a:t>processed</a:t>
            </a:r>
            <a:r>
              <a:rPr lang="de-DE" sz="4400" dirty="0" smtClean="0"/>
              <a:t> </a:t>
            </a:r>
            <a:r>
              <a:rPr lang="de-DE" sz="4400" dirty="0" err="1" smtClean="0"/>
              <a:t>with</a:t>
            </a:r>
            <a:r>
              <a:rPr lang="de-DE" sz="4400" dirty="0" smtClean="0"/>
              <a:t> </a:t>
            </a:r>
            <a:r>
              <a:rPr lang="de-DE" sz="4400" dirty="0" err="1" smtClean="0"/>
              <a:t>conventional</a:t>
            </a:r>
            <a:r>
              <a:rPr lang="de-DE" sz="4400" dirty="0" smtClean="0"/>
              <a:t> </a:t>
            </a:r>
            <a:r>
              <a:rPr lang="de-DE" sz="4400" dirty="0" err="1" smtClean="0"/>
              <a:t>ways</a:t>
            </a:r>
            <a:r>
              <a:rPr lang="de-DE" sz="4400" dirty="0" smtClean="0"/>
              <a:t> </a:t>
            </a:r>
            <a:r>
              <a:rPr lang="de-DE" sz="4400" dirty="0" err="1" smtClean="0"/>
              <a:t>of</a:t>
            </a:r>
            <a:r>
              <a:rPr lang="de-DE" sz="4400" dirty="0" smtClean="0"/>
              <a:t> </a:t>
            </a:r>
            <a:endParaRPr lang="de-DE" sz="4400" dirty="0"/>
          </a:p>
          <a:p>
            <a:r>
              <a:rPr lang="de-DE" sz="4400" dirty="0" err="1"/>
              <a:t>d</a:t>
            </a:r>
            <a:r>
              <a:rPr lang="de-DE" sz="4400" dirty="0" err="1" smtClean="0"/>
              <a:t>ata</a:t>
            </a:r>
            <a:r>
              <a:rPr lang="de-DE" sz="4400" dirty="0" smtClean="0"/>
              <a:t> </a:t>
            </a:r>
            <a:r>
              <a:rPr lang="de-DE" sz="4400" dirty="0" err="1" smtClean="0"/>
              <a:t>storaging</a:t>
            </a:r>
            <a:r>
              <a:rPr lang="de-DE" sz="4400" dirty="0" smtClean="0"/>
              <a:t> </a:t>
            </a:r>
            <a:r>
              <a:rPr lang="de-DE" sz="4400" dirty="0" err="1" smtClean="0"/>
              <a:t>and</a:t>
            </a:r>
            <a:r>
              <a:rPr lang="de-DE" sz="4400" dirty="0" smtClean="0"/>
              <a:t> </a:t>
            </a:r>
            <a:r>
              <a:rPr lang="de-DE" sz="4400" dirty="0" err="1" smtClean="0"/>
              <a:t>thus</a:t>
            </a:r>
            <a:r>
              <a:rPr lang="de-DE" sz="4400" dirty="0" smtClean="0"/>
              <a:t> </a:t>
            </a:r>
            <a:r>
              <a:rPr lang="de-DE" sz="4400" dirty="0" err="1" smtClean="0"/>
              <a:t>requires</a:t>
            </a:r>
            <a:r>
              <a:rPr lang="de-DE" sz="4400" dirty="0" smtClean="0"/>
              <a:t> </a:t>
            </a:r>
          </a:p>
          <a:p>
            <a:r>
              <a:rPr lang="de-DE" sz="4400" dirty="0" err="1" smtClean="0"/>
              <a:t>new</a:t>
            </a:r>
            <a:r>
              <a:rPr lang="de-DE" sz="4400" dirty="0" smtClean="0"/>
              <a:t> </a:t>
            </a:r>
            <a:r>
              <a:rPr lang="de-DE" sz="4400" dirty="0" err="1" smtClean="0"/>
              <a:t>and</a:t>
            </a:r>
            <a:r>
              <a:rPr lang="de-DE" sz="4400" dirty="0" smtClean="0"/>
              <a:t> </a:t>
            </a:r>
            <a:r>
              <a:rPr lang="de-DE" sz="4400" dirty="0" err="1" smtClean="0"/>
              <a:t>better</a:t>
            </a:r>
            <a:r>
              <a:rPr lang="de-DE" sz="4400" dirty="0" smtClean="0"/>
              <a:t> </a:t>
            </a:r>
            <a:r>
              <a:rPr lang="de-DE" sz="4400" dirty="0" err="1" smtClean="0"/>
              <a:t>technologies</a:t>
            </a:r>
            <a:r>
              <a:rPr lang="de-DE" sz="4400" dirty="0" smtClean="0"/>
              <a:t>“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21303137" y="17942960"/>
            <a:ext cx="75773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  </a:t>
            </a:r>
            <a:r>
              <a:rPr lang="de-DE" sz="4400" dirty="0" err="1" smtClean="0"/>
              <a:t>Blahblah</a:t>
            </a:r>
            <a:endParaRPr lang="de-DE" sz="4400" dirty="0" smtClean="0"/>
          </a:p>
          <a:p>
            <a:r>
              <a:rPr lang="de-DE" sz="4400" dirty="0"/>
              <a:t> </a:t>
            </a:r>
            <a:r>
              <a:rPr lang="de-DE" sz="4400" dirty="0" smtClean="0"/>
              <a:t>        </a:t>
            </a:r>
            <a:r>
              <a:rPr lang="de-DE" sz="4400" dirty="0" err="1" smtClean="0"/>
              <a:t>blahblahblah</a:t>
            </a:r>
            <a:endParaRPr lang="de-DE" sz="4400" dirty="0" smtClean="0"/>
          </a:p>
          <a:p>
            <a:r>
              <a:rPr lang="de-DE" sz="4400" dirty="0"/>
              <a:t> </a:t>
            </a:r>
            <a:r>
              <a:rPr lang="de-DE" sz="4400" dirty="0" smtClean="0"/>
              <a:t>            </a:t>
            </a:r>
            <a:r>
              <a:rPr lang="de-DE" sz="4400" dirty="0" err="1" smtClean="0"/>
              <a:t>blahblah</a:t>
            </a:r>
            <a:endParaRPr lang="de-DE" sz="4400" dirty="0" smtClean="0"/>
          </a:p>
          <a:p>
            <a:r>
              <a:rPr lang="de-DE" sz="4400" dirty="0" err="1" smtClean="0"/>
              <a:t>blahlhalhalhalalhal</a:t>
            </a:r>
            <a:endParaRPr lang="de-DE" sz="4400" dirty="0" smtClean="0"/>
          </a:p>
        </p:txBody>
      </p:sp>
    </p:spTree>
    <p:extLst>
      <p:ext uri="{BB962C8B-B14F-4D97-AF65-F5344CB8AC3E}">
        <p14:creationId xmlns:p14="http://schemas.microsoft.com/office/powerpoint/2010/main" val="310068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135</Words>
  <Application>Microsoft Office PowerPoint</Application>
  <PresentationFormat>Benutzerdefiniert</PresentationFormat>
  <Paragraphs>43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Segment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stfascha</dc:creator>
  <cp:lastModifiedBy>stfascha</cp:lastModifiedBy>
  <cp:revision>12</cp:revision>
  <dcterms:created xsi:type="dcterms:W3CDTF">2015-06-03T08:59:32Z</dcterms:created>
  <dcterms:modified xsi:type="dcterms:W3CDTF">2015-06-03T11:56:42Z</dcterms:modified>
</cp:coreProperties>
</file>