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omments/comment1.xml" ContentType="application/vnd.openxmlformats-officedocument.presentationml.comments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8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9.xml" ContentType="application/vnd.openxmlformats-officedocument.drawingml.diagramData+xml"/>
  <Override PartName="/ppt/diagrams/data30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31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2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3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4.xml" ContentType="application/vnd.openxmlformats-officedocument.drawingml.diagramData+xml"/>
  <Override PartName="/ppt/diagrams/data35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6.xml" ContentType="application/vnd.openxmlformats-officedocument.drawingml.diagramData+xml"/>
  <Override PartName="/ppt/diagrams/data37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8.xml" ContentType="application/vnd.openxmlformats-officedocument.drawingml.diagramData+xml"/>
  <Override PartName="/ppt/diagrams/data39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40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41.xml" ContentType="application/vnd.openxmlformats-officedocument.drawingml.diagramData+xml"/>
  <Override PartName="/ppt/diagrams/data42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43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44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45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6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7.xml" ContentType="application/vnd.openxmlformats-officedocument.drawingml.diagramData+xml"/>
  <Override PartName="/ppt/diagrams/data48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31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3" r:id="rId23"/>
    <p:sldId id="284" r:id="rId24"/>
    <p:sldId id="288" r:id="rId25"/>
    <p:sldId id="285" r:id="rId26"/>
    <p:sldId id="311" r:id="rId27"/>
    <p:sldId id="264" r:id="rId28"/>
    <p:sldId id="291" r:id="rId29"/>
    <p:sldId id="292" r:id="rId30"/>
    <p:sldId id="297" r:id="rId31"/>
    <p:sldId id="298" r:id="rId32"/>
    <p:sldId id="293" r:id="rId33"/>
    <p:sldId id="312" r:id="rId34"/>
    <p:sldId id="313" r:id="rId35"/>
    <p:sldId id="307" r:id="rId36"/>
    <p:sldId id="299" r:id="rId37"/>
    <p:sldId id="300" r:id="rId38"/>
    <p:sldId id="302" r:id="rId39"/>
    <p:sldId id="303" r:id="rId40"/>
    <p:sldId id="304" r:id="rId41"/>
    <p:sldId id="305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3847F413-E5EB-493E-AFA3-FAB52515F0D3}">
          <p14:sldIdLst>
            <p14:sldId id="256"/>
            <p14:sldId id="260"/>
            <p14:sldId id="261"/>
            <p14:sldId id="262"/>
            <p14:sldId id="267"/>
            <p14:sldId id="31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3"/>
            <p14:sldId id="284"/>
            <p14:sldId id="288"/>
            <p14:sldId id="285"/>
            <p14:sldId id="311"/>
            <p14:sldId id="264"/>
            <p14:sldId id="291"/>
            <p14:sldId id="292"/>
            <p14:sldId id="297"/>
            <p14:sldId id="298"/>
            <p14:sldId id="293"/>
            <p14:sldId id="312"/>
            <p14:sldId id="313"/>
            <p14:sldId id="307"/>
            <p14:sldId id="299"/>
            <p14:sldId id="300"/>
            <p14:sldId id="302"/>
            <p14:sldId id="303"/>
            <p14:sldId id="304"/>
            <p14:sldId id="305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fasch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FFA"/>
    <a:srgbClr val="00CC00"/>
    <a:srgbClr val="1F7EE7"/>
    <a:srgbClr val="CC0000"/>
    <a:srgbClr val="F8F8F8"/>
    <a:srgbClr val="7DD330"/>
    <a:srgbClr val="0C7CD2"/>
    <a:srgbClr val="AE1517"/>
    <a:srgbClr val="75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9" autoAdjust="0"/>
    <p:restoredTop sz="94660"/>
  </p:normalViewPr>
  <p:slideViewPr>
    <p:cSldViewPr>
      <p:cViewPr varScale="1">
        <p:scale>
          <a:sx n="71" d="100"/>
          <a:sy n="71" d="100"/>
        </p:scale>
        <p:origin x="8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30T13:33:47.878" idx="1">
    <p:pos x="10" y="10"/>
    <p:text>Nash equilibria und Pareto Dominanz lernen und hier erklären.</p:tex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image" Target="../media/image180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iagrams/_rels/data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58F67-F7FB-408C-8E38-FA8AB80B9751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74BC070D-761D-4FFB-86D0-E7BD2B02054B}">
      <dgm:prSet/>
      <dgm:spPr/>
      <dgm:t>
        <a:bodyPr/>
        <a:lstStyle/>
        <a:p>
          <a:pPr rtl="0"/>
          <a:r>
            <a:rPr lang="de-DE" dirty="0" smtClean="0"/>
            <a:t>Grundlagen der Verhaltensausbreitung</a:t>
          </a:r>
          <a:endParaRPr lang="de-DE" dirty="0"/>
        </a:p>
      </dgm:t>
    </dgm:pt>
    <dgm:pt modelId="{E13276B1-FC63-409A-8F92-9A2EAC701F62}" type="parTrans" cxnId="{534E83D4-1031-4C6A-AF02-2306D7549CEB}">
      <dgm:prSet/>
      <dgm:spPr/>
      <dgm:t>
        <a:bodyPr/>
        <a:lstStyle/>
        <a:p>
          <a:endParaRPr lang="de-DE"/>
        </a:p>
      </dgm:t>
    </dgm:pt>
    <dgm:pt modelId="{F6878EB2-312A-429B-BEC9-A527E5405864}" type="sibTrans" cxnId="{534E83D4-1031-4C6A-AF02-2306D7549CEB}">
      <dgm:prSet/>
      <dgm:spPr/>
      <dgm:t>
        <a:bodyPr/>
        <a:lstStyle/>
        <a:p>
          <a:endParaRPr lang="de-DE"/>
        </a:p>
      </dgm:t>
    </dgm:pt>
    <dgm:pt modelId="{E3C702AD-7C00-43CF-8567-8F02C687F652}">
      <dgm:prSet/>
      <dgm:spPr/>
      <dgm:t>
        <a:bodyPr/>
        <a:lstStyle/>
        <a:p>
          <a:pPr rtl="0"/>
          <a:r>
            <a:rPr lang="de-DE" dirty="0" smtClean="0"/>
            <a:t>Modellierung eines sozialen Netzwerks</a:t>
          </a:r>
          <a:endParaRPr lang="de-DE" dirty="0"/>
        </a:p>
      </dgm:t>
    </dgm:pt>
    <dgm:pt modelId="{2A42DAFB-4329-4BF5-9818-C31623B5A1AC}" type="parTrans" cxnId="{EAB96DE1-5F57-457E-AC0A-F856CE5B4589}">
      <dgm:prSet/>
      <dgm:spPr/>
      <dgm:t>
        <a:bodyPr/>
        <a:lstStyle/>
        <a:p>
          <a:endParaRPr lang="de-DE"/>
        </a:p>
      </dgm:t>
    </dgm:pt>
    <dgm:pt modelId="{AF221DBE-6BED-4DB1-B4D4-8BD8E788C96D}" type="sibTrans" cxnId="{EAB96DE1-5F57-457E-AC0A-F856CE5B4589}">
      <dgm:prSet/>
      <dgm:spPr/>
      <dgm:t>
        <a:bodyPr/>
        <a:lstStyle/>
        <a:p>
          <a:endParaRPr lang="de-DE"/>
        </a:p>
      </dgm:t>
    </dgm:pt>
    <dgm:pt modelId="{CA3A2266-6C2E-4B99-98B7-E5EB15697272}">
      <dgm:prSet/>
      <dgm:spPr/>
      <dgm:t>
        <a:bodyPr/>
        <a:lstStyle/>
        <a:p>
          <a:pPr rtl="0"/>
          <a:r>
            <a:rPr lang="de-DE" smtClean="0"/>
            <a:t>Modellierung der Verhaltensausbreitung</a:t>
          </a:r>
          <a:endParaRPr lang="de-DE"/>
        </a:p>
      </dgm:t>
    </dgm:pt>
    <dgm:pt modelId="{0DA38AD9-09E7-49A3-BD20-82152351432A}" type="parTrans" cxnId="{FE8FC027-0927-4B0A-8F62-041358DB69D0}">
      <dgm:prSet/>
      <dgm:spPr/>
      <dgm:t>
        <a:bodyPr/>
        <a:lstStyle/>
        <a:p>
          <a:endParaRPr lang="de-DE"/>
        </a:p>
      </dgm:t>
    </dgm:pt>
    <dgm:pt modelId="{238A09F9-227E-4D02-AC90-480EE0FBA392}" type="sibTrans" cxnId="{FE8FC027-0927-4B0A-8F62-041358DB69D0}">
      <dgm:prSet/>
      <dgm:spPr/>
      <dgm:t>
        <a:bodyPr/>
        <a:lstStyle/>
        <a:p>
          <a:endParaRPr lang="de-DE"/>
        </a:p>
      </dgm:t>
    </dgm:pt>
    <dgm:pt modelId="{7A2A7A4B-C2CD-4F84-8C51-84BED3FD9FDB}">
      <dgm:prSet/>
      <dgm:spPr/>
      <dgm:t>
        <a:bodyPr/>
        <a:lstStyle/>
        <a:p>
          <a:pPr rtl="0"/>
          <a:r>
            <a:rPr lang="de-DE" smtClean="0"/>
            <a:t>Virales Marketing</a:t>
          </a:r>
          <a:endParaRPr lang="de-DE"/>
        </a:p>
      </dgm:t>
    </dgm:pt>
    <dgm:pt modelId="{5E92BF61-823F-42D4-8E42-E199D4E72F8C}" type="parTrans" cxnId="{3343A837-C0AB-4ED0-8289-84F7DA169A68}">
      <dgm:prSet/>
      <dgm:spPr/>
      <dgm:t>
        <a:bodyPr/>
        <a:lstStyle/>
        <a:p>
          <a:endParaRPr lang="de-DE"/>
        </a:p>
      </dgm:t>
    </dgm:pt>
    <dgm:pt modelId="{705C0CE2-7BB6-4A55-A927-9F3B512275B8}" type="sibTrans" cxnId="{3343A837-C0AB-4ED0-8289-84F7DA169A68}">
      <dgm:prSet/>
      <dgm:spPr/>
      <dgm:t>
        <a:bodyPr/>
        <a:lstStyle/>
        <a:p>
          <a:endParaRPr lang="de-DE"/>
        </a:p>
      </dgm:t>
    </dgm:pt>
    <dgm:pt modelId="{0BD02B3E-08CD-4672-B231-FAD5E7E3B50A}" type="pres">
      <dgm:prSet presAssocID="{C9C58F67-F7FB-408C-8E38-FA8AB80B975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5A9B1D9-1336-4DDB-9159-19E278C86138}" type="pres">
      <dgm:prSet presAssocID="{74BC070D-761D-4FFB-86D0-E7BD2B02054B}" presName="composite" presStyleCnt="0"/>
      <dgm:spPr/>
    </dgm:pt>
    <dgm:pt modelId="{2B7B2E69-BC4B-4EF8-8426-B7259B9C3D22}" type="pres">
      <dgm:prSet presAssocID="{74BC070D-761D-4FFB-86D0-E7BD2B02054B}" presName="imgShp" presStyleLbl="fgImgPlace1" presStyleIdx="0" presStyleCnt="4"/>
      <dgm:spPr>
        <a:blipFill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4DC92CC-1326-4F5C-ACA5-F757A0E2473F}" type="pres">
      <dgm:prSet presAssocID="{74BC070D-761D-4FFB-86D0-E7BD2B02054B}" presName="txShp" presStyleLbl="node1" presStyleIdx="0" presStyleCnt="4" custLinFactNeighborX="834" custLinFactNeighborY="-19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009643-5F22-49E3-847D-524151BB5DE3}" type="pres">
      <dgm:prSet presAssocID="{F6878EB2-312A-429B-BEC9-A527E5405864}" presName="spacing" presStyleCnt="0"/>
      <dgm:spPr/>
    </dgm:pt>
    <dgm:pt modelId="{0D00CBD1-5A8D-4575-BCEC-794BD807E709}" type="pres">
      <dgm:prSet presAssocID="{E3C702AD-7C00-43CF-8567-8F02C687F652}" presName="composite" presStyleCnt="0"/>
      <dgm:spPr/>
    </dgm:pt>
    <dgm:pt modelId="{F44172B0-9C47-42B3-B5AF-A1B81CC37695}" type="pres">
      <dgm:prSet presAssocID="{E3C702AD-7C00-43CF-8567-8F02C687F652}" presName="imgShp" presStyleLbl="fgImgPlace1" presStyleIdx="1" presStyleCnt="4" custLinFactNeighborX="-989" custLinFactNeighborY="1861"/>
      <dgm:spPr>
        <a:blipFill rotWithShape="1">
          <a:blip xmlns:r="http://schemas.openxmlformats.org/officeDocument/2006/relationships" r:embed="rId2">
            <a:duotone>
              <a:schemeClr val="accent5">
                <a:alpha val="90000"/>
                <a:hueOff val="1774"/>
                <a:satOff val="-230"/>
                <a:lumOff val="1010"/>
                <a:alphaOff val="-13333"/>
                <a:shade val="20000"/>
                <a:satMod val="200000"/>
              </a:schemeClr>
              <a:schemeClr val="accent5">
                <a:alpha val="90000"/>
                <a:hueOff val="1774"/>
                <a:satOff val="-230"/>
                <a:lumOff val="1010"/>
                <a:alphaOff val="-13333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6AC59A2A-AFB8-4BDB-9E47-49DCFCE08CDB}" type="pres">
      <dgm:prSet presAssocID="{E3C702AD-7C00-43CF-8567-8F02C687F65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6BF478-A956-4718-AF22-DFD124E714DA}" type="pres">
      <dgm:prSet presAssocID="{AF221DBE-6BED-4DB1-B4D4-8BD8E788C96D}" presName="spacing" presStyleCnt="0"/>
      <dgm:spPr/>
    </dgm:pt>
    <dgm:pt modelId="{A5308CBC-1BAB-4FCB-8291-1D99A665ACD1}" type="pres">
      <dgm:prSet presAssocID="{CA3A2266-6C2E-4B99-98B7-E5EB15697272}" presName="composite" presStyleCnt="0"/>
      <dgm:spPr/>
    </dgm:pt>
    <dgm:pt modelId="{F3DA1181-0F0D-4FC4-AEEF-7CDE85ED2FDB}" type="pres">
      <dgm:prSet presAssocID="{CA3A2266-6C2E-4B99-98B7-E5EB15697272}" presName="imgShp" presStyleLbl="fgImgPlace1" presStyleIdx="2" presStyleCnt="4"/>
      <dgm:spPr>
        <a:blipFill rotWithShape="1">
          <a:blip xmlns:r="http://schemas.openxmlformats.org/officeDocument/2006/relationships" r:embed="rId3">
            <a:duotone>
              <a:schemeClr val="accent5">
                <a:alpha val="90000"/>
                <a:hueOff val="3548"/>
                <a:satOff val="-460"/>
                <a:lumOff val="2021"/>
                <a:alphaOff val="-26667"/>
                <a:shade val="20000"/>
                <a:satMod val="200000"/>
              </a:schemeClr>
              <a:schemeClr val="accent5">
                <a:alpha val="90000"/>
                <a:hueOff val="3548"/>
                <a:satOff val="-460"/>
                <a:lumOff val="2021"/>
                <a:alphaOff val="-26667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1008CF77-33BB-4574-9AA7-AE509D4F853A}" type="pres">
      <dgm:prSet presAssocID="{CA3A2266-6C2E-4B99-98B7-E5EB1569727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999B57-8401-4BEC-BCA2-725FC6609631}" type="pres">
      <dgm:prSet presAssocID="{238A09F9-227E-4D02-AC90-480EE0FBA392}" presName="spacing" presStyleCnt="0"/>
      <dgm:spPr/>
    </dgm:pt>
    <dgm:pt modelId="{87969A8C-0F1D-493E-9FA5-AEECBF65BE75}" type="pres">
      <dgm:prSet presAssocID="{7A2A7A4B-C2CD-4F84-8C51-84BED3FD9FDB}" presName="composite" presStyleCnt="0"/>
      <dgm:spPr/>
    </dgm:pt>
    <dgm:pt modelId="{3336C175-F17C-4D19-A0AF-58B60502B45B}" type="pres">
      <dgm:prSet presAssocID="{7A2A7A4B-C2CD-4F84-8C51-84BED3FD9FDB}" presName="imgShp" presStyleLbl="fgImgPlace1" presStyleIdx="3" presStyleCnt="4" custLinFactNeighborX="-989" custLinFactNeighborY="-3445"/>
      <dgm:spPr>
        <a:blipFill rotWithShape="1">
          <a:blip xmlns:r="http://schemas.openxmlformats.org/officeDocument/2006/relationships" r:embed="rId4">
            <a:duotone>
              <a:schemeClr val="accent5">
                <a:alpha val="90000"/>
                <a:hueOff val="5322"/>
                <a:satOff val="-690"/>
                <a:lumOff val="3031"/>
                <a:alphaOff val="-40000"/>
                <a:shade val="20000"/>
                <a:satMod val="200000"/>
              </a:schemeClr>
              <a:schemeClr val="accent5">
                <a:alpha val="90000"/>
                <a:hueOff val="5322"/>
                <a:satOff val="-690"/>
                <a:lumOff val="3031"/>
                <a:alphaOff val="-4000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D29EC5A3-5C7C-43DC-B8E6-7578360E5911}" type="pres">
      <dgm:prSet presAssocID="{7A2A7A4B-C2CD-4F84-8C51-84BED3FD9FD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8FC027-0927-4B0A-8F62-041358DB69D0}" srcId="{C9C58F67-F7FB-408C-8E38-FA8AB80B9751}" destId="{CA3A2266-6C2E-4B99-98B7-E5EB15697272}" srcOrd="2" destOrd="0" parTransId="{0DA38AD9-09E7-49A3-BD20-82152351432A}" sibTransId="{238A09F9-227E-4D02-AC90-480EE0FBA392}"/>
    <dgm:cxn modelId="{B96B4C58-7498-4512-98DC-32F174D51B96}" type="presOf" srcId="{7A2A7A4B-C2CD-4F84-8C51-84BED3FD9FDB}" destId="{D29EC5A3-5C7C-43DC-B8E6-7578360E5911}" srcOrd="0" destOrd="0" presId="urn:microsoft.com/office/officeart/2005/8/layout/vList3"/>
    <dgm:cxn modelId="{3343A837-C0AB-4ED0-8289-84F7DA169A68}" srcId="{C9C58F67-F7FB-408C-8E38-FA8AB80B9751}" destId="{7A2A7A4B-C2CD-4F84-8C51-84BED3FD9FDB}" srcOrd="3" destOrd="0" parTransId="{5E92BF61-823F-42D4-8E42-E199D4E72F8C}" sibTransId="{705C0CE2-7BB6-4A55-A927-9F3B512275B8}"/>
    <dgm:cxn modelId="{19EB5000-D581-4329-9D2C-E43F054039D5}" type="presOf" srcId="{E3C702AD-7C00-43CF-8567-8F02C687F652}" destId="{6AC59A2A-AFB8-4BDB-9E47-49DCFCE08CDB}" srcOrd="0" destOrd="0" presId="urn:microsoft.com/office/officeart/2005/8/layout/vList3"/>
    <dgm:cxn modelId="{534E83D4-1031-4C6A-AF02-2306D7549CEB}" srcId="{C9C58F67-F7FB-408C-8E38-FA8AB80B9751}" destId="{74BC070D-761D-4FFB-86D0-E7BD2B02054B}" srcOrd="0" destOrd="0" parTransId="{E13276B1-FC63-409A-8F92-9A2EAC701F62}" sibTransId="{F6878EB2-312A-429B-BEC9-A527E5405864}"/>
    <dgm:cxn modelId="{55913A21-EB16-4722-B0D8-56B145D7A09D}" type="presOf" srcId="{74BC070D-761D-4FFB-86D0-E7BD2B02054B}" destId="{94DC92CC-1326-4F5C-ACA5-F757A0E2473F}" srcOrd="0" destOrd="0" presId="urn:microsoft.com/office/officeart/2005/8/layout/vList3"/>
    <dgm:cxn modelId="{93A3DAB0-8999-4D79-8F94-F7673504D08F}" type="presOf" srcId="{C9C58F67-F7FB-408C-8E38-FA8AB80B9751}" destId="{0BD02B3E-08CD-4672-B231-FAD5E7E3B50A}" srcOrd="0" destOrd="0" presId="urn:microsoft.com/office/officeart/2005/8/layout/vList3"/>
    <dgm:cxn modelId="{D0BE656D-DC07-4985-87F5-A6BC480D5BFC}" type="presOf" srcId="{CA3A2266-6C2E-4B99-98B7-E5EB15697272}" destId="{1008CF77-33BB-4574-9AA7-AE509D4F853A}" srcOrd="0" destOrd="0" presId="urn:microsoft.com/office/officeart/2005/8/layout/vList3"/>
    <dgm:cxn modelId="{EAB96DE1-5F57-457E-AC0A-F856CE5B4589}" srcId="{C9C58F67-F7FB-408C-8E38-FA8AB80B9751}" destId="{E3C702AD-7C00-43CF-8567-8F02C687F652}" srcOrd="1" destOrd="0" parTransId="{2A42DAFB-4329-4BF5-9818-C31623B5A1AC}" sibTransId="{AF221DBE-6BED-4DB1-B4D4-8BD8E788C96D}"/>
    <dgm:cxn modelId="{EE0423F9-E221-4530-8E6C-72E209938D40}" type="presParOf" srcId="{0BD02B3E-08CD-4672-B231-FAD5E7E3B50A}" destId="{F5A9B1D9-1336-4DDB-9159-19E278C86138}" srcOrd="0" destOrd="0" presId="urn:microsoft.com/office/officeart/2005/8/layout/vList3"/>
    <dgm:cxn modelId="{7EDC0D10-E7DF-4920-8337-C8FABCCC56C7}" type="presParOf" srcId="{F5A9B1D9-1336-4DDB-9159-19E278C86138}" destId="{2B7B2E69-BC4B-4EF8-8426-B7259B9C3D22}" srcOrd="0" destOrd="0" presId="urn:microsoft.com/office/officeart/2005/8/layout/vList3"/>
    <dgm:cxn modelId="{7305CB5B-516C-41AA-B74F-400FDB86109F}" type="presParOf" srcId="{F5A9B1D9-1336-4DDB-9159-19E278C86138}" destId="{94DC92CC-1326-4F5C-ACA5-F757A0E2473F}" srcOrd="1" destOrd="0" presId="urn:microsoft.com/office/officeart/2005/8/layout/vList3"/>
    <dgm:cxn modelId="{80CBAC70-1287-4091-8B37-B1C0E8BEBC48}" type="presParOf" srcId="{0BD02B3E-08CD-4672-B231-FAD5E7E3B50A}" destId="{A1009643-5F22-49E3-847D-524151BB5DE3}" srcOrd="1" destOrd="0" presId="urn:microsoft.com/office/officeart/2005/8/layout/vList3"/>
    <dgm:cxn modelId="{DC4C286A-F8D8-4BD9-9D25-B2C0DB473654}" type="presParOf" srcId="{0BD02B3E-08CD-4672-B231-FAD5E7E3B50A}" destId="{0D00CBD1-5A8D-4575-BCEC-794BD807E709}" srcOrd="2" destOrd="0" presId="urn:microsoft.com/office/officeart/2005/8/layout/vList3"/>
    <dgm:cxn modelId="{8CBA9716-0E81-4269-813A-7A3646D3590D}" type="presParOf" srcId="{0D00CBD1-5A8D-4575-BCEC-794BD807E709}" destId="{F44172B0-9C47-42B3-B5AF-A1B81CC37695}" srcOrd="0" destOrd="0" presId="urn:microsoft.com/office/officeart/2005/8/layout/vList3"/>
    <dgm:cxn modelId="{80824099-61DD-47CD-B28C-5C2FB8895325}" type="presParOf" srcId="{0D00CBD1-5A8D-4575-BCEC-794BD807E709}" destId="{6AC59A2A-AFB8-4BDB-9E47-49DCFCE08CDB}" srcOrd="1" destOrd="0" presId="urn:microsoft.com/office/officeart/2005/8/layout/vList3"/>
    <dgm:cxn modelId="{838CF3A9-80EE-4228-8EAA-FAD6ED18B34B}" type="presParOf" srcId="{0BD02B3E-08CD-4672-B231-FAD5E7E3B50A}" destId="{F96BF478-A956-4718-AF22-DFD124E714DA}" srcOrd="3" destOrd="0" presId="urn:microsoft.com/office/officeart/2005/8/layout/vList3"/>
    <dgm:cxn modelId="{DC8C9BDB-9395-4FB6-AD99-E8739483754B}" type="presParOf" srcId="{0BD02B3E-08CD-4672-B231-FAD5E7E3B50A}" destId="{A5308CBC-1BAB-4FCB-8291-1D99A665ACD1}" srcOrd="4" destOrd="0" presId="urn:microsoft.com/office/officeart/2005/8/layout/vList3"/>
    <dgm:cxn modelId="{484B7633-AB35-487F-A9BD-217CE979D7E9}" type="presParOf" srcId="{A5308CBC-1BAB-4FCB-8291-1D99A665ACD1}" destId="{F3DA1181-0F0D-4FC4-AEEF-7CDE85ED2FDB}" srcOrd="0" destOrd="0" presId="urn:microsoft.com/office/officeart/2005/8/layout/vList3"/>
    <dgm:cxn modelId="{EEEDFF80-5C46-4FF3-AA74-BFDB6D35C916}" type="presParOf" srcId="{A5308CBC-1BAB-4FCB-8291-1D99A665ACD1}" destId="{1008CF77-33BB-4574-9AA7-AE509D4F853A}" srcOrd="1" destOrd="0" presId="urn:microsoft.com/office/officeart/2005/8/layout/vList3"/>
    <dgm:cxn modelId="{DB78F0E3-4594-4503-BEA0-E0B8FC543564}" type="presParOf" srcId="{0BD02B3E-08CD-4672-B231-FAD5E7E3B50A}" destId="{F8999B57-8401-4BEC-BCA2-725FC6609631}" srcOrd="5" destOrd="0" presId="urn:microsoft.com/office/officeart/2005/8/layout/vList3"/>
    <dgm:cxn modelId="{5D3E7FBE-E260-4F57-B7C4-B2B07F0803AB}" type="presParOf" srcId="{0BD02B3E-08CD-4672-B231-FAD5E7E3B50A}" destId="{87969A8C-0F1D-493E-9FA5-AEECBF65BE75}" srcOrd="6" destOrd="0" presId="urn:microsoft.com/office/officeart/2005/8/layout/vList3"/>
    <dgm:cxn modelId="{0D840D8F-2FFA-43D5-8B2A-14B047570D0F}" type="presParOf" srcId="{87969A8C-0F1D-493E-9FA5-AEECBF65BE75}" destId="{3336C175-F17C-4D19-A0AF-58B60502B45B}" srcOrd="0" destOrd="0" presId="urn:microsoft.com/office/officeart/2005/8/layout/vList3"/>
    <dgm:cxn modelId="{EE77CF1F-3DE5-4E5D-ADC8-7B66C651B057}" type="presParOf" srcId="{87969A8C-0F1D-493E-9FA5-AEECBF65BE75}" destId="{D29EC5A3-5C7C-43DC-B8E6-7578360E5911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3F92C6-9FDE-4B0D-888A-1D1FD7C3D24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DD3DE77-9FD4-4E6C-9213-046380C70FD2}">
      <dgm:prSet/>
      <dgm:spPr/>
      <dgm:t>
        <a:bodyPr/>
        <a:lstStyle/>
        <a:p>
          <a:pPr rtl="0"/>
          <a:r>
            <a:rPr lang="de-DE" smtClean="0"/>
            <a:t>Die Personen innerhalb eines sozialen Netzwerkes unterschieden sich maßgeblich im Bezug auf die Verhaltensausbreitung.</a:t>
          </a:r>
          <a:endParaRPr lang="de-DE"/>
        </a:p>
      </dgm:t>
    </dgm:pt>
    <dgm:pt modelId="{F10CD3A9-CC9F-4805-A2E1-B8F7356007F1}" type="parTrans" cxnId="{DF918781-54C3-45FB-A0C4-B0CAA1B4D1F6}">
      <dgm:prSet/>
      <dgm:spPr/>
      <dgm:t>
        <a:bodyPr/>
        <a:lstStyle/>
        <a:p>
          <a:endParaRPr lang="de-DE"/>
        </a:p>
      </dgm:t>
    </dgm:pt>
    <dgm:pt modelId="{581B92FF-6676-4E63-87EC-6FB59BB5D605}" type="sibTrans" cxnId="{DF918781-54C3-45FB-A0C4-B0CAA1B4D1F6}">
      <dgm:prSet/>
      <dgm:spPr/>
      <dgm:t>
        <a:bodyPr/>
        <a:lstStyle/>
        <a:p>
          <a:endParaRPr lang="de-DE"/>
        </a:p>
      </dgm:t>
    </dgm:pt>
    <dgm:pt modelId="{12F85BA5-C684-4BCE-A690-9BF006ED9C9F}">
      <dgm:prSet/>
      <dgm:spPr/>
      <dgm:t>
        <a:bodyPr/>
        <a:lstStyle/>
        <a:p>
          <a:pPr rtl="0"/>
          <a:r>
            <a:rPr lang="de-DE" smtClean="0"/>
            <a:t>Manche Personen akzeptieren neues Verhalten schneller als andere.</a:t>
          </a:r>
          <a:endParaRPr lang="de-DE"/>
        </a:p>
      </dgm:t>
    </dgm:pt>
    <dgm:pt modelId="{C15A5464-D220-44D5-A6A6-A2F666571653}" type="parTrans" cxnId="{FEF1CFEE-2B89-4A64-B3E8-D12EC31623CE}">
      <dgm:prSet/>
      <dgm:spPr/>
      <dgm:t>
        <a:bodyPr/>
        <a:lstStyle/>
        <a:p>
          <a:endParaRPr lang="de-DE"/>
        </a:p>
      </dgm:t>
    </dgm:pt>
    <dgm:pt modelId="{F6475030-E352-44F2-8275-EC0FC777C43F}" type="sibTrans" cxnId="{FEF1CFEE-2B89-4A64-B3E8-D12EC31623CE}">
      <dgm:prSet/>
      <dgm:spPr/>
      <dgm:t>
        <a:bodyPr/>
        <a:lstStyle/>
        <a:p>
          <a:endParaRPr lang="de-DE"/>
        </a:p>
      </dgm:t>
    </dgm:pt>
    <dgm:pt modelId="{7FE411D5-2EC3-4494-933A-D5B31B524901}">
      <dgm:prSet/>
      <dgm:spPr/>
      <dgm:t>
        <a:bodyPr/>
        <a:lstStyle/>
        <a:p>
          <a:pPr rtl="0"/>
          <a:r>
            <a:rPr lang="de-DE" smtClean="0"/>
            <a:t>Allgemein lassen sich vier Gruppen von Personen definieren.</a:t>
          </a:r>
          <a:endParaRPr lang="de-DE"/>
        </a:p>
      </dgm:t>
    </dgm:pt>
    <dgm:pt modelId="{CD10C993-616E-45D9-A50B-37D79480C277}" type="parTrans" cxnId="{373DFDF9-D305-451B-BD3C-93D6526CBA67}">
      <dgm:prSet/>
      <dgm:spPr/>
      <dgm:t>
        <a:bodyPr/>
        <a:lstStyle/>
        <a:p>
          <a:endParaRPr lang="de-DE"/>
        </a:p>
      </dgm:t>
    </dgm:pt>
    <dgm:pt modelId="{85FB5298-529B-4D45-A69B-3E5F8DA05D52}" type="sibTrans" cxnId="{373DFDF9-D305-451B-BD3C-93D6526CBA67}">
      <dgm:prSet/>
      <dgm:spPr/>
      <dgm:t>
        <a:bodyPr/>
        <a:lstStyle/>
        <a:p>
          <a:endParaRPr lang="de-DE"/>
        </a:p>
      </dgm:t>
    </dgm:pt>
    <dgm:pt modelId="{FFE9B28B-AC61-494D-8060-E174800EB4A9}" type="pres">
      <dgm:prSet presAssocID="{383F92C6-9FDE-4B0D-888A-1D1FD7C3D2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F095AAE-9703-4057-9051-1E8668030652}" type="pres">
      <dgm:prSet presAssocID="{1DD3DE77-9FD4-4E6C-9213-046380C70F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C26E97-A677-417F-8AC9-2D27D608824B}" type="pres">
      <dgm:prSet presAssocID="{581B92FF-6676-4E63-87EC-6FB59BB5D605}" presName="spacer" presStyleCnt="0"/>
      <dgm:spPr/>
    </dgm:pt>
    <dgm:pt modelId="{665804CE-6CCE-4D81-BB92-E828CF4120CB}" type="pres">
      <dgm:prSet presAssocID="{12F85BA5-C684-4BCE-A690-9BF006ED9C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E3F054-BC70-43F5-A443-A406B6530428}" type="pres">
      <dgm:prSet presAssocID="{F6475030-E352-44F2-8275-EC0FC777C43F}" presName="spacer" presStyleCnt="0"/>
      <dgm:spPr/>
    </dgm:pt>
    <dgm:pt modelId="{C73E79C8-734F-4E29-B4AD-91AEF388B61A}" type="pres">
      <dgm:prSet presAssocID="{7FE411D5-2EC3-4494-933A-D5B31B5249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F1CFEE-2B89-4A64-B3E8-D12EC31623CE}" srcId="{383F92C6-9FDE-4B0D-888A-1D1FD7C3D241}" destId="{12F85BA5-C684-4BCE-A690-9BF006ED9C9F}" srcOrd="1" destOrd="0" parTransId="{C15A5464-D220-44D5-A6A6-A2F666571653}" sibTransId="{F6475030-E352-44F2-8275-EC0FC777C43F}"/>
    <dgm:cxn modelId="{74D7DA2B-39F2-47BD-A969-CC7E2130FD24}" type="presOf" srcId="{1DD3DE77-9FD4-4E6C-9213-046380C70FD2}" destId="{BF095AAE-9703-4057-9051-1E8668030652}" srcOrd="0" destOrd="0" presId="urn:microsoft.com/office/officeart/2005/8/layout/vList2"/>
    <dgm:cxn modelId="{373DFDF9-D305-451B-BD3C-93D6526CBA67}" srcId="{383F92C6-9FDE-4B0D-888A-1D1FD7C3D241}" destId="{7FE411D5-2EC3-4494-933A-D5B31B524901}" srcOrd="2" destOrd="0" parTransId="{CD10C993-616E-45D9-A50B-37D79480C277}" sibTransId="{85FB5298-529B-4D45-A69B-3E5F8DA05D52}"/>
    <dgm:cxn modelId="{2B8219CD-AEE9-45B6-98A3-F63FE97899A2}" type="presOf" srcId="{383F92C6-9FDE-4B0D-888A-1D1FD7C3D241}" destId="{FFE9B28B-AC61-494D-8060-E174800EB4A9}" srcOrd="0" destOrd="0" presId="urn:microsoft.com/office/officeart/2005/8/layout/vList2"/>
    <dgm:cxn modelId="{DF918781-54C3-45FB-A0C4-B0CAA1B4D1F6}" srcId="{383F92C6-9FDE-4B0D-888A-1D1FD7C3D241}" destId="{1DD3DE77-9FD4-4E6C-9213-046380C70FD2}" srcOrd="0" destOrd="0" parTransId="{F10CD3A9-CC9F-4805-A2E1-B8F7356007F1}" sibTransId="{581B92FF-6676-4E63-87EC-6FB59BB5D605}"/>
    <dgm:cxn modelId="{3B1BACE2-07F5-4824-BAB6-83C6885404B8}" type="presOf" srcId="{7FE411D5-2EC3-4494-933A-D5B31B524901}" destId="{C73E79C8-734F-4E29-B4AD-91AEF388B61A}" srcOrd="0" destOrd="0" presId="urn:microsoft.com/office/officeart/2005/8/layout/vList2"/>
    <dgm:cxn modelId="{10A36564-A4FD-40E0-BE32-700BD1E4FBB2}" type="presOf" srcId="{12F85BA5-C684-4BCE-A690-9BF006ED9C9F}" destId="{665804CE-6CCE-4D81-BB92-E828CF4120CB}" srcOrd="0" destOrd="0" presId="urn:microsoft.com/office/officeart/2005/8/layout/vList2"/>
    <dgm:cxn modelId="{337159E9-030A-4B52-917A-4CF250F92B66}" type="presParOf" srcId="{FFE9B28B-AC61-494D-8060-E174800EB4A9}" destId="{BF095AAE-9703-4057-9051-1E8668030652}" srcOrd="0" destOrd="0" presId="urn:microsoft.com/office/officeart/2005/8/layout/vList2"/>
    <dgm:cxn modelId="{E0077918-6A5C-4037-819A-BEBF68D1EA69}" type="presParOf" srcId="{FFE9B28B-AC61-494D-8060-E174800EB4A9}" destId="{30C26E97-A677-417F-8AC9-2D27D608824B}" srcOrd="1" destOrd="0" presId="urn:microsoft.com/office/officeart/2005/8/layout/vList2"/>
    <dgm:cxn modelId="{E1CC9FA7-D844-4CB4-AFC3-71C6D68A3FFD}" type="presParOf" srcId="{FFE9B28B-AC61-494D-8060-E174800EB4A9}" destId="{665804CE-6CCE-4D81-BB92-E828CF4120CB}" srcOrd="2" destOrd="0" presId="urn:microsoft.com/office/officeart/2005/8/layout/vList2"/>
    <dgm:cxn modelId="{8B262CF5-EFA0-4E15-B089-326F1D574C16}" type="presParOf" srcId="{FFE9B28B-AC61-494D-8060-E174800EB4A9}" destId="{DCE3F054-BC70-43F5-A443-A406B6530428}" srcOrd="3" destOrd="0" presId="urn:microsoft.com/office/officeart/2005/8/layout/vList2"/>
    <dgm:cxn modelId="{56411B2E-769C-4047-A7F2-D66506BF48A8}" type="presParOf" srcId="{FFE9B28B-AC61-494D-8060-E174800EB4A9}" destId="{C73E79C8-734F-4E29-B4AD-91AEF388B6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C2436F-4516-4CA7-94B2-92F34A2575EE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C372B85-46FD-4B17-9BB3-385B66FB3A70}">
      <dgm:prSet/>
      <dgm:spPr/>
      <dgm:t>
        <a:bodyPr/>
        <a:lstStyle/>
        <a:p>
          <a:pPr rtl="0"/>
          <a:r>
            <a:rPr lang="de-DE" smtClean="0"/>
            <a:t>Innovatoren sind die Zündfunken der Verhaltensausbreitung in einem Netzwerk.</a:t>
          </a:r>
          <a:endParaRPr lang="de-DE"/>
        </a:p>
      </dgm:t>
    </dgm:pt>
    <dgm:pt modelId="{4F72E990-8F42-4B55-A193-B2914AC846E3}" type="parTrans" cxnId="{66985026-23F5-4FE8-A020-4E1206B839A1}">
      <dgm:prSet/>
      <dgm:spPr/>
      <dgm:t>
        <a:bodyPr/>
        <a:lstStyle/>
        <a:p>
          <a:endParaRPr lang="de-DE"/>
        </a:p>
      </dgm:t>
    </dgm:pt>
    <dgm:pt modelId="{8C57B3AB-BEF4-4615-A984-04A75BD6CC34}" type="sibTrans" cxnId="{66985026-23F5-4FE8-A020-4E1206B839A1}">
      <dgm:prSet/>
      <dgm:spPr/>
      <dgm:t>
        <a:bodyPr/>
        <a:lstStyle/>
        <a:p>
          <a:endParaRPr lang="de-DE"/>
        </a:p>
      </dgm:t>
    </dgm:pt>
    <dgm:pt modelId="{6B476B83-35DF-4467-B567-114C09724699}">
      <dgm:prSet/>
      <dgm:spPr/>
      <dgm:t>
        <a:bodyPr/>
        <a:lstStyle/>
        <a:p>
          <a:pPr rtl="0"/>
          <a:r>
            <a:rPr lang="de-DE" smtClean="0"/>
            <a:t>Sie adaptieren neue Verhaltensweisen als erste und unabhängig von anderen Personen.</a:t>
          </a:r>
          <a:endParaRPr lang="de-DE"/>
        </a:p>
      </dgm:t>
    </dgm:pt>
    <dgm:pt modelId="{39A1AF3A-47C5-4CB9-9D21-2E90BB392285}" type="parTrans" cxnId="{06B9EF67-1413-4A48-BD79-588D637CFF01}">
      <dgm:prSet/>
      <dgm:spPr/>
      <dgm:t>
        <a:bodyPr/>
        <a:lstStyle/>
        <a:p>
          <a:endParaRPr lang="de-DE"/>
        </a:p>
      </dgm:t>
    </dgm:pt>
    <dgm:pt modelId="{C0705A01-002A-4238-9431-D44EAC36145B}" type="sibTrans" cxnId="{06B9EF67-1413-4A48-BD79-588D637CFF01}">
      <dgm:prSet/>
      <dgm:spPr/>
      <dgm:t>
        <a:bodyPr/>
        <a:lstStyle/>
        <a:p>
          <a:endParaRPr lang="de-DE"/>
        </a:p>
      </dgm:t>
    </dgm:pt>
    <dgm:pt modelId="{A0D4A2A9-32D6-49C9-A7E6-555DFD443902}">
      <dgm:prSet/>
      <dgm:spPr/>
      <dgm:t>
        <a:bodyPr/>
        <a:lstStyle/>
        <a:p>
          <a:pPr rtl="0"/>
          <a:r>
            <a:rPr lang="de-DE" smtClean="0"/>
            <a:t>Sie besitzen häufig einflussreiche Positionen innerhalb eines Netzwerkes.</a:t>
          </a:r>
          <a:endParaRPr lang="de-DE"/>
        </a:p>
      </dgm:t>
    </dgm:pt>
    <dgm:pt modelId="{CB9ED1FA-2143-4128-B340-0DC2CFBF48F3}" type="parTrans" cxnId="{3060C84D-3334-49F2-A86F-451E6B34D9AE}">
      <dgm:prSet/>
      <dgm:spPr/>
      <dgm:t>
        <a:bodyPr/>
        <a:lstStyle/>
        <a:p>
          <a:endParaRPr lang="de-DE"/>
        </a:p>
      </dgm:t>
    </dgm:pt>
    <dgm:pt modelId="{2C6460A3-2FBC-4353-846A-5971F9A58989}" type="sibTrans" cxnId="{3060C84D-3334-49F2-A86F-451E6B34D9AE}">
      <dgm:prSet/>
      <dgm:spPr/>
      <dgm:t>
        <a:bodyPr/>
        <a:lstStyle/>
        <a:p>
          <a:endParaRPr lang="de-DE"/>
        </a:p>
      </dgm:t>
    </dgm:pt>
    <dgm:pt modelId="{F35D5F6F-A011-4A70-8ACA-3FD5AE3E74D3}" type="pres">
      <dgm:prSet presAssocID="{40C2436F-4516-4CA7-94B2-92F34A257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5622C8-AABB-400A-B6FB-80042B807328}" type="pres">
      <dgm:prSet presAssocID="{AC372B85-46FD-4B17-9BB3-385B66FB3A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326947-E7F5-4B0E-8D46-04BDA47C472C}" type="pres">
      <dgm:prSet presAssocID="{8C57B3AB-BEF4-4615-A984-04A75BD6CC34}" presName="spacer" presStyleCnt="0"/>
      <dgm:spPr/>
    </dgm:pt>
    <dgm:pt modelId="{448402B3-57F9-4520-958C-8DFBDD39765A}" type="pres">
      <dgm:prSet presAssocID="{6B476B83-35DF-4467-B567-114C097246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C94A5B-483B-45D4-B6BA-D61DDC365C03}" type="pres">
      <dgm:prSet presAssocID="{C0705A01-002A-4238-9431-D44EAC36145B}" presName="spacer" presStyleCnt="0"/>
      <dgm:spPr/>
    </dgm:pt>
    <dgm:pt modelId="{AA16FD21-780E-460F-BA3A-123AFCAE8FFF}" type="pres">
      <dgm:prSet presAssocID="{A0D4A2A9-32D6-49C9-A7E6-555DFD4439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292B550-327F-4202-9182-25136E087278}" type="presOf" srcId="{AC372B85-46FD-4B17-9BB3-385B66FB3A70}" destId="{155622C8-AABB-400A-B6FB-80042B807328}" srcOrd="0" destOrd="0" presId="urn:microsoft.com/office/officeart/2005/8/layout/vList2"/>
    <dgm:cxn modelId="{3060C84D-3334-49F2-A86F-451E6B34D9AE}" srcId="{40C2436F-4516-4CA7-94B2-92F34A2575EE}" destId="{A0D4A2A9-32D6-49C9-A7E6-555DFD443902}" srcOrd="2" destOrd="0" parTransId="{CB9ED1FA-2143-4128-B340-0DC2CFBF48F3}" sibTransId="{2C6460A3-2FBC-4353-846A-5971F9A58989}"/>
    <dgm:cxn modelId="{751F2A72-9151-4676-9700-9BF321114C2A}" type="presOf" srcId="{40C2436F-4516-4CA7-94B2-92F34A2575EE}" destId="{F35D5F6F-A011-4A70-8ACA-3FD5AE3E74D3}" srcOrd="0" destOrd="0" presId="urn:microsoft.com/office/officeart/2005/8/layout/vList2"/>
    <dgm:cxn modelId="{CCA6ABE9-0372-472C-9AB9-DCC467DC616D}" type="presOf" srcId="{A0D4A2A9-32D6-49C9-A7E6-555DFD443902}" destId="{AA16FD21-780E-460F-BA3A-123AFCAE8FFF}" srcOrd="0" destOrd="0" presId="urn:microsoft.com/office/officeart/2005/8/layout/vList2"/>
    <dgm:cxn modelId="{4486ABAC-E07B-41CC-98CA-B3370D6CCE99}" type="presOf" srcId="{6B476B83-35DF-4467-B567-114C09724699}" destId="{448402B3-57F9-4520-958C-8DFBDD39765A}" srcOrd="0" destOrd="0" presId="urn:microsoft.com/office/officeart/2005/8/layout/vList2"/>
    <dgm:cxn modelId="{66985026-23F5-4FE8-A020-4E1206B839A1}" srcId="{40C2436F-4516-4CA7-94B2-92F34A2575EE}" destId="{AC372B85-46FD-4B17-9BB3-385B66FB3A70}" srcOrd="0" destOrd="0" parTransId="{4F72E990-8F42-4B55-A193-B2914AC846E3}" sibTransId="{8C57B3AB-BEF4-4615-A984-04A75BD6CC34}"/>
    <dgm:cxn modelId="{06B9EF67-1413-4A48-BD79-588D637CFF01}" srcId="{40C2436F-4516-4CA7-94B2-92F34A2575EE}" destId="{6B476B83-35DF-4467-B567-114C09724699}" srcOrd="1" destOrd="0" parTransId="{39A1AF3A-47C5-4CB9-9D21-2E90BB392285}" sibTransId="{C0705A01-002A-4238-9431-D44EAC36145B}"/>
    <dgm:cxn modelId="{B0083EE0-0B27-48E6-B1A1-A3E98DCD1F64}" type="presParOf" srcId="{F35D5F6F-A011-4A70-8ACA-3FD5AE3E74D3}" destId="{155622C8-AABB-400A-B6FB-80042B807328}" srcOrd="0" destOrd="0" presId="urn:microsoft.com/office/officeart/2005/8/layout/vList2"/>
    <dgm:cxn modelId="{F73F1D21-6649-41D0-B905-0C431062DE31}" type="presParOf" srcId="{F35D5F6F-A011-4A70-8ACA-3FD5AE3E74D3}" destId="{71326947-E7F5-4B0E-8D46-04BDA47C472C}" srcOrd="1" destOrd="0" presId="urn:microsoft.com/office/officeart/2005/8/layout/vList2"/>
    <dgm:cxn modelId="{94AEEA04-5641-44A4-9025-F76CCE2F8AAC}" type="presParOf" srcId="{F35D5F6F-A011-4A70-8ACA-3FD5AE3E74D3}" destId="{448402B3-57F9-4520-958C-8DFBDD39765A}" srcOrd="2" destOrd="0" presId="urn:microsoft.com/office/officeart/2005/8/layout/vList2"/>
    <dgm:cxn modelId="{D690DDCC-02B9-4D53-9E39-FD81AF321CB8}" type="presParOf" srcId="{F35D5F6F-A011-4A70-8ACA-3FD5AE3E74D3}" destId="{15C94A5B-483B-45D4-B6BA-D61DDC365C03}" srcOrd="3" destOrd="0" presId="urn:microsoft.com/office/officeart/2005/8/layout/vList2"/>
    <dgm:cxn modelId="{CA9AFF02-B67E-4061-986B-E9DC0B3EB8F0}" type="presParOf" srcId="{F35D5F6F-A011-4A70-8ACA-3FD5AE3E74D3}" destId="{AA16FD21-780E-460F-BA3A-123AFCAE8F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AECD16-A2BD-4940-9300-80E5B1AD54DC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CCAE9614-F506-4088-9C04-F2A78162B0B5}">
      <dgm:prSet/>
      <dgm:spPr/>
      <dgm:t>
        <a:bodyPr/>
        <a:lstStyle/>
        <a:p>
          <a:pPr rtl="0"/>
          <a:r>
            <a:rPr lang="de-DE" dirty="0" smtClean="0"/>
            <a:t>Frühe Anwender adaptieren ein neues Verhalten aus direkter Beobachtung der Innovatoren</a:t>
          </a:r>
          <a:endParaRPr lang="de-DE" dirty="0"/>
        </a:p>
      </dgm:t>
    </dgm:pt>
    <dgm:pt modelId="{69988625-EEBC-4535-BB1E-E6BBEB7F93E1}" type="parTrans" cxnId="{4018716B-735E-4804-AD88-1AC674DF30DA}">
      <dgm:prSet/>
      <dgm:spPr/>
      <dgm:t>
        <a:bodyPr/>
        <a:lstStyle/>
        <a:p>
          <a:endParaRPr lang="de-DE"/>
        </a:p>
      </dgm:t>
    </dgm:pt>
    <dgm:pt modelId="{CC1FD783-01AD-4470-88D3-6F85E5882CC0}" type="sibTrans" cxnId="{4018716B-735E-4804-AD88-1AC674DF30DA}">
      <dgm:prSet/>
      <dgm:spPr/>
      <dgm:t>
        <a:bodyPr/>
        <a:lstStyle/>
        <a:p>
          <a:endParaRPr lang="de-DE"/>
        </a:p>
      </dgm:t>
    </dgm:pt>
    <dgm:pt modelId="{D8AD9DE0-EFB4-4647-B5CA-625E56575775}">
      <dgm:prSet/>
      <dgm:spPr/>
      <dgm:t>
        <a:bodyPr/>
        <a:lstStyle/>
        <a:p>
          <a:pPr rtl="0"/>
          <a:r>
            <a:rPr lang="de-DE" smtClean="0"/>
            <a:t>Sie sind ähnlich offen für neues wie die Innovatoren allerdings fehlt ihnen die besondere Position innerhalb des Netzwerkes.</a:t>
          </a:r>
          <a:endParaRPr lang="de-DE"/>
        </a:p>
      </dgm:t>
    </dgm:pt>
    <dgm:pt modelId="{69C12F35-C75A-461E-80F8-A71251A0DBFB}" type="parTrans" cxnId="{AFD5777A-DDD7-41B2-BC7E-30A0C2A3CA1B}">
      <dgm:prSet/>
      <dgm:spPr/>
      <dgm:t>
        <a:bodyPr/>
        <a:lstStyle/>
        <a:p>
          <a:endParaRPr lang="de-DE"/>
        </a:p>
      </dgm:t>
    </dgm:pt>
    <dgm:pt modelId="{751C1381-E672-4AD7-A915-452A19328FF3}" type="sibTrans" cxnId="{AFD5777A-DDD7-41B2-BC7E-30A0C2A3CA1B}">
      <dgm:prSet/>
      <dgm:spPr/>
      <dgm:t>
        <a:bodyPr/>
        <a:lstStyle/>
        <a:p>
          <a:endParaRPr lang="de-DE"/>
        </a:p>
      </dgm:t>
    </dgm:pt>
    <dgm:pt modelId="{D3E01A4D-C0A4-4456-A0A1-444FF3ECA1D3}" type="pres">
      <dgm:prSet presAssocID="{2DAECD16-A2BD-4940-9300-80E5B1AD54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AD399EC-E713-4407-AF99-B00CD898B5F0}" type="pres">
      <dgm:prSet presAssocID="{CCAE9614-F506-4088-9C04-F2A78162B0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1DA6A-8D41-4491-8B5B-1AE849BB09DF}" type="pres">
      <dgm:prSet presAssocID="{CC1FD783-01AD-4470-88D3-6F85E5882CC0}" presName="spacer" presStyleCnt="0"/>
      <dgm:spPr/>
    </dgm:pt>
    <dgm:pt modelId="{CCA44243-B7EC-4B66-827B-3FA406950DEE}" type="pres">
      <dgm:prSet presAssocID="{D8AD9DE0-EFB4-4647-B5CA-625E565757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30B968-75BD-4804-9410-06FC90339B0D}" type="presOf" srcId="{D8AD9DE0-EFB4-4647-B5CA-625E56575775}" destId="{CCA44243-B7EC-4B66-827B-3FA406950DEE}" srcOrd="0" destOrd="0" presId="urn:microsoft.com/office/officeart/2005/8/layout/vList2"/>
    <dgm:cxn modelId="{842A1794-7B18-4C98-A090-BA4531F063B6}" type="presOf" srcId="{2DAECD16-A2BD-4940-9300-80E5B1AD54DC}" destId="{D3E01A4D-C0A4-4456-A0A1-444FF3ECA1D3}" srcOrd="0" destOrd="0" presId="urn:microsoft.com/office/officeart/2005/8/layout/vList2"/>
    <dgm:cxn modelId="{AFD5777A-DDD7-41B2-BC7E-30A0C2A3CA1B}" srcId="{2DAECD16-A2BD-4940-9300-80E5B1AD54DC}" destId="{D8AD9DE0-EFB4-4647-B5CA-625E56575775}" srcOrd="1" destOrd="0" parTransId="{69C12F35-C75A-461E-80F8-A71251A0DBFB}" sibTransId="{751C1381-E672-4AD7-A915-452A19328FF3}"/>
    <dgm:cxn modelId="{0BD91832-C4DF-452A-A225-C845473EA2F7}" type="presOf" srcId="{CCAE9614-F506-4088-9C04-F2A78162B0B5}" destId="{AAD399EC-E713-4407-AF99-B00CD898B5F0}" srcOrd="0" destOrd="0" presId="urn:microsoft.com/office/officeart/2005/8/layout/vList2"/>
    <dgm:cxn modelId="{4018716B-735E-4804-AD88-1AC674DF30DA}" srcId="{2DAECD16-A2BD-4940-9300-80E5B1AD54DC}" destId="{CCAE9614-F506-4088-9C04-F2A78162B0B5}" srcOrd="0" destOrd="0" parTransId="{69988625-EEBC-4535-BB1E-E6BBEB7F93E1}" sibTransId="{CC1FD783-01AD-4470-88D3-6F85E5882CC0}"/>
    <dgm:cxn modelId="{6D199523-389C-42CD-8641-77D02130F620}" type="presParOf" srcId="{D3E01A4D-C0A4-4456-A0A1-444FF3ECA1D3}" destId="{AAD399EC-E713-4407-AF99-B00CD898B5F0}" srcOrd="0" destOrd="0" presId="urn:microsoft.com/office/officeart/2005/8/layout/vList2"/>
    <dgm:cxn modelId="{15858393-26D4-4D16-88E0-AC94792E7BF3}" type="presParOf" srcId="{D3E01A4D-C0A4-4456-A0A1-444FF3ECA1D3}" destId="{51A1DA6A-8D41-4491-8B5B-1AE849BB09DF}" srcOrd="1" destOrd="0" presId="urn:microsoft.com/office/officeart/2005/8/layout/vList2"/>
    <dgm:cxn modelId="{56CD75EA-CE91-4F9E-91F1-A7F567CEE844}" type="presParOf" srcId="{D3E01A4D-C0A4-4456-A0A1-444FF3ECA1D3}" destId="{CCA44243-B7EC-4B66-827B-3FA406950D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1C1C65-A892-428D-B21D-2C1D4E114F4D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4E4E0793-F831-4B26-8004-BE194C65E50C}">
      <dgm:prSet/>
      <dgm:spPr/>
      <dgm:t>
        <a:bodyPr/>
        <a:lstStyle/>
        <a:p>
          <a:pPr rtl="0"/>
          <a:r>
            <a:rPr lang="de-DE" dirty="0" smtClean="0"/>
            <a:t>Die späte Mehrheit entscheidet sich erst nach vielen Adaptionen durch andere Personen innerhalb des Netzwerkes zum Umschwenken.</a:t>
          </a:r>
          <a:endParaRPr lang="de-DE" dirty="0"/>
        </a:p>
      </dgm:t>
    </dgm:pt>
    <dgm:pt modelId="{5DBC0C26-FD8C-4005-9C0D-7D753B067849}" type="parTrans" cxnId="{155A7C6E-B76A-4DE6-ADCB-A16580848808}">
      <dgm:prSet/>
      <dgm:spPr/>
      <dgm:t>
        <a:bodyPr/>
        <a:lstStyle/>
        <a:p>
          <a:endParaRPr lang="de-DE"/>
        </a:p>
      </dgm:t>
    </dgm:pt>
    <dgm:pt modelId="{A85F5C58-D9B8-4B15-8CD8-F763B34FD5EA}" type="sibTrans" cxnId="{155A7C6E-B76A-4DE6-ADCB-A16580848808}">
      <dgm:prSet/>
      <dgm:spPr/>
      <dgm:t>
        <a:bodyPr/>
        <a:lstStyle/>
        <a:p>
          <a:endParaRPr lang="de-DE"/>
        </a:p>
      </dgm:t>
    </dgm:pt>
    <dgm:pt modelId="{DD6BD812-E73F-4422-8775-DA3ABFDFF7B4}">
      <dgm:prSet/>
      <dgm:spPr/>
      <dgm:t>
        <a:bodyPr/>
        <a:lstStyle/>
        <a:p>
          <a:pPr rtl="0"/>
          <a:r>
            <a:rPr lang="de-DE" smtClean="0"/>
            <a:t>Gerade diese Gruppe wird maßgeblich durch ihr soziales Umfeld zum Adaptieren bewegt.</a:t>
          </a:r>
          <a:endParaRPr lang="de-DE"/>
        </a:p>
      </dgm:t>
    </dgm:pt>
    <dgm:pt modelId="{6BFC615F-23DA-4BC3-B02E-71FEA49D9453}" type="parTrans" cxnId="{20494A9D-8CBA-496C-9D5A-5746026C0179}">
      <dgm:prSet/>
      <dgm:spPr/>
      <dgm:t>
        <a:bodyPr/>
        <a:lstStyle/>
        <a:p>
          <a:endParaRPr lang="de-DE"/>
        </a:p>
      </dgm:t>
    </dgm:pt>
    <dgm:pt modelId="{58FF42A2-3086-432C-B8F8-F4A6289732BE}" type="sibTrans" cxnId="{20494A9D-8CBA-496C-9D5A-5746026C0179}">
      <dgm:prSet/>
      <dgm:spPr/>
      <dgm:t>
        <a:bodyPr/>
        <a:lstStyle/>
        <a:p>
          <a:endParaRPr lang="de-DE"/>
        </a:p>
      </dgm:t>
    </dgm:pt>
    <dgm:pt modelId="{D38649D7-DAC2-409E-B553-B43A9C8E5224}" type="pres">
      <dgm:prSet presAssocID="{231C1C65-A892-428D-B21D-2C1D4E114F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7F3D7AC-0602-421B-9CA8-59BB0BA3A44F}" type="pres">
      <dgm:prSet presAssocID="{4E4E0793-F831-4B26-8004-BE194C65E5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08AEB4-CC93-41AE-93ED-014B76095075}" type="pres">
      <dgm:prSet presAssocID="{A85F5C58-D9B8-4B15-8CD8-F763B34FD5EA}" presName="spacer" presStyleCnt="0"/>
      <dgm:spPr/>
    </dgm:pt>
    <dgm:pt modelId="{0342DFFE-9B78-4BBE-BEF4-0467E70DBA91}" type="pres">
      <dgm:prSet presAssocID="{DD6BD812-E73F-4422-8775-DA3ABFDFF7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14B8327-F558-4187-B1E0-85268980BA3E}" type="presOf" srcId="{DD6BD812-E73F-4422-8775-DA3ABFDFF7B4}" destId="{0342DFFE-9B78-4BBE-BEF4-0467E70DBA91}" srcOrd="0" destOrd="0" presId="urn:microsoft.com/office/officeart/2005/8/layout/vList2"/>
    <dgm:cxn modelId="{20494A9D-8CBA-496C-9D5A-5746026C0179}" srcId="{231C1C65-A892-428D-B21D-2C1D4E114F4D}" destId="{DD6BD812-E73F-4422-8775-DA3ABFDFF7B4}" srcOrd="1" destOrd="0" parTransId="{6BFC615F-23DA-4BC3-B02E-71FEA49D9453}" sibTransId="{58FF42A2-3086-432C-B8F8-F4A6289732BE}"/>
    <dgm:cxn modelId="{2D00AAF9-6C33-48A5-A5EE-2ED951705773}" type="presOf" srcId="{231C1C65-A892-428D-B21D-2C1D4E114F4D}" destId="{D38649D7-DAC2-409E-B553-B43A9C8E5224}" srcOrd="0" destOrd="0" presId="urn:microsoft.com/office/officeart/2005/8/layout/vList2"/>
    <dgm:cxn modelId="{155A7C6E-B76A-4DE6-ADCB-A16580848808}" srcId="{231C1C65-A892-428D-B21D-2C1D4E114F4D}" destId="{4E4E0793-F831-4B26-8004-BE194C65E50C}" srcOrd="0" destOrd="0" parTransId="{5DBC0C26-FD8C-4005-9C0D-7D753B067849}" sibTransId="{A85F5C58-D9B8-4B15-8CD8-F763B34FD5EA}"/>
    <dgm:cxn modelId="{033157E4-FAFF-4AF4-A97A-73FA7A61D7D8}" type="presOf" srcId="{4E4E0793-F831-4B26-8004-BE194C65E50C}" destId="{57F3D7AC-0602-421B-9CA8-59BB0BA3A44F}" srcOrd="0" destOrd="0" presId="urn:microsoft.com/office/officeart/2005/8/layout/vList2"/>
    <dgm:cxn modelId="{3096ACFB-6024-4AD3-A13B-A14F13BEB643}" type="presParOf" srcId="{D38649D7-DAC2-409E-B553-B43A9C8E5224}" destId="{57F3D7AC-0602-421B-9CA8-59BB0BA3A44F}" srcOrd="0" destOrd="0" presId="urn:microsoft.com/office/officeart/2005/8/layout/vList2"/>
    <dgm:cxn modelId="{EF54F5EC-6FFE-4493-ADD9-CFA75A8F3826}" type="presParOf" srcId="{D38649D7-DAC2-409E-B553-B43A9C8E5224}" destId="{6F08AEB4-CC93-41AE-93ED-014B76095075}" srcOrd="1" destOrd="0" presId="urn:microsoft.com/office/officeart/2005/8/layout/vList2"/>
    <dgm:cxn modelId="{47CF6B85-9742-47FA-9D40-23F4366FA710}" type="presParOf" srcId="{D38649D7-DAC2-409E-B553-B43A9C8E5224}" destId="{0342DFFE-9B78-4BBE-BEF4-0467E70DBA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1F5558-FEEB-46FB-9304-756D49E30189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F971C680-4620-4990-946B-3CCBAE3409E0}">
      <dgm:prSet/>
      <dgm:spPr/>
      <dgm:t>
        <a:bodyPr/>
        <a:lstStyle/>
        <a:p>
          <a:pPr rtl="0"/>
          <a:r>
            <a:rPr lang="de-DE" smtClean="0"/>
            <a:t>Adaptieren eine Innovation als letzte und meistens auch erst nach massivem Druck durch das Netzwerk.</a:t>
          </a:r>
          <a:endParaRPr lang="de-DE"/>
        </a:p>
      </dgm:t>
    </dgm:pt>
    <dgm:pt modelId="{A9BC626F-F4E0-415A-AC3C-A8882FDF2EDE}" type="parTrans" cxnId="{D6D06A4C-C3AB-4E2A-918F-472C7EA5FA7C}">
      <dgm:prSet/>
      <dgm:spPr/>
      <dgm:t>
        <a:bodyPr/>
        <a:lstStyle/>
        <a:p>
          <a:endParaRPr lang="de-DE"/>
        </a:p>
      </dgm:t>
    </dgm:pt>
    <dgm:pt modelId="{00BDD74A-16D3-48E7-BA02-DAC5B07BEC98}" type="sibTrans" cxnId="{D6D06A4C-C3AB-4E2A-918F-472C7EA5FA7C}">
      <dgm:prSet/>
      <dgm:spPr/>
      <dgm:t>
        <a:bodyPr/>
        <a:lstStyle/>
        <a:p>
          <a:endParaRPr lang="de-DE"/>
        </a:p>
      </dgm:t>
    </dgm:pt>
    <dgm:pt modelId="{43555F08-3BFB-44E7-9461-841737F8417B}">
      <dgm:prSet/>
      <dgm:spPr/>
      <dgm:t>
        <a:bodyPr/>
        <a:lstStyle/>
        <a:p>
          <a:pPr rtl="0"/>
          <a:r>
            <a:rPr lang="de-DE" smtClean="0"/>
            <a:t>Stichwort Gruppenzwang.</a:t>
          </a:r>
          <a:endParaRPr lang="de-DE"/>
        </a:p>
      </dgm:t>
    </dgm:pt>
    <dgm:pt modelId="{F6B9E12A-9D2F-4782-AF21-65C504C4F256}" type="parTrans" cxnId="{A534F37D-2D48-44C7-B9CC-2FA1BC4559D0}">
      <dgm:prSet/>
      <dgm:spPr/>
      <dgm:t>
        <a:bodyPr/>
        <a:lstStyle/>
        <a:p>
          <a:endParaRPr lang="de-DE"/>
        </a:p>
      </dgm:t>
    </dgm:pt>
    <dgm:pt modelId="{8BF56010-4FBC-4C7D-B617-54F711D893B4}" type="sibTrans" cxnId="{A534F37D-2D48-44C7-B9CC-2FA1BC4559D0}">
      <dgm:prSet/>
      <dgm:spPr/>
      <dgm:t>
        <a:bodyPr/>
        <a:lstStyle/>
        <a:p>
          <a:endParaRPr lang="de-DE"/>
        </a:p>
      </dgm:t>
    </dgm:pt>
    <dgm:pt modelId="{B8AF47C8-1C4F-48C6-BA34-2C5CE5876A1F}">
      <dgm:prSet/>
      <dgm:spPr/>
      <dgm:t>
        <a:bodyPr/>
        <a:lstStyle/>
        <a:p>
          <a:pPr rtl="0"/>
          <a:r>
            <a:rPr lang="de-DE" smtClean="0"/>
            <a:t>Sie stellen häufig Außenseiterpositionen im Netzwerk.</a:t>
          </a:r>
          <a:endParaRPr lang="de-DE"/>
        </a:p>
      </dgm:t>
    </dgm:pt>
    <dgm:pt modelId="{F38A5804-CEC4-4B3F-B6E9-340BEEEE07CC}" type="parTrans" cxnId="{852279D1-0A0C-408E-80C4-6850E0B19689}">
      <dgm:prSet/>
      <dgm:spPr/>
      <dgm:t>
        <a:bodyPr/>
        <a:lstStyle/>
        <a:p>
          <a:endParaRPr lang="de-DE"/>
        </a:p>
      </dgm:t>
    </dgm:pt>
    <dgm:pt modelId="{57EF3B07-941C-4EE2-B88F-76DCF3C165EF}" type="sibTrans" cxnId="{852279D1-0A0C-408E-80C4-6850E0B19689}">
      <dgm:prSet/>
      <dgm:spPr/>
      <dgm:t>
        <a:bodyPr/>
        <a:lstStyle/>
        <a:p>
          <a:endParaRPr lang="de-DE"/>
        </a:p>
      </dgm:t>
    </dgm:pt>
    <dgm:pt modelId="{37922F90-9E36-4CAB-BC14-48E6E7E93E29}" type="pres">
      <dgm:prSet presAssocID="{011F5558-FEEB-46FB-9304-756D49E301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394311C-995B-40F1-BD1E-F43F38B552E1}" type="pres">
      <dgm:prSet presAssocID="{F971C680-4620-4990-946B-3CCBAE3409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B41E18-8698-4954-B0F3-534C72B99319}" type="pres">
      <dgm:prSet presAssocID="{00BDD74A-16D3-48E7-BA02-DAC5B07BEC98}" presName="spacer" presStyleCnt="0"/>
      <dgm:spPr/>
    </dgm:pt>
    <dgm:pt modelId="{544D1330-F304-4168-90F9-ACE7389638B1}" type="pres">
      <dgm:prSet presAssocID="{43555F08-3BFB-44E7-9461-841737F8417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A4A874-25A4-4F58-8331-062C9AA4FB16}" type="pres">
      <dgm:prSet presAssocID="{8BF56010-4FBC-4C7D-B617-54F711D893B4}" presName="spacer" presStyleCnt="0"/>
      <dgm:spPr/>
    </dgm:pt>
    <dgm:pt modelId="{B6BCA110-F6AE-40A5-861E-8140E05BDF29}" type="pres">
      <dgm:prSet presAssocID="{B8AF47C8-1C4F-48C6-BA34-2C5CE5876A1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34F37D-2D48-44C7-B9CC-2FA1BC4559D0}" srcId="{011F5558-FEEB-46FB-9304-756D49E30189}" destId="{43555F08-3BFB-44E7-9461-841737F8417B}" srcOrd="1" destOrd="0" parTransId="{F6B9E12A-9D2F-4782-AF21-65C504C4F256}" sibTransId="{8BF56010-4FBC-4C7D-B617-54F711D893B4}"/>
    <dgm:cxn modelId="{275A70D8-A088-45CF-833D-F8A5474BDD72}" type="presOf" srcId="{F971C680-4620-4990-946B-3CCBAE3409E0}" destId="{9394311C-995B-40F1-BD1E-F43F38B552E1}" srcOrd="0" destOrd="0" presId="urn:microsoft.com/office/officeart/2005/8/layout/vList2"/>
    <dgm:cxn modelId="{819428D0-B0F7-4054-9327-45DD9BD19585}" type="presOf" srcId="{B8AF47C8-1C4F-48C6-BA34-2C5CE5876A1F}" destId="{B6BCA110-F6AE-40A5-861E-8140E05BDF29}" srcOrd="0" destOrd="0" presId="urn:microsoft.com/office/officeart/2005/8/layout/vList2"/>
    <dgm:cxn modelId="{D6D06A4C-C3AB-4E2A-918F-472C7EA5FA7C}" srcId="{011F5558-FEEB-46FB-9304-756D49E30189}" destId="{F971C680-4620-4990-946B-3CCBAE3409E0}" srcOrd="0" destOrd="0" parTransId="{A9BC626F-F4E0-415A-AC3C-A8882FDF2EDE}" sibTransId="{00BDD74A-16D3-48E7-BA02-DAC5B07BEC98}"/>
    <dgm:cxn modelId="{852279D1-0A0C-408E-80C4-6850E0B19689}" srcId="{011F5558-FEEB-46FB-9304-756D49E30189}" destId="{B8AF47C8-1C4F-48C6-BA34-2C5CE5876A1F}" srcOrd="2" destOrd="0" parTransId="{F38A5804-CEC4-4B3F-B6E9-340BEEEE07CC}" sibTransId="{57EF3B07-941C-4EE2-B88F-76DCF3C165EF}"/>
    <dgm:cxn modelId="{353161C3-A891-40A1-8BA2-B1DD5CEF1C7B}" type="presOf" srcId="{43555F08-3BFB-44E7-9461-841737F8417B}" destId="{544D1330-F304-4168-90F9-ACE7389638B1}" srcOrd="0" destOrd="0" presId="urn:microsoft.com/office/officeart/2005/8/layout/vList2"/>
    <dgm:cxn modelId="{7AEA9201-5684-4AB7-AF19-82D14AC6A88E}" type="presOf" srcId="{011F5558-FEEB-46FB-9304-756D49E30189}" destId="{37922F90-9E36-4CAB-BC14-48E6E7E93E29}" srcOrd="0" destOrd="0" presId="urn:microsoft.com/office/officeart/2005/8/layout/vList2"/>
    <dgm:cxn modelId="{102CBADC-523C-45F9-9DB5-9EB2FF695015}" type="presParOf" srcId="{37922F90-9E36-4CAB-BC14-48E6E7E93E29}" destId="{9394311C-995B-40F1-BD1E-F43F38B552E1}" srcOrd="0" destOrd="0" presId="urn:microsoft.com/office/officeart/2005/8/layout/vList2"/>
    <dgm:cxn modelId="{C416254A-8F77-4EF9-9BB0-41E6319B0483}" type="presParOf" srcId="{37922F90-9E36-4CAB-BC14-48E6E7E93E29}" destId="{9BB41E18-8698-4954-B0F3-534C72B99319}" srcOrd="1" destOrd="0" presId="urn:microsoft.com/office/officeart/2005/8/layout/vList2"/>
    <dgm:cxn modelId="{B6DCB5B5-EACE-48B4-A8AB-260C4760E0AE}" type="presParOf" srcId="{37922F90-9E36-4CAB-BC14-48E6E7E93E29}" destId="{544D1330-F304-4168-90F9-ACE7389638B1}" srcOrd="2" destOrd="0" presId="urn:microsoft.com/office/officeart/2005/8/layout/vList2"/>
    <dgm:cxn modelId="{82CDAC20-AFD8-46FA-9901-968BC2A225A8}" type="presParOf" srcId="{37922F90-9E36-4CAB-BC14-48E6E7E93E29}" destId="{DBA4A874-25A4-4F58-8331-062C9AA4FB16}" srcOrd="3" destOrd="0" presId="urn:microsoft.com/office/officeart/2005/8/layout/vList2"/>
    <dgm:cxn modelId="{7862AB89-BCF6-4A9C-A33E-27EDFCAD3732}" type="presParOf" srcId="{37922F90-9E36-4CAB-BC14-48E6E7E93E29}" destId="{B6BCA110-F6AE-40A5-861E-8140E05BDF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ECEC1B-B09B-463A-A59E-B197679E2DB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0FEEB789-BDE7-4701-AA70-D3BAD03AE74C}">
      <dgm:prSet/>
      <dgm:spPr/>
      <dgm:t>
        <a:bodyPr/>
        <a:lstStyle/>
        <a:p>
          <a:pPr rtl="0"/>
          <a:r>
            <a:rPr lang="de-DE" dirty="0" smtClean="0"/>
            <a:t>Die Personen innerhalb eines sozialen Netzwerks haben unterschiedliche Verbindungen zueinander.</a:t>
          </a:r>
          <a:endParaRPr lang="de-DE" dirty="0"/>
        </a:p>
      </dgm:t>
    </dgm:pt>
    <dgm:pt modelId="{F658E81B-E72B-4E42-9C7B-400841F7CA28}" type="parTrans" cxnId="{79921A64-17DD-4E41-8F0D-61768C1A25E6}">
      <dgm:prSet/>
      <dgm:spPr/>
      <dgm:t>
        <a:bodyPr/>
        <a:lstStyle/>
        <a:p>
          <a:endParaRPr lang="de-DE"/>
        </a:p>
      </dgm:t>
    </dgm:pt>
    <dgm:pt modelId="{F34291E0-8B4D-4285-8945-A105DC9A89AB}" type="sibTrans" cxnId="{79921A64-17DD-4E41-8F0D-61768C1A25E6}">
      <dgm:prSet/>
      <dgm:spPr/>
      <dgm:t>
        <a:bodyPr/>
        <a:lstStyle/>
        <a:p>
          <a:endParaRPr lang="de-DE"/>
        </a:p>
      </dgm:t>
    </dgm:pt>
    <dgm:pt modelId="{4DFBE3AF-ADD9-4510-B889-7802056FC9A0}">
      <dgm:prSet/>
      <dgm:spPr/>
      <dgm:t>
        <a:bodyPr/>
        <a:lstStyle/>
        <a:p>
          <a:pPr rtl="0"/>
          <a:r>
            <a:rPr lang="de-DE" dirty="0" smtClean="0"/>
            <a:t>Manche kennen sich besser als andere. Die Kanäle zu diesen Personen sind natürlich stärker.</a:t>
          </a:r>
          <a:endParaRPr lang="de-DE" dirty="0"/>
        </a:p>
      </dgm:t>
    </dgm:pt>
    <dgm:pt modelId="{EE4D1B5E-BAD8-4650-98CF-A86F43312E97}" type="parTrans" cxnId="{A49B896F-9F1E-4598-A0EA-D988751E9760}">
      <dgm:prSet/>
      <dgm:spPr/>
      <dgm:t>
        <a:bodyPr/>
        <a:lstStyle/>
        <a:p>
          <a:endParaRPr lang="de-DE"/>
        </a:p>
      </dgm:t>
    </dgm:pt>
    <dgm:pt modelId="{27666A60-6686-4701-9270-46C4712C47C0}" type="sibTrans" cxnId="{A49B896F-9F1E-4598-A0EA-D988751E9760}">
      <dgm:prSet/>
      <dgm:spPr/>
      <dgm:t>
        <a:bodyPr/>
        <a:lstStyle/>
        <a:p>
          <a:endParaRPr lang="de-DE"/>
        </a:p>
      </dgm:t>
    </dgm:pt>
    <dgm:pt modelId="{6C40D6C8-A15B-446E-A9B3-826B26B3D916}">
      <dgm:prSet/>
      <dgm:spPr/>
      <dgm:t>
        <a:bodyPr/>
        <a:lstStyle/>
        <a:p>
          <a:pPr rtl="0"/>
          <a:r>
            <a:rPr lang="de-DE" smtClean="0"/>
            <a:t>Es lassen sich zwei Obergruppen von Kanälen definieren.</a:t>
          </a:r>
          <a:endParaRPr lang="de-DE"/>
        </a:p>
      </dgm:t>
    </dgm:pt>
    <dgm:pt modelId="{D05D544A-E27F-416B-BB9B-B03C90B3C4B7}" type="parTrans" cxnId="{AB36D89F-8E63-4B6D-9133-B4AA715891FF}">
      <dgm:prSet/>
      <dgm:spPr/>
      <dgm:t>
        <a:bodyPr/>
        <a:lstStyle/>
        <a:p>
          <a:endParaRPr lang="de-DE"/>
        </a:p>
      </dgm:t>
    </dgm:pt>
    <dgm:pt modelId="{5B9DE4D3-E766-4795-A86E-1E375C520FDE}" type="sibTrans" cxnId="{AB36D89F-8E63-4B6D-9133-B4AA715891FF}">
      <dgm:prSet/>
      <dgm:spPr/>
      <dgm:t>
        <a:bodyPr/>
        <a:lstStyle/>
        <a:p>
          <a:endParaRPr lang="de-DE"/>
        </a:p>
      </dgm:t>
    </dgm:pt>
    <dgm:pt modelId="{ACDAC8A0-7C64-417B-ACE8-70D68D07C05C}" type="pres">
      <dgm:prSet presAssocID="{95ECEC1B-B09B-463A-A59E-B197679E2D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B00F7B-A1C1-45B5-9761-0DE7319D4BF0}" type="pres">
      <dgm:prSet presAssocID="{0FEEB789-BDE7-4701-AA70-D3BAD03AE7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64D13B-9ABE-445C-B477-8E41AA7DF0E5}" type="pres">
      <dgm:prSet presAssocID="{F34291E0-8B4D-4285-8945-A105DC9A89AB}" presName="spacer" presStyleCnt="0"/>
      <dgm:spPr/>
      <dgm:t>
        <a:bodyPr/>
        <a:lstStyle/>
        <a:p>
          <a:endParaRPr lang="de-DE"/>
        </a:p>
      </dgm:t>
    </dgm:pt>
    <dgm:pt modelId="{B0240337-33B2-465A-8721-26BC6AC21D55}" type="pres">
      <dgm:prSet presAssocID="{4DFBE3AF-ADD9-4510-B889-7802056FC9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553C1-F061-4190-B295-80FEA7F4220B}" type="pres">
      <dgm:prSet presAssocID="{27666A60-6686-4701-9270-46C4712C47C0}" presName="spacer" presStyleCnt="0"/>
      <dgm:spPr/>
      <dgm:t>
        <a:bodyPr/>
        <a:lstStyle/>
        <a:p>
          <a:endParaRPr lang="de-DE"/>
        </a:p>
      </dgm:t>
    </dgm:pt>
    <dgm:pt modelId="{D8E41C66-2704-48B0-9D7D-681C8291625B}" type="pres">
      <dgm:prSet presAssocID="{6C40D6C8-A15B-446E-A9B3-826B26B3D9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BF6C59-35D0-43D4-BEDC-C9BEE669ABFF}" type="presOf" srcId="{4DFBE3AF-ADD9-4510-B889-7802056FC9A0}" destId="{B0240337-33B2-465A-8721-26BC6AC21D55}" srcOrd="0" destOrd="0" presId="urn:microsoft.com/office/officeart/2005/8/layout/vList2"/>
    <dgm:cxn modelId="{E5B38208-424C-4E14-B193-8D7964C7BC41}" type="presOf" srcId="{95ECEC1B-B09B-463A-A59E-B197679E2DBF}" destId="{ACDAC8A0-7C64-417B-ACE8-70D68D07C05C}" srcOrd="0" destOrd="0" presId="urn:microsoft.com/office/officeart/2005/8/layout/vList2"/>
    <dgm:cxn modelId="{79921A64-17DD-4E41-8F0D-61768C1A25E6}" srcId="{95ECEC1B-B09B-463A-A59E-B197679E2DBF}" destId="{0FEEB789-BDE7-4701-AA70-D3BAD03AE74C}" srcOrd="0" destOrd="0" parTransId="{F658E81B-E72B-4E42-9C7B-400841F7CA28}" sibTransId="{F34291E0-8B4D-4285-8945-A105DC9A89AB}"/>
    <dgm:cxn modelId="{C79CDC15-CBB5-4A68-8FBD-46FB93B0D6FF}" type="presOf" srcId="{6C40D6C8-A15B-446E-A9B3-826B26B3D916}" destId="{D8E41C66-2704-48B0-9D7D-681C8291625B}" srcOrd="0" destOrd="0" presId="urn:microsoft.com/office/officeart/2005/8/layout/vList2"/>
    <dgm:cxn modelId="{AB36D89F-8E63-4B6D-9133-B4AA715891FF}" srcId="{95ECEC1B-B09B-463A-A59E-B197679E2DBF}" destId="{6C40D6C8-A15B-446E-A9B3-826B26B3D916}" srcOrd="2" destOrd="0" parTransId="{D05D544A-E27F-416B-BB9B-B03C90B3C4B7}" sibTransId="{5B9DE4D3-E766-4795-A86E-1E375C520FDE}"/>
    <dgm:cxn modelId="{D43544DE-A9C0-445D-ADCE-9EAC6830AE6B}" type="presOf" srcId="{0FEEB789-BDE7-4701-AA70-D3BAD03AE74C}" destId="{4DB00F7B-A1C1-45B5-9761-0DE7319D4BF0}" srcOrd="0" destOrd="0" presId="urn:microsoft.com/office/officeart/2005/8/layout/vList2"/>
    <dgm:cxn modelId="{A49B896F-9F1E-4598-A0EA-D988751E9760}" srcId="{95ECEC1B-B09B-463A-A59E-B197679E2DBF}" destId="{4DFBE3AF-ADD9-4510-B889-7802056FC9A0}" srcOrd="1" destOrd="0" parTransId="{EE4D1B5E-BAD8-4650-98CF-A86F43312E97}" sibTransId="{27666A60-6686-4701-9270-46C4712C47C0}"/>
    <dgm:cxn modelId="{234ACAC2-4556-43E6-AF10-61371DB4BA10}" type="presParOf" srcId="{ACDAC8A0-7C64-417B-ACE8-70D68D07C05C}" destId="{4DB00F7B-A1C1-45B5-9761-0DE7319D4BF0}" srcOrd="0" destOrd="0" presId="urn:microsoft.com/office/officeart/2005/8/layout/vList2"/>
    <dgm:cxn modelId="{ACE099C3-A8CC-44DD-B37E-12C90A3C4289}" type="presParOf" srcId="{ACDAC8A0-7C64-417B-ACE8-70D68D07C05C}" destId="{4964D13B-9ABE-445C-B477-8E41AA7DF0E5}" srcOrd="1" destOrd="0" presId="urn:microsoft.com/office/officeart/2005/8/layout/vList2"/>
    <dgm:cxn modelId="{7D2A34F0-8C5B-4397-BBC4-1BC79D710D2E}" type="presParOf" srcId="{ACDAC8A0-7C64-417B-ACE8-70D68D07C05C}" destId="{B0240337-33B2-465A-8721-26BC6AC21D55}" srcOrd="2" destOrd="0" presId="urn:microsoft.com/office/officeart/2005/8/layout/vList2"/>
    <dgm:cxn modelId="{45242E68-BD6F-4EFD-B8EC-B3C50240295A}" type="presParOf" srcId="{ACDAC8A0-7C64-417B-ACE8-70D68D07C05C}" destId="{B17553C1-F061-4190-B295-80FEA7F4220B}" srcOrd="3" destOrd="0" presId="urn:microsoft.com/office/officeart/2005/8/layout/vList2"/>
    <dgm:cxn modelId="{FB080098-9F6B-4560-9DF6-38560DCD7AC1}" type="presParOf" srcId="{ACDAC8A0-7C64-417B-ACE8-70D68D07C05C}" destId="{D8E41C66-2704-48B0-9D7D-681C829162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9139EE-ADD1-4029-8360-71995EE4549A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7AA7D944-9DA8-4390-BAD8-BB5CCB28DDC4}">
      <dgm:prSet/>
      <dgm:spPr/>
      <dgm:t>
        <a:bodyPr/>
        <a:lstStyle/>
        <a:p>
          <a:pPr rtl="0"/>
          <a:r>
            <a:rPr lang="de-DE" dirty="0" smtClean="0"/>
            <a:t>Wir unterhalten Strong </a:t>
          </a:r>
          <a:r>
            <a:rPr lang="de-DE" dirty="0" err="1" smtClean="0"/>
            <a:t>Ties</a:t>
          </a:r>
          <a:r>
            <a:rPr lang="de-DE" dirty="0" smtClean="0"/>
            <a:t> zu unseren unmittelbaren Freunden und Bekannten.</a:t>
          </a:r>
          <a:endParaRPr lang="de-DE" dirty="0"/>
        </a:p>
      </dgm:t>
    </dgm:pt>
    <dgm:pt modelId="{B70D7D93-1C4B-4FF2-86D9-6B5CFDD54887}" type="parTrans" cxnId="{9B36AA9B-B5CF-460C-8D5F-32314804B157}">
      <dgm:prSet/>
      <dgm:spPr/>
      <dgm:t>
        <a:bodyPr/>
        <a:lstStyle/>
        <a:p>
          <a:endParaRPr lang="de-DE"/>
        </a:p>
      </dgm:t>
    </dgm:pt>
    <dgm:pt modelId="{9DAEA747-210F-4603-872C-D81E616485A4}" type="sibTrans" cxnId="{9B36AA9B-B5CF-460C-8D5F-32314804B157}">
      <dgm:prSet/>
      <dgm:spPr/>
      <dgm:t>
        <a:bodyPr/>
        <a:lstStyle/>
        <a:p>
          <a:endParaRPr lang="de-DE"/>
        </a:p>
      </dgm:t>
    </dgm:pt>
    <dgm:pt modelId="{DF869296-EDFC-43ED-9FF6-BB16D1E958B3}">
      <dgm:prSet/>
      <dgm:spPr/>
      <dgm:t>
        <a:bodyPr/>
        <a:lstStyle/>
        <a:p>
          <a:pPr rtl="0"/>
          <a:r>
            <a:rPr lang="de-DE" smtClean="0"/>
            <a:t>Wir schätzen die Meinung dieser Menschen ungemein hoch ein.</a:t>
          </a:r>
          <a:endParaRPr lang="de-DE"/>
        </a:p>
      </dgm:t>
    </dgm:pt>
    <dgm:pt modelId="{37C04122-64B2-455A-9D53-103A8B80F27B}" type="parTrans" cxnId="{4485531F-76BB-49B1-A057-0E15126D90D5}">
      <dgm:prSet/>
      <dgm:spPr/>
      <dgm:t>
        <a:bodyPr/>
        <a:lstStyle/>
        <a:p>
          <a:endParaRPr lang="de-DE"/>
        </a:p>
      </dgm:t>
    </dgm:pt>
    <dgm:pt modelId="{A3768066-5503-4B81-9367-2DEDB52FBB8F}" type="sibTrans" cxnId="{4485531F-76BB-49B1-A057-0E15126D90D5}">
      <dgm:prSet/>
      <dgm:spPr/>
      <dgm:t>
        <a:bodyPr/>
        <a:lstStyle/>
        <a:p>
          <a:endParaRPr lang="de-DE"/>
        </a:p>
      </dgm:t>
    </dgm:pt>
    <dgm:pt modelId="{0107BAC5-C9B1-4FEC-9E01-1B83F45D78D8}">
      <dgm:prSet/>
      <dgm:spPr/>
      <dgm:t>
        <a:bodyPr/>
        <a:lstStyle/>
        <a:p>
          <a:pPr rtl="0"/>
          <a:r>
            <a:rPr lang="de-DE" dirty="0" smtClean="0"/>
            <a:t>Die Verhaltensausbreitung findet maßgeblich über Strong </a:t>
          </a:r>
          <a:r>
            <a:rPr lang="de-DE" dirty="0" err="1" smtClean="0"/>
            <a:t>Ties</a:t>
          </a:r>
          <a:r>
            <a:rPr lang="de-DE" dirty="0" smtClean="0"/>
            <a:t> statt.</a:t>
          </a:r>
          <a:endParaRPr lang="de-DE" dirty="0"/>
        </a:p>
      </dgm:t>
    </dgm:pt>
    <dgm:pt modelId="{2B8044AC-6581-47FE-B880-F575358601FA}" type="parTrans" cxnId="{43FDF549-5D27-4889-85C2-65C292BD534B}">
      <dgm:prSet/>
      <dgm:spPr/>
      <dgm:t>
        <a:bodyPr/>
        <a:lstStyle/>
        <a:p>
          <a:endParaRPr lang="de-DE"/>
        </a:p>
      </dgm:t>
    </dgm:pt>
    <dgm:pt modelId="{05397832-7F6C-48A0-AF11-B7B05F05AE1B}" type="sibTrans" cxnId="{43FDF549-5D27-4889-85C2-65C292BD534B}">
      <dgm:prSet/>
      <dgm:spPr/>
      <dgm:t>
        <a:bodyPr/>
        <a:lstStyle/>
        <a:p>
          <a:endParaRPr lang="de-DE"/>
        </a:p>
      </dgm:t>
    </dgm:pt>
    <dgm:pt modelId="{722AB028-AFBB-49AA-94F3-856219A8F7A5}">
      <dgm:prSet/>
      <dgm:spPr/>
      <dgm:t>
        <a:bodyPr/>
        <a:lstStyle/>
        <a:p>
          <a:pPr rtl="0"/>
          <a:r>
            <a:rPr lang="de-DE" smtClean="0"/>
            <a:t>Nachteil: Es gibt innerhalb von Strong Ties wenig neue Informationen.</a:t>
          </a:r>
          <a:endParaRPr lang="de-DE"/>
        </a:p>
      </dgm:t>
    </dgm:pt>
    <dgm:pt modelId="{703C0EC4-13E6-4D32-93A8-9E8E92374BCA}" type="parTrans" cxnId="{1ED9B487-4B70-476D-A730-D5C45505D20E}">
      <dgm:prSet/>
      <dgm:spPr/>
      <dgm:t>
        <a:bodyPr/>
        <a:lstStyle/>
        <a:p>
          <a:endParaRPr lang="de-DE"/>
        </a:p>
      </dgm:t>
    </dgm:pt>
    <dgm:pt modelId="{DD6224F5-188C-4C79-A771-6E0106067D79}" type="sibTrans" cxnId="{1ED9B487-4B70-476D-A730-D5C45505D20E}">
      <dgm:prSet/>
      <dgm:spPr/>
      <dgm:t>
        <a:bodyPr/>
        <a:lstStyle/>
        <a:p>
          <a:endParaRPr lang="de-DE"/>
        </a:p>
      </dgm:t>
    </dgm:pt>
    <dgm:pt modelId="{6BB198B1-D626-4C80-8888-8346273D12DF}" type="pres">
      <dgm:prSet presAssocID="{349139EE-ADD1-4029-8360-71995EE454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B5385BB-EBE8-4CA2-81C1-9CFBF4244094}" type="pres">
      <dgm:prSet presAssocID="{7AA7D944-9DA8-4390-BAD8-BB5CCB28DDC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ED7F-AEC9-49E8-92D5-ECFC0E36A231}" type="pres">
      <dgm:prSet presAssocID="{9DAEA747-210F-4603-872C-D81E616485A4}" presName="spacer" presStyleCnt="0"/>
      <dgm:spPr/>
      <dgm:t>
        <a:bodyPr/>
        <a:lstStyle/>
        <a:p>
          <a:endParaRPr lang="de-DE"/>
        </a:p>
      </dgm:t>
    </dgm:pt>
    <dgm:pt modelId="{B965C7B0-771E-49A8-9305-CA7BD959EE3C}" type="pres">
      <dgm:prSet presAssocID="{DF869296-EDFC-43ED-9FF6-BB16D1E958B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852BBA-56EA-4E3C-854C-773A024CCEBC}" type="pres">
      <dgm:prSet presAssocID="{A3768066-5503-4B81-9367-2DEDB52FBB8F}" presName="spacer" presStyleCnt="0"/>
      <dgm:spPr/>
      <dgm:t>
        <a:bodyPr/>
        <a:lstStyle/>
        <a:p>
          <a:endParaRPr lang="de-DE"/>
        </a:p>
      </dgm:t>
    </dgm:pt>
    <dgm:pt modelId="{67FD4AED-5714-4783-8105-26E5EE83084F}" type="pres">
      <dgm:prSet presAssocID="{0107BAC5-C9B1-4FEC-9E01-1B83F45D78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AC390A-89CD-41CD-86F5-B77761A87308}" type="pres">
      <dgm:prSet presAssocID="{05397832-7F6C-48A0-AF11-B7B05F05AE1B}" presName="spacer" presStyleCnt="0"/>
      <dgm:spPr/>
      <dgm:t>
        <a:bodyPr/>
        <a:lstStyle/>
        <a:p>
          <a:endParaRPr lang="de-DE"/>
        </a:p>
      </dgm:t>
    </dgm:pt>
    <dgm:pt modelId="{2364200A-B04D-4083-B0B3-56320A5848D0}" type="pres">
      <dgm:prSet presAssocID="{722AB028-AFBB-49AA-94F3-856219A8F7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5A7864-3E13-47C0-A290-8977ECDCBB39}" type="presOf" srcId="{DF869296-EDFC-43ED-9FF6-BB16D1E958B3}" destId="{B965C7B0-771E-49A8-9305-CA7BD959EE3C}" srcOrd="0" destOrd="0" presId="urn:microsoft.com/office/officeart/2005/8/layout/vList2"/>
    <dgm:cxn modelId="{572C8476-5DA7-4B18-B5DD-7E866F03AC37}" type="presOf" srcId="{722AB028-AFBB-49AA-94F3-856219A8F7A5}" destId="{2364200A-B04D-4083-B0B3-56320A5848D0}" srcOrd="0" destOrd="0" presId="urn:microsoft.com/office/officeart/2005/8/layout/vList2"/>
    <dgm:cxn modelId="{4485531F-76BB-49B1-A057-0E15126D90D5}" srcId="{349139EE-ADD1-4029-8360-71995EE4549A}" destId="{DF869296-EDFC-43ED-9FF6-BB16D1E958B3}" srcOrd="1" destOrd="0" parTransId="{37C04122-64B2-455A-9D53-103A8B80F27B}" sibTransId="{A3768066-5503-4B81-9367-2DEDB52FBB8F}"/>
    <dgm:cxn modelId="{7334B7C5-B403-4C9E-BB4A-CEA56ECE3BC5}" type="presOf" srcId="{349139EE-ADD1-4029-8360-71995EE4549A}" destId="{6BB198B1-D626-4C80-8888-8346273D12DF}" srcOrd="0" destOrd="0" presId="urn:microsoft.com/office/officeart/2005/8/layout/vList2"/>
    <dgm:cxn modelId="{1ED9B487-4B70-476D-A730-D5C45505D20E}" srcId="{349139EE-ADD1-4029-8360-71995EE4549A}" destId="{722AB028-AFBB-49AA-94F3-856219A8F7A5}" srcOrd="3" destOrd="0" parTransId="{703C0EC4-13E6-4D32-93A8-9E8E92374BCA}" sibTransId="{DD6224F5-188C-4C79-A771-6E0106067D79}"/>
    <dgm:cxn modelId="{0E27144C-B55C-4FDA-8728-B24C25DEA2A4}" type="presOf" srcId="{7AA7D944-9DA8-4390-BAD8-BB5CCB28DDC4}" destId="{4B5385BB-EBE8-4CA2-81C1-9CFBF4244094}" srcOrd="0" destOrd="0" presId="urn:microsoft.com/office/officeart/2005/8/layout/vList2"/>
    <dgm:cxn modelId="{9B36AA9B-B5CF-460C-8D5F-32314804B157}" srcId="{349139EE-ADD1-4029-8360-71995EE4549A}" destId="{7AA7D944-9DA8-4390-BAD8-BB5CCB28DDC4}" srcOrd="0" destOrd="0" parTransId="{B70D7D93-1C4B-4FF2-86D9-6B5CFDD54887}" sibTransId="{9DAEA747-210F-4603-872C-D81E616485A4}"/>
    <dgm:cxn modelId="{43FDF549-5D27-4889-85C2-65C292BD534B}" srcId="{349139EE-ADD1-4029-8360-71995EE4549A}" destId="{0107BAC5-C9B1-4FEC-9E01-1B83F45D78D8}" srcOrd="2" destOrd="0" parTransId="{2B8044AC-6581-47FE-B880-F575358601FA}" sibTransId="{05397832-7F6C-48A0-AF11-B7B05F05AE1B}"/>
    <dgm:cxn modelId="{5B1CF2A2-4DD4-43CC-AD4F-5DCC8EA51B59}" type="presOf" srcId="{0107BAC5-C9B1-4FEC-9E01-1B83F45D78D8}" destId="{67FD4AED-5714-4783-8105-26E5EE83084F}" srcOrd="0" destOrd="0" presId="urn:microsoft.com/office/officeart/2005/8/layout/vList2"/>
    <dgm:cxn modelId="{DFF86795-C559-44CC-B565-372F6F6782C5}" type="presParOf" srcId="{6BB198B1-D626-4C80-8888-8346273D12DF}" destId="{4B5385BB-EBE8-4CA2-81C1-9CFBF4244094}" srcOrd="0" destOrd="0" presId="urn:microsoft.com/office/officeart/2005/8/layout/vList2"/>
    <dgm:cxn modelId="{BE93BC03-E793-426A-A3AE-494AF317938D}" type="presParOf" srcId="{6BB198B1-D626-4C80-8888-8346273D12DF}" destId="{A994ED7F-AEC9-49E8-92D5-ECFC0E36A231}" srcOrd="1" destOrd="0" presId="urn:microsoft.com/office/officeart/2005/8/layout/vList2"/>
    <dgm:cxn modelId="{0F065B05-1801-4A33-A36A-ABDA0EF90D5B}" type="presParOf" srcId="{6BB198B1-D626-4C80-8888-8346273D12DF}" destId="{B965C7B0-771E-49A8-9305-CA7BD959EE3C}" srcOrd="2" destOrd="0" presId="urn:microsoft.com/office/officeart/2005/8/layout/vList2"/>
    <dgm:cxn modelId="{B846F18D-3EED-406C-AF7E-58921AFB6598}" type="presParOf" srcId="{6BB198B1-D626-4C80-8888-8346273D12DF}" destId="{76852BBA-56EA-4E3C-854C-773A024CCEBC}" srcOrd="3" destOrd="0" presId="urn:microsoft.com/office/officeart/2005/8/layout/vList2"/>
    <dgm:cxn modelId="{8B56684A-44A4-48DF-BCF4-2C08F58A52FE}" type="presParOf" srcId="{6BB198B1-D626-4C80-8888-8346273D12DF}" destId="{67FD4AED-5714-4783-8105-26E5EE83084F}" srcOrd="4" destOrd="0" presId="urn:microsoft.com/office/officeart/2005/8/layout/vList2"/>
    <dgm:cxn modelId="{B1C2B73F-DBCB-47F1-8125-1DB8712FC959}" type="presParOf" srcId="{6BB198B1-D626-4C80-8888-8346273D12DF}" destId="{D6AC390A-89CD-41CD-86F5-B77761A87308}" srcOrd="5" destOrd="0" presId="urn:microsoft.com/office/officeart/2005/8/layout/vList2"/>
    <dgm:cxn modelId="{AC86C185-2A46-4AA1-A2DA-C99A27150635}" type="presParOf" srcId="{6BB198B1-D626-4C80-8888-8346273D12DF}" destId="{2364200A-B04D-4083-B0B3-56320A584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B054FE-74CA-4AEB-AC5C-6747FA26616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DBD2FBD6-185A-4EE7-AE52-CCFF08F6FA3F}">
      <dgm:prSet/>
      <dgm:spPr/>
      <dgm:t>
        <a:bodyPr/>
        <a:lstStyle/>
        <a:p>
          <a:pPr rtl="0"/>
          <a:r>
            <a:rPr lang="de-DE" dirty="0" err="1" smtClean="0"/>
            <a:t>Weak</a:t>
          </a:r>
          <a:r>
            <a:rPr lang="de-DE" dirty="0" smtClean="0"/>
            <a:t> </a:t>
          </a:r>
          <a:r>
            <a:rPr lang="de-DE" dirty="0" err="1" smtClean="0"/>
            <a:t>Ties</a:t>
          </a:r>
          <a:r>
            <a:rPr lang="de-DE" dirty="0" smtClean="0"/>
            <a:t> unterhalten wir zu flüchtigen Bekannten.</a:t>
          </a:r>
          <a:endParaRPr lang="de-DE" dirty="0"/>
        </a:p>
      </dgm:t>
    </dgm:pt>
    <dgm:pt modelId="{B0A5DEB8-7346-4C40-AADC-D07210B40A1A}" type="parTrans" cxnId="{B76C1FDA-D6EE-4C63-AEA2-CF9B5EE1D8F0}">
      <dgm:prSet/>
      <dgm:spPr/>
      <dgm:t>
        <a:bodyPr/>
        <a:lstStyle/>
        <a:p>
          <a:endParaRPr lang="de-DE"/>
        </a:p>
      </dgm:t>
    </dgm:pt>
    <dgm:pt modelId="{BA228BC0-57CF-4AE5-919F-11053778D1BE}" type="sibTrans" cxnId="{B76C1FDA-D6EE-4C63-AEA2-CF9B5EE1D8F0}">
      <dgm:prSet/>
      <dgm:spPr/>
      <dgm:t>
        <a:bodyPr/>
        <a:lstStyle/>
        <a:p>
          <a:endParaRPr lang="de-DE"/>
        </a:p>
      </dgm:t>
    </dgm:pt>
    <dgm:pt modelId="{9335C641-EE43-44AC-8F76-2E5908F43681}">
      <dgm:prSet/>
      <dgm:spPr/>
      <dgm:t>
        <a:bodyPr/>
        <a:lstStyle/>
        <a:p>
          <a:pPr rtl="0"/>
          <a:r>
            <a:rPr lang="de-DE" smtClean="0"/>
            <a:t>Wir lassen uns wenig beeinflussen durch Innovationen die von Weak Ties kommen.</a:t>
          </a:r>
          <a:endParaRPr lang="de-DE"/>
        </a:p>
      </dgm:t>
    </dgm:pt>
    <dgm:pt modelId="{6A9E338E-BB33-4F6F-B38E-2A08C8B873FD}" type="parTrans" cxnId="{7CFFDF71-98C4-4927-BB02-1D9DDF211F75}">
      <dgm:prSet/>
      <dgm:spPr/>
      <dgm:t>
        <a:bodyPr/>
        <a:lstStyle/>
        <a:p>
          <a:endParaRPr lang="de-DE"/>
        </a:p>
      </dgm:t>
    </dgm:pt>
    <dgm:pt modelId="{7E33BD89-0347-404E-ABAF-0C5EAF172ECD}" type="sibTrans" cxnId="{7CFFDF71-98C4-4927-BB02-1D9DDF211F75}">
      <dgm:prSet/>
      <dgm:spPr/>
      <dgm:t>
        <a:bodyPr/>
        <a:lstStyle/>
        <a:p>
          <a:endParaRPr lang="de-DE"/>
        </a:p>
      </dgm:t>
    </dgm:pt>
    <dgm:pt modelId="{F1F2CA14-8633-4784-BCE1-E10783C23DE4}">
      <dgm:prSet/>
      <dgm:spPr/>
      <dgm:t>
        <a:bodyPr/>
        <a:lstStyle/>
        <a:p>
          <a:pPr rtl="0"/>
          <a:r>
            <a:rPr lang="de-DE" smtClean="0"/>
            <a:t>Über sie findet Informationsverbreitung aber kaum Verhaltensausbreitung statt.</a:t>
          </a:r>
          <a:endParaRPr lang="de-DE"/>
        </a:p>
      </dgm:t>
    </dgm:pt>
    <dgm:pt modelId="{E23E8163-398F-47BC-9E0F-2FB8B8E78FB8}" type="parTrans" cxnId="{00D137F6-63B8-427A-9233-7A89659D20F2}">
      <dgm:prSet/>
      <dgm:spPr/>
      <dgm:t>
        <a:bodyPr/>
        <a:lstStyle/>
        <a:p>
          <a:endParaRPr lang="de-DE"/>
        </a:p>
      </dgm:t>
    </dgm:pt>
    <dgm:pt modelId="{60BEF644-7D23-4DCC-8637-2689465A11B9}" type="sibTrans" cxnId="{00D137F6-63B8-427A-9233-7A89659D20F2}">
      <dgm:prSet/>
      <dgm:spPr/>
      <dgm:t>
        <a:bodyPr/>
        <a:lstStyle/>
        <a:p>
          <a:endParaRPr lang="de-DE"/>
        </a:p>
      </dgm:t>
    </dgm:pt>
    <dgm:pt modelId="{291B8638-6422-4AF7-8710-DC715124687B}" type="pres">
      <dgm:prSet presAssocID="{50B054FE-74CA-4AEB-AC5C-6747FA2661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A2AF729-AA94-40F0-8E6A-2737ECA06265}" type="pres">
      <dgm:prSet presAssocID="{DBD2FBD6-185A-4EE7-AE52-CCFF08F6FA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D1D5EF-BED8-4069-9D42-9E5903B34CD0}" type="pres">
      <dgm:prSet presAssocID="{BA228BC0-57CF-4AE5-919F-11053778D1BE}" presName="spacer" presStyleCnt="0"/>
      <dgm:spPr/>
      <dgm:t>
        <a:bodyPr/>
        <a:lstStyle/>
        <a:p>
          <a:endParaRPr lang="de-DE"/>
        </a:p>
      </dgm:t>
    </dgm:pt>
    <dgm:pt modelId="{4866AB47-6066-422E-B191-9CCF44A8DCFA}" type="pres">
      <dgm:prSet presAssocID="{9335C641-EE43-44AC-8F76-2E5908F4368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C3399-822A-4AD1-AA7E-E4F5B0EE95E1}" type="pres">
      <dgm:prSet presAssocID="{7E33BD89-0347-404E-ABAF-0C5EAF172ECD}" presName="spacer" presStyleCnt="0"/>
      <dgm:spPr/>
      <dgm:t>
        <a:bodyPr/>
        <a:lstStyle/>
        <a:p>
          <a:endParaRPr lang="de-DE"/>
        </a:p>
      </dgm:t>
    </dgm:pt>
    <dgm:pt modelId="{CFE53FF4-6730-4354-A04A-173DBF762931}" type="pres">
      <dgm:prSet presAssocID="{F1F2CA14-8633-4784-BCE1-E10783C23DE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D137F6-63B8-427A-9233-7A89659D20F2}" srcId="{50B054FE-74CA-4AEB-AC5C-6747FA266166}" destId="{F1F2CA14-8633-4784-BCE1-E10783C23DE4}" srcOrd="2" destOrd="0" parTransId="{E23E8163-398F-47BC-9E0F-2FB8B8E78FB8}" sibTransId="{60BEF644-7D23-4DCC-8637-2689465A11B9}"/>
    <dgm:cxn modelId="{3C931DB0-0FF1-4845-85DB-C3F9232273B9}" type="presOf" srcId="{9335C641-EE43-44AC-8F76-2E5908F43681}" destId="{4866AB47-6066-422E-B191-9CCF44A8DCFA}" srcOrd="0" destOrd="0" presId="urn:microsoft.com/office/officeart/2005/8/layout/vList2"/>
    <dgm:cxn modelId="{B76C1FDA-D6EE-4C63-AEA2-CF9B5EE1D8F0}" srcId="{50B054FE-74CA-4AEB-AC5C-6747FA266166}" destId="{DBD2FBD6-185A-4EE7-AE52-CCFF08F6FA3F}" srcOrd="0" destOrd="0" parTransId="{B0A5DEB8-7346-4C40-AADC-D07210B40A1A}" sibTransId="{BA228BC0-57CF-4AE5-919F-11053778D1BE}"/>
    <dgm:cxn modelId="{0BF5C37F-F04F-4E40-B7BB-0BBB43C26D19}" type="presOf" srcId="{50B054FE-74CA-4AEB-AC5C-6747FA266166}" destId="{291B8638-6422-4AF7-8710-DC715124687B}" srcOrd="0" destOrd="0" presId="urn:microsoft.com/office/officeart/2005/8/layout/vList2"/>
    <dgm:cxn modelId="{7CFFDF71-98C4-4927-BB02-1D9DDF211F75}" srcId="{50B054FE-74CA-4AEB-AC5C-6747FA266166}" destId="{9335C641-EE43-44AC-8F76-2E5908F43681}" srcOrd="1" destOrd="0" parTransId="{6A9E338E-BB33-4F6F-B38E-2A08C8B873FD}" sibTransId="{7E33BD89-0347-404E-ABAF-0C5EAF172ECD}"/>
    <dgm:cxn modelId="{CD5DA5C2-67C5-47A3-B9F2-388CE21CB32D}" type="presOf" srcId="{F1F2CA14-8633-4784-BCE1-E10783C23DE4}" destId="{CFE53FF4-6730-4354-A04A-173DBF762931}" srcOrd="0" destOrd="0" presId="urn:microsoft.com/office/officeart/2005/8/layout/vList2"/>
    <dgm:cxn modelId="{3C08557E-5D39-401F-98F0-AC38935CE486}" type="presOf" srcId="{DBD2FBD6-185A-4EE7-AE52-CCFF08F6FA3F}" destId="{2A2AF729-AA94-40F0-8E6A-2737ECA06265}" srcOrd="0" destOrd="0" presId="urn:microsoft.com/office/officeart/2005/8/layout/vList2"/>
    <dgm:cxn modelId="{BB737E17-05EE-4AB7-9263-CBC148B4EAE0}" type="presParOf" srcId="{291B8638-6422-4AF7-8710-DC715124687B}" destId="{2A2AF729-AA94-40F0-8E6A-2737ECA06265}" srcOrd="0" destOrd="0" presId="urn:microsoft.com/office/officeart/2005/8/layout/vList2"/>
    <dgm:cxn modelId="{6AF9B2CD-9CBA-423E-80A9-21BC8F426B55}" type="presParOf" srcId="{291B8638-6422-4AF7-8710-DC715124687B}" destId="{9BD1D5EF-BED8-4069-9D42-9E5903B34CD0}" srcOrd="1" destOrd="0" presId="urn:microsoft.com/office/officeart/2005/8/layout/vList2"/>
    <dgm:cxn modelId="{FFD8A8D3-A283-4305-BF06-9CEDBE39BA97}" type="presParOf" srcId="{291B8638-6422-4AF7-8710-DC715124687B}" destId="{4866AB47-6066-422E-B191-9CCF44A8DCFA}" srcOrd="2" destOrd="0" presId="urn:microsoft.com/office/officeart/2005/8/layout/vList2"/>
    <dgm:cxn modelId="{0E513B8B-E9C7-4114-97B0-DCC4DCF5881A}" type="presParOf" srcId="{291B8638-6422-4AF7-8710-DC715124687B}" destId="{135C3399-822A-4AD1-AA7E-E4F5B0EE95E1}" srcOrd="3" destOrd="0" presId="urn:microsoft.com/office/officeart/2005/8/layout/vList2"/>
    <dgm:cxn modelId="{18FD5A5F-56F2-4C8B-8C04-520775F64E32}" type="presParOf" srcId="{291B8638-6422-4AF7-8710-DC715124687B}" destId="{CFE53FF4-6730-4354-A04A-173DBF7629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B30BA9C-6DEF-4D6C-987E-5EB0C6F37E6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DE18E01B-D122-4421-BDB5-48988F33705F}">
      <dgm:prSet/>
      <dgm:spPr/>
      <dgm:t>
        <a:bodyPr/>
        <a:lstStyle/>
        <a:p>
          <a:pPr rtl="0"/>
          <a:r>
            <a:rPr lang="de-DE" dirty="0" smtClean="0"/>
            <a:t>Der Erfolg einer Innovation ist abhängig von verschiedenen Attributen, welche unterschiedlich gewichtet sein können.</a:t>
          </a:r>
          <a:endParaRPr lang="de-DE" dirty="0"/>
        </a:p>
      </dgm:t>
    </dgm:pt>
    <dgm:pt modelId="{053611AD-07B3-4CC7-B64F-9AA556CC59AC}" type="parTrans" cxnId="{60BBE558-798B-4F2F-84B6-4235C9DAD9B5}">
      <dgm:prSet/>
      <dgm:spPr/>
      <dgm:t>
        <a:bodyPr/>
        <a:lstStyle/>
        <a:p>
          <a:endParaRPr lang="de-DE"/>
        </a:p>
      </dgm:t>
    </dgm:pt>
    <dgm:pt modelId="{11DA791D-F329-4F27-8461-846FFE1F936E}" type="sibTrans" cxnId="{60BBE558-798B-4F2F-84B6-4235C9DAD9B5}">
      <dgm:prSet/>
      <dgm:spPr/>
      <dgm:t>
        <a:bodyPr/>
        <a:lstStyle/>
        <a:p>
          <a:endParaRPr lang="de-DE"/>
        </a:p>
      </dgm:t>
    </dgm:pt>
    <dgm:pt modelId="{AD16383E-BA6C-4305-944D-2F1DCDA3C19B}">
      <dgm:prSet/>
      <dgm:spPr/>
      <dgm:t>
        <a:bodyPr/>
        <a:lstStyle/>
        <a:p>
          <a:pPr rtl="0"/>
          <a:r>
            <a:rPr lang="de-DE" dirty="0" smtClean="0"/>
            <a:t>In einem sozialen Netzwerk gibt es </a:t>
          </a:r>
          <a:r>
            <a:rPr lang="de-DE" dirty="0" err="1" smtClean="0"/>
            <a:t>unterschidliche</a:t>
          </a:r>
          <a:r>
            <a:rPr lang="de-DE" dirty="0" smtClean="0"/>
            <a:t> Typen von Personen, die früher oder später zur Adaption von Innovationen neigen.</a:t>
          </a:r>
          <a:endParaRPr lang="de-DE" dirty="0"/>
        </a:p>
      </dgm:t>
    </dgm:pt>
    <dgm:pt modelId="{D02744A6-302B-49D6-861B-992B8E9A680C}" type="parTrans" cxnId="{422B5231-26FC-4779-92C4-9736ED585FE4}">
      <dgm:prSet/>
      <dgm:spPr/>
      <dgm:t>
        <a:bodyPr/>
        <a:lstStyle/>
        <a:p>
          <a:endParaRPr lang="de-DE"/>
        </a:p>
      </dgm:t>
    </dgm:pt>
    <dgm:pt modelId="{41007FB1-A97C-4ACD-91C0-A63ABA85CA77}" type="sibTrans" cxnId="{422B5231-26FC-4779-92C4-9736ED585FE4}">
      <dgm:prSet/>
      <dgm:spPr/>
      <dgm:t>
        <a:bodyPr/>
        <a:lstStyle/>
        <a:p>
          <a:endParaRPr lang="de-DE"/>
        </a:p>
      </dgm:t>
    </dgm:pt>
    <dgm:pt modelId="{2CFD1D2F-B2E5-4E69-B2F8-1E2817AAEE15}">
      <dgm:prSet/>
      <dgm:spPr/>
      <dgm:t>
        <a:bodyPr/>
        <a:lstStyle/>
        <a:p>
          <a:pPr rtl="0"/>
          <a:r>
            <a:rPr lang="de-DE" smtClean="0"/>
            <a:t>Das Wissen über Innovationen und die Verhaltensausbreitung selbst erfolgen über zwei unterschiedliche Kanäle.</a:t>
          </a:r>
          <a:endParaRPr lang="de-DE"/>
        </a:p>
      </dgm:t>
    </dgm:pt>
    <dgm:pt modelId="{4AAB62AA-C942-4092-9EC9-F660475E8271}" type="parTrans" cxnId="{3476316B-4F8A-4212-82E7-1FF73E5381C4}">
      <dgm:prSet/>
      <dgm:spPr/>
      <dgm:t>
        <a:bodyPr/>
        <a:lstStyle/>
        <a:p>
          <a:endParaRPr lang="de-DE"/>
        </a:p>
      </dgm:t>
    </dgm:pt>
    <dgm:pt modelId="{17E0C1C3-9BB9-481B-A2F3-2ED3664CDA83}" type="sibTrans" cxnId="{3476316B-4F8A-4212-82E7-1FF73E5381C4}">
      <dgm:prSet/>
      <dgm:spPr/>
      <dgm:t>
        <a:bodyPr/>
        <a:lstStyle/>
        <a:p>
          <a:endParaRPr lang="de-DE"/>
        </a:p>
      </dgm:t>
    </dgm:pt>
    <dgm:pt modelId="{4473BB6C-3D31-477B-BF34-E02110903ED4}" type="pres">
      <dgm:prSet presAssocID="{3B30BA9C-6DEF-4D6C-987E-5EB0C6F37E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7A9FA7B-6741-4C58-9993-DD2AB695736C}" type="pres">
      <dgm:prSet presAssocID="{DE18E01B-D122-4421-BDB5-48988F3370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794E9-2EEA-4D88-AEF1-DCB23D0179FB}" type="pres">
      <dgm:prSet presAssocID="{11DA791D-F329-4F27-8461-846FFE1F936E}" presName="spacer" presStyleCnt="0"/>
      <dgm:spPr/>
      <dgm:t>
        <a:bodyPr/>
        <a:lstStyle/>
        <a:p>
          <a:endParaRPr lang="de-DE"/>
        </a:p>
      </dgm:t>
    </dgm:pt>
    <dgm:pt modelId="{49748799-CBA6-4B35-B863-2766C14DC8D0}" type="pres">
      <dgm:prSet presAssocID="{AD16383E-BA6C-4305-944D-2F1DCDA3C1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F4FBB8-8EBF-4AAB-B976-907560FA41DF}" type="pres">
      <dgm:prSet presAssocID="{41007FB1-A97C-4ACD-91C0-A63ABA85CA77}" presName="spacer" presStyleCnt="0"/>
      <dgm:spPr/>
      <dgm:t>
        <a:bodyPr/>
        <a:lstStyle/>
        <a:p>
          <a:endParaRPr lang="de-DE"/>
        </a:p>
      </dgm:t>
    </dgm:pt>
    <dgm:pt modelId="{79753CDC-6058-46B8-9C37-410E341CB6AF}" type="pres">
      <dgm:prSet presAssocID="{2CFD1D2F-B2E5-4E69-B2F8-1E2817AAEE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0ABF42C-FFDF-4638-8718-F095CE7290EE}" type="presOf" srcId="{2CFD1D2F-B2E5-4E69-B2F8-1E2817AAEE15}" destId="{79753CDC-6058-46B8-9C37-410E341CB6AF}" srcOrd="0" destOrd="0" presId="urn:microsoft.com/office/officeart/2005/8/layout/vList2"/>
    <dgm:cxn modelId="{422B5231-26FC-4779-92C4-9736ED585FE4}" srcId="{3B30BA9C-6DEF-4D6C-987E-5EB0C6F37E65}" destId="{AD16383E-BA6C-4305-944D-2F1DCDA3C19B}" srcOrd="1" destOrd="0" parTransId="{D02744A6-302B-49D6-861B-992B8E9A680C}" sibTransId="{41007FB1-A97C-4ACD-91C0-A63ABA85CA77}"/>
    <dgm:cxn modelId="{2D1A2A21-1816-4377-973A-A780024B94F2}" type="presOf" srcId="{3B30BA9C-6DEF-4D6C-987E-5EB0C6F37E65}" destId="{4473BB6C-3D31-477B-BF34-E02110903ED4}" srcOrd="0" destOrd="0" presId="urn:microsoft.com/office/officeart/2005/8/layout/vList2"/>
    <dgm:cxn modelId="{2AED2EBA-8F88-4131-A278-3A31BFCF9EAA}" type="presOf" srcId="{AD16383E-BA6C-4305-944D-2F1DCDA3C19B}" destId="{49748799-CBA6-4B35-B863-2766C14DC8D0}" srcOrd="0" destOrd="0" presId="urn:microsoft.com/office/officeart/2005/8/layout/vList2"/>
    <dgm:cxn modelId="{3476316B-4F8A-4212-82E7-1FF73E5381C4}" srcId="{3B30BA9C-6DEF-4D6C-987E-5EB0C6F37E65}" destId="{2CFD1D2F-B2E5-4E69-B2F8-1E2817AAEE15}" srcOrd="2" destOrd="0" parTransId="{4AAB62AA-C942-4092-9EC9-F660475E8271}" sibTransId="{17E0C1C3-9BB9-481B-A2F3-2ED3664CDA83}"/>
    <dgm:cxn modelId="{7B15B473-022A-46E6-8E12-AFB640EF581A}" type="presOf" srcId="{DE18E01B-D122-4421-BDB5-48988F33705F}" destId="{D7A9FA7B-6741-4C58-9993-DD2AB695736C}" srcOrd="0" destOrd="0" presId="urn:microsoft.com/office/officeart/2005/8/layout/vList2"/>
    <dgm:cxn modelId="{60BBE558-798B-4F2F-84B6-4235C9DAD9B5}" srcId="{3B30BA9C-6DEF-4D6C-987E-5EB0C6F37E65}" destId="{DE18E01B-D122-4421-BDB5-48988F33705F}" srcOrd="0" destOrd="0" parTransId="{053611AD-07B3-4CC7-B64F-9AA556CC59AC}" sibTransId="{11DA791D-F329-4F27-8461-846FFE1F936E}"/>
    <dgm:cxn modelId="{284013A0-69CD-4B3B-89A7-52CC655235EA}" type="presParOf" srcId="{4473BB6C-3D31-477B-BF34-E02110903ED4}" destId="{D7A9FA7B-6741-4C58-9993-DD2AB695736C}" srcOrd="0" destOrd="0" presId="urn:microsoft.com/office/officeart/2005/8/layout/vList2"/>
    <dgm:cxn modelId="{FB968076-F3FC-4D6C-92E8-F778A0D989DC}" type="presParOf" srcId="{4473BB6C-3D31-477B-BF34-E02110903ED4}" destId="{A4A794E9-2EEA-4D88-AEF1-DCB23D0179FB}" srcOrd="1" destOrd="0" presId="urn:microsoft.com/office/officeart/2005/8/layout/vList2"/>
    <dgm:cxn modelId="{FD8391AB-2C9B-444A-9E99-48261E46FFCD}" type="presParOf" srcId="{4473BB6C-3D31-477B-BF34-E02110903ED4}" destId="{49748799-CBA6-4B35-B863-2766C14DC8D0}" srcOrd="2" destOrd="0" presId="urn:microsoft.com/office/officeart/2005/8/layout/vList2"/>
    <dgm:cxn modelId="{E9D2CC66-9030-44AC-9B70-EA76F4132832}" type="presParOf" srcId="{4473BB6C-3D31-477B-BF34-E02110903ED4}" destId="{7AF4FBB8-8EBF-4AAB-B976-907560FA41DF}" srcOrd="3" destOrd="0" presId="urn:microsoft.com/office/officeart/2005/8/layout/vList2"/>
    <dgm:cxn modelId="{08CB9E7F-A1DE-40E5-A017-31AC0A88B07E}" type="presParOf" srcId="{4473BB6C-3D31-477B-BF34-E02110903ED4}" destId="{79753CDC-6058-46B8-9C37-410E341CB6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02A682-C7D5-4E84-A821-52AE6E8C597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5425E5A0-9300-4BCB-95AF-A868016939C5}">
      <dgm:prSet/>
      <dgm:spPr/>
      <dgm:t>
        <a:bodyPr/>
        <a:lstStyle/>
        <a:p>
          <a:pPr rtl="0"/>
          <a:r>
            <a:rPr lang="de-DE" dirty="0" smtClean="0"/>
            <a:t>Soziales Netzwerk als Graph</a:t>
          </a:r>
          <a:endParaRPr lang="de-DE" dirty="0"/>
        </a:p>
      </dgm:t>
    </dgm:pt>
    <dgm:pt modelId="{7E2302D5-03E4-4833-8719-0FD72B3D242A}" type="parTrans" cxnId="{681007A4-8146-422B-B942-B5C4CFA58F52}">
      <dgm:prSet/>
      <dgm:spPr/>
      <dgm:t>
        <a:bodyPr/>
        <a:lstStyle/>
        <a:p>
          <a:endParaRPr lang="de-DE"/>
        </a:p>
      </dgm:t>
    </dgm:pt>
    <dgm:pt modelId="{9398F6A8-9ED8-459B-A7C8-FF01380D9EBE}" type="sibTrans" cxnId="{681007A4-8146-422B-B942-B5C4CFA58F52}">
      <dgm:prSet/>
      <dgm:spPr/>
      <dgm:t>
        <a:bodyPr/>
        <a:lstStyle/>
        <a:p>
          <a:endParaRPr lang="de-DE"/>
        </a:p>
      </dgm:t>
    </dgm:pt>
    <dgm:pt modelId="{924EFE6D-D3DE-4F10-8D22-249F460B7996}">
      <dgm:prSet/>
      <dgm:spPr/>
      <dgm:t>
        <a:bodyPr/>
        <a:lstStyle/>
        <a:p>
          <a:pPr rtl="0"/>
          <a:r>
            <a:rPr lang="de-DE" smtClean="0"/>
            <a:t>Besondere Netzwerkstrukturen</a:t>
          </a:r>
          <a:endParaRPr lang="de-DE"/>
        </a:p>
      </dgm:t>
    </dgm:pt>
    <dgm:pt modelId="{668AEAF4-1343-4641-A519-763D806DED54}" type="parTrans" cxnId="{E4B75BD2-1A75-4111-BFF0-C9FDC99D032F}">
      <dgm:prSet/>
      <dgm:spPr/>
      <dgm:t>
        <a:bodyPr/>
        <a:lstStyle/>
        <a:p>
          <a:endParaRPr lang="de-DE"/>
        </a:p>
      </dgm:t>
    </dgm:pt>
    <dgm:pt modelId="{03922ADF-D308-4E56-9F3B-61EE3A0EF5A1}" type="sibTrans" cxnId="{E4B75BD2-1A75-4111-BFF0-C9FDC99D032F}">
      <dgm:prSet/>
      <dgm:spPr/>
      <dgm:t>
        <a:bodyPr/>
        <a:lstStyle/>
        <a:p>
          <a:endParaRPr lang="de-DE"/>
        </a:p>
      </dgm:t>
    </dgm:pt>
    <dgm:pt modelId="{86FDC799-8A17-44ED-A778-CCAD1503C222}" type="pres">
      <dgm:prSet presAssocID="{3A02A682-C7D5-4E84-A821-52AE6E8C59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3914633-B2C5-40E8-BB00-106E994E7894}" type="pres">
      <dgm:prSet presAssocID="{5425E5A0-9300-4BCB-95AF-A868016939C5}" presName="parentText" presStyleLbl="node1" presStyleIdx="0" presStyleCnt="2" custLinFactY="-43627" custLinFactNeighborX="-82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EC40C3-88A1-4596-A0FC-93E0BD8D56A2}" type="pres">
      <dgm:prSet presAssocID="{9398F6A8-9ED8-459B-A7C8-FF01380D9EBE}" presName="spacer" presStyleCnt="0"/>
      <dgm:spPr/>
      <dgm:t>
        <a:bodyPr/>
        <a:lstStyle/>
        <a:p>
          <a:endParaRPr lang="de-DE"/>
        </a:p>
      </dgm:t>
    </dgm:pt>
    <dgm:pt modelId="{281B61CE-37AE-4749-969D-597ABE50F056}" type="pres">
      <dgm:prSet presAssocID="{924EFE6D-D3DE-4F10-8D22-249F460B79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628BE-DC8F-4262-B3DC-A48A1AB0658E}" type="presOf" srcId="{5425E5A0-9300-4BCB-95AF-A868016939C5}" destId="{93914633-B2C5-40E8-BB00-106E994E7894}" srcOrd="0" destOrd="0" presId="urn:microsoft.com/office/officeart/2005/8/layout/vList2"/>
    <dgm:cxn modelId="{3D87EC47-EFCA-4DF6-94BA-16C60E007C0F}" type="presOf" srcId="{924EFE6D-D3DE-4F10-8D22-249F460B7996}" destId="{281B61CE-37AE-4749-969D-597ABE50F056}" srcOrd="0" destOrd="0" presId="urn:microsoft.com/office/officeart/2005/8/layout/vList2"/>
    <dgm:cxn modelId="{BB4ADF1E-5497-40B3-962F-F062A7A7CA1B}" type="presOf" srcId="{3A02A682-C7D5-4E84-A821-52AE6E8C597F}" destId="{86FDC799-8A17-44ED-A778-CCAD1503C222}" srcOrd="0" destOrd="0" presId="urn:microsoft.com/office/officeart/2005/8/layout/vList2"/>
    <dgm:cxn modelId="{681007A4-8146-422B-B942-B5C4CFA58F52}" srcId="{3A02A682-C7D5-4E84-A821-52AE6E8C597F}" destId="{5425E5A0-9300-4BCB-95AF-A868016939C5}" srcOrd="0" destOrd="0" parTransId="{7E2302D5-03E4-4833-8719-0FD72B3D242A}" sibTransId="{9398F6A8-9ED8-459B-A7C8-FF01380D9EBE}"/>
    <dgm:cxn modelId="{E4B75BD2-1A75-4111-BFF0-C9FDC99D032F}" srcId="{3A02A682-C7D5-4E84-A821-52AE6E8C597F}" destId="{924EFE6D-D3DE-4F10-8D22-249F460B7996}" srcOrd="1" destOrd="0" parTransId="{668AEAF4-1343-4641-A519-763D806DED54}" sibTransId="{03922ADF-D308-4E56-9F3B-61EE3A0EF5A1}"/>
    <dgm:cxn modelId="{6C81FA2F-8710-4AD2-8432-8CF5F2F42B1B}" type="presParOf" srcId="{86FDC799-8A17-44ED-A778-CCAD1503C222}" destId="{93914633-B2C5-40E8-BB00-106E994E7894}" srcOrd="0" destOrd="0" presId="urn:microsoft.com/office/officeart/2005/8/layout/vList2"/>
    <dgm:cxn modelId="{2B996D45-E7B9-4721-BE56-BC2BBF06649C}" type="presParOf" srcId="{86FDC799-8A17-44ED-A778-CCAD1503C222}" destId="{99EC40C3-88A1-4596-A0FC-93E0BD8D56A2}" srcOrd="1" destOrd="0" presId="urn:microsoft.com/office/officeart/2005/8/layout/vList2"/>
    <dgm:cxn modelId="{60C7B008-8D96-4F7D-BFEF-770D8A7C43EB}" type="presParOf" srcId="{86FDC799-8A17-44ED-A778-CCAD1503C222}" destId="{281B61CE-37AE-4749-969D-597ABE50F0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268B1-A8AB-486A-B88E-932CE169B2E3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12046F8C-FF0B-4C0C-A900-B4A4B3C026EB}">
      <dgm:prSet/>
      <dgm:spPr/>
      <dgm:t>
        <a:bodyPr/>
        <a:lstStyle/>
        <a:p>
          <a:pPr rtl="0"/>
          <a:r>
            <a:rPr lang="de-DE" dirty="0" smtClean="0"/>
            <a:t>Innovationen.</a:t>
          </a:r>
          <a:endParaRPr lang="de-DE" dirty="0"/>
        </a:p>
      </dgm:t>
    </dgm:pt>
    <dgm:pt modelId="{FD880835-3101-42C9-9C41-1982A4D30F40}" type="parTrans" cxnId="{83F07074-FA6E-4BED-9959-0AD7E86129A4}">
      <dgm:prSet/>
      <dgm:spPr/>
      <dgm:t>
        <a:bodyPr/>
        <a:lstStyle/>
        <a:p>
          <a:endParaRPr lang="de-DE"/>
        </a:p>
      </dgm:t>
    </dgm:pt>
    <dgm:pt modelId="{09DBCC18-F8A4-426C-9F22-38633B9E1242}" type="sibTrans" cxnId="{83F07074-FA6E-4BED-9959-0AD7E86129A4}">
      <dgm:prSet/>
      <dgm:spPr/>
      <dgm:t>
        <a:bodyPr/>
        <a:lstStyle/>
        <a:p>
          <a:endParaRPr lang="de-DE"/>
        </a:p>
      </dgm:t>
    </dgm:pt>
    <dgm:pt modelId="{59957368-69FA-4921-840C-E9A15569BE97}">
      <dgm:prSet/>
      <dgm:spPr/>
      <dgm:t>
        <a:bodyPr/>
        <a:lstStyle/>
        <a:p>
          <a:pPr rtl="0"/>
          <a:r>
            <a:rPr lang="de-DE" smtClean="0"/>
            <a:t>Personen im sozialen Netzwerk.</a:t>
          </a:r>
          <a:endParaRPr lang="de-DE"/>
        </a:p>
      </dgm:t>
    </dgm:pt>
    <dgm:pt modelId="{C25E28A0-560F-4AB8-B79B-3D125EC4DBC4}" type="parTrans" cxnId="{1EE6733A-08AF-45B5-8DF3-240A358B6B9D}">
      <dgm:prSet/>
      <dgm:spPr/>
      <dgm:t>
        <a:bodyPr/>
        <a:lstStyle/>
        <a:p>
          <a:endParaRPr lang="de-DE"/>
        </a:p>
      </dgm:t>
    </dgm:pt>
    <dgm:pt modelId="{77572061-4234-43AE-A586-91D0E94CE1FC}" type="sibTrans" cxnId="{1EE6733A-08AF-45B5-8DF3-240A358B6B9D}">
      <dgm:prSet/>
      <dgm:spPr/>
      <dgm:t>
        <a:bodyPr/>
        <a:lstStyle/>
        <a:p>
          <a:endParaRPr lang="de-DE"/>
        </a:p>
      </dgm:t>
    </dgm:pt>
    <dgm:pt modelId="{D6793B2C-AE63-4264-BD64-B71DB59D40FF}">
      <dgm:prSet/>
      <dgm:spPr/>
      <dgm:t>
        <a:bodyPr/>
        <a:lstStyle/>
        <a:p>
          <a:pPr rtl="0"/>
          <a:r>
            <a:rPr lang="de-DE" dirty="0" smtClean="0"/>
            <a:t>Kanäle der Verhaltensausbreitung.</a:t>
          </a:r>
          <a:endParaRPr lang="de-DE" dirty="0"/>
        </a:p>
      </dgm:t>
    </dgm:pt>
    <dgm:pt modelId="{E6D6E422-3FC5-4D6A-B286-373AB1DC49A2}" type="parTrans" cxnId="{0FEA5E99-DD8B-4099-87C7-6678D1039742}">
      <dgm:prSet/>
      <dgm:spPr/>
      <dgm:t>
        <a:bodyPr/>
        <a:lstStyle/>
        <a:p>
          <a:endParaRPr lang="de-DE"/>
        </a:p>
      </dgm:t>
    </dgm:pt>
    <dgm:pt modelId="{C7D638E2-DC00-4768-8CD6-3967C915D342}" type="sibTrans" cxnId="{0FEA5E99-DD8B-4099-87C7-6678D1039742}">
      <dgm:prSet/>
      <dgm:spPr/>
      <dgm:t>
        <a:bodyPr/>
        <a:lstStyle/>
        <a:p>
          <a:endParaRPr lang="de-DE"/>
        </a:p>
      </dgm:t>
    </dgm:pt>
    <dgm:pt modelId="{064E7977-88D7-4F84-AD5E-A04D4F4A9B91}" type="pres">
      <dgm:prSet presAssocID="{DE7268B1-A8AB-486A-B88E-932CE169B2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AE2A3D-61BD-408A-A470-D52D36090B64}" type="pres">
      <dgm:prSet presAssocID="{12046F8C-FF0B-4C0C-A900-B4A4B3C026EB}" presName="composite" presStyleCnt="0"/>
      <dgm:spPr/>
    </dgm:pt>
    <dgm:pt modelId="{6119FA59-704D-4CA5-B23D-C56F4E1EA039}" type="pres">
      <dgm:prSet presAssocID="{12046F8C-FF0B-4C0C-A900-B4A4B3C026EB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8101BE18-B5EE-46B6-B61F-62B0AA80C708}" type="pres">
      <dgm:prSet presAssocID="{12046F8C-FF0B-4C0C-A900-B4A4B3C026E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4CCB7-1FBE-4760-BD04-B6977EB7896B}" type="pres">
      <dgm:prSet presAssocID="{09DBCC18-F8A4-426C-9F22-38633B9E1242}" presName="spacing" presStyleCnt="0"/>
      <dgm:spPr/>
    </dgm:pt>
    <dgm:pt modelId="{77DF2EA0-4D02-4A64-A735-305626411995}" type="pres">
      <dgm:prSet presAssocID="{59957368-69FA-4921-840C-E9A15569BE97}" presName="composite" presStyleCnt="0"/>
      <dgm:spPr/>
    </dgm:pt>
    <dgm:pt modelId="{59BD1D21-DCDD-40B2-B2C8-DDB85A270D41}" type="pres">
      <dgm:prSet presAssocID="{59957368-69FA-4921-840C-E9A15569BE97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309FA085-10E1-4B87-B89A-392718EE26CA}" type="pres">
      <dgm:prSet presAssocID="{59957368-69FA-4921-840C-E9A15569BE9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B2C83-818D-465E-B537-D0CADCBA86B6}" type="pres">
      <dgm:prSet presAssocID="{77572061-4234-43AE-A586-91D0E94CE1FC}" presName="spacing" presStyleCnt="0"/>
      <dgm:spPr/>
    </dgm:pt>
    <dgm:pt modelId="{648A0AB1-AC87-4090-B594-9B90C5D01558}" type="pres">
      <dgm:prSet presAssocID="{D6793B2C-AE63-4264-BD64-B71DB59D40FF}" presName="composite" presStyleCnt="0"/>
      <dgm:spPr/>
    </dgm:pt>
    <dgm:pt modelId="{6827864C-5589-4118-BBC8-93CC7B311BEC}" type="pres">
      <dgm:prSet presAssocID="{D6793B2C-AE63-4264-BD64-B71DB59D40FF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5696499F-8343-41A7-AA4C-11F1C19EE07C}" type="pres">
      <dgm:prSet presAssocID="{D6793B2C-AE63-4264-BD64-B71DB59D40F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AB07F6-F037-4926-83FC-9AE573E0F109}" type="presOf" srcId="{59957368-69FA-4921-840C-E9A15569BE97}" destId="{309FA085-10E1-4B87-B89A-392718EE26CA}" srcOrd="0" destOrd="0" presId="urn:microsoft.com/office/officeart/2005/8/layout/vList3"/>
    <dgm:cxn modelId="{9F23B8CB-8FF8-4688-9C24-85741311CC42}" type="presOf" srcId="{12046F8C-FF0B-4C0C-A900-B4A4B3C026EB}" destId="{8101BE18-B5EE-46B6-B61F-62B0AA80C708}" srcOrd="0" destOrd="0" presId="urn:microsoft.com/office/officeart/2005/8/layout/vList3"/>
    <dgm:cxn modelId="{1EE6733A-08AF-45B5-8DF3-240A358B6B9D}" srcId="{DE7268B1-A8AB-486A-B88E-932CE169B2E3}" destId="{59957368-69FA-4921-840C-E9A15569BE97}" srcOrd="1" destOrd="0" parTransId="{C25E28A0-560F-4AB8-B79B-3D125EC4DBC4}" sibTransId="{77572061-4234-43AE-A586-91D0E94CE1FC}"/>
    <dgm:cxn modelId="{0FEA5E99-DD8B-4099-87C7-6678D1039742}" srcId="{DE7268B1-A8AB-486A-B88E-932CE169B2E3}" destId="{D6793B2C-AE63-4264-BD64-B71DB59D40FF}" srcOrd="2" destOrd="0" parTransId="{E6D6E422-3FC5-4D6A-B286-373AB1DC49A2}" sibTransId="{C7D638E2-DC00-4768-8CD6-3967C915D342}"/>
    <dgm:cxn modelId="{8A487430-BA0A-4352-AA67-52F9E57DBDDD}" type="presOf" srcId="{D6793B2C-AE63-4264-BD64-B71DB59D40FF}" destId="{5696499F-8343-41A7-AA4C-11F1C19EE07C}" srcOrd="0" destOrd="0" presId="urn:microsoft.com/office/officeart/2005/8/layout/vList3"/>
    <dgm:cxn modelId="{83F07074-FA6E-4BED-9959-0AD7E86129A4}" srcId="{DE7268B1-A8AB-486A-B88E-932CE169B2E3}" destId="{12046F8C-FF0B-4C0C-A900-B4A4B3C026EB}" srcOrd="0" destOrd="0" parTransId="{FD880835-3101-42C9-9C41-1982A4D30F40}" sibTransId="{09DBCC18-F8A4-426C-9F22-38633B9E1242}"/>
    <dgm:cxn modelId="{8B3D337D-40DD-4096-BCB5-A2BDA31B716D}" type="presOf" srcId="{DE7268B1-A8AB-486A-B88E-932CE169B2E3}" destId="{064E7977-88D7-4F84-AD5E-A04D4F4A9B91}" srcOrd="0" destOrd="0" presId="urn:microsoft.com/office/officeart/2005/8/layout/vList3"/>
    <dgm:cxn modelId="{0F6FA639-C3AA-4661-B2EC-53EDA607E64F}" type="presParOf" srcId="{064E7977-88D7-4F84-AD5E-A04D4F4A9B91}" destId="{39AE2A3D-61BD-408A-A470-D52D36090B64}" srcOrd="0" destOrd="0" presId="urn:microsoft.com/office/officeart/2005/8/layout/vList3"/>
    <dgm:cxn modelId="{F414BEB9-4360-40FD-86BE-8E5473C599B0}" type="presParOf" srcId="{39AE2A3D-61BD-408A-A470-D52D36090B64}" destId="{6119FA59-704D-4CA5-B23D-C56F4E1EA039}" srcOrd="0" destOrd="0" presId="urn:microsoft.com/office/officeart/2005/8/layout/vList3"/>
    <dgm:cxn modelId="{429EF388-C0A3-451E-B5DF-BCE62770FAE8}" type="presParOf" srcId="{39AE2A3D-61BD-408A-A470-D52D36090B64}" destId="{8101BE18-B5EE-46B6-B61F-62B0AA80C708}" srcOrd="1" destOrd="0" presId="urn:microsoft.com/office/officeart/2005/8/layout/vList3"/>
    <dgm:cxn modelId="{A2A48BE7-8221-4B9A-A18F-C0638A6E5553}" type="presParOf" srcId="{064E7977-88D7-4F84-AD5E-A04D4F4A9B91}" destId="{B4F4CCB7-1FBE-4760-BD04-B6977EB7896B}" srcOrd="1" destOrd="0" presId="urn:microsoft.com/office/officeart/2005/8/layout/vList3"/>
    <dgm:cxn modelId="{F81A27E1-C7D3-4DDA-BF57-2D64B085C86D}" type="presParOf" srcId="{064E7977-88D7-4F84-AD5E-A04D4F4A9B91}" destId="{77DF2EA0-4D02-4A64-A735-305626411995}" srcOrd="2" destOrd="0" presId="urn:microsoft.com/office/officeart/2005/8/layout/vList3"/>
    <dgm:cxn modelId="{CF80C1F0-7E3D-4279-AEFD-4643C1E54110}" type="presParOf" srcId="{77DF2EA0-4D02-4A64-A735-305626411995}" destId="{59BD1D21-DCDD-40B2-B2C8-DDB85A270D41}" srcOrd="0" destOrd="0" presId="urn:microsoft.com/office/officeart/2005/8/layout/vList3"/>
    <dgm:cxn modelId="{E2A25621-8C87-4AFF-9F07-16161EF0CED3}" type="presParOf" srcId="{77DF2EA0-4D02-4A64-A735-305626411995}" destId="{309FA085-10E1-4B87-B89A-392718EE26CA}" srcOrd="1" destOrd="0" presId="urn:microsoft.com/office/officeart/2005/8/layout/vList3"/>
    <dgm:cxn modelId="{02FE9197-CD61-4701-9A8A-5150999C8470}" type="presParOf" srcId="{064E7977-88D7-4F84-AD5E-A04D4F4A9B91}" destId="{F5BB2C83-818D-465E-B537-D0CADCBA86B6}" srcOrd="3" destOrd="0" presId="urn:microsoft.com/office/officeart/2005/8/layout/vList3"/>
    <dgm:cxn modelId="{88E06F66-46C1-4B35-826C-24181F6AD584}" type="presParOf" srcId="{064E7977-88D7-4F84-AD5E-A04D4F4A9B91}" destId="{648A0AB1-AC87-4090-B594-9B90C5D01558}" srcOrd="4" destOrd="0" presId="urn:microsoft.com/office/officeart/2005/8/layout/vList3"/>
    <dgm:cxn modelId="{9AC48436-E59D-4795-81A7-94AB74CCE84B}" type="presParOf" srcId="{648A0AB1-AC87-4090-B594-9B90C5D01558}" destId="{6827864C-5589-4118-BBC8-93CC7B311BEC}" srcOrd="0" destOrd="0" presId="urn:microsoft.com/office/officeart/2005/8/layout/vList3"/>
    <dgm:cxn modelId="{7CDEF88C-2FC2-4F87-BE51-563FAB1A4CEB}" type="presParOf" srcId="{648A0AB1-AC87-4090-B594-9B90C5D01558}" destId="{5696499F-8343-41A7-AA4C-11F1C19EE0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02D0C2-042D-4E60-A094-9D928FB182A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995C0E30-610F-4DE3-8C2C-651E1D0CE3A4}">
      <dgm:prSet/>
      <dgm:spPr/>
      <dgm:t>
        <a:bodyPr/>
        <a:lstStyle/>
        <a:p>
          <a:pPr rtl="0"/>
          <a:r>
            <a:rPr lang="de-DE" smtClean="0"/>
            <a:t>Das komplexe soziale Gebilde aus dem vorherigen Abschnitt muss nun abstrahiert werden um es mathematisch analysieren zu können.</a:t>
          </a:r>
          <a:endParaRPr lang="de-DE"/>
        </a:p>
      </dgm:t>
    </dgm:pt>
    <dgm:pt modelId="{5A5D98B9-F92F-4A1B-AD7A-E799FACFA473}" type="parTrans" cxnId="{D88AFE19-116B-4B92-8E14-E49CD6C4E2F1}">
      <dgm:prSet/>
      <dgm:spPr/>
      <dgm:t>
        <a:bodyPr/>
        <a:lstStyle/>
        <a:p>
          <a:endParaRPr lang="de-DE"/>
        </a:p>
      </dgm:t>
    </dgm:pt>
    <dgm:pt modelId="{90D62DA4-ADC6-4642-8487-C84FF1B4DF55}" type="sibTrans" cxnId="{D88AFE19-116B-4B92-8E14-E49CD6C4E2F1}">
      <dgm:prSet/>
      <dgm:spPr/>
      <dgm:t>
        <a:bodyPr/>
        <a:lstStyle/>
        <a:p>
          <a:endParaRPr lang="de-DE"/>
        </a:p>
      </dgm:t>
    </dgm:pt>
    <dgm:pt modelId="{2925A333-11A4-4C2D-BC4E-272A89CBE52A}">
      <dgm:prSet/>
      <dgm:spPr/>
      <dgm:t>
        <a:bodyPr/>
        <a:lstStyle/>
        <a:p>
          <a:pPr rtl="0"/>
          <a:r>
            <a:rPr lang="de-DE" smtClean="0"/>
            <a:t>Ein Graph ist am besten geeignet um diese Strukturen zu modellieren.</a:t>
          </a:r>
          <a:endParaRPr lang="de-DE"/>
        </a:p>
      </dgm:t>
    </dgm:pt>
    <dgm:pt modelId="{050B724C-C650-421F-B9DD-3936321D0C3D}" type="parTrans" cxnId="{9EFEE330-D599-4159-8850-E633F26B2844}">
      <dgm:prSet/>
      <dgm:spPr/>
      <dgm:t>
        <a:bodyPr/>
        <a:lstStyle/>
        <a:p>
          <a:endParaRPr lang="de-DE"/>
        </a:p>
      </dgm:t>
    </dgm:pt>
    <dgm:pt modelId="{F31E9817-E068-4A7F-870D-C741383B63FA}" type="sibTrans" cxnId="{9EFEE330-D599-4159-8850-E633F26B2844}">
      <dgm:prSet/>
      <dgm:spPr/>
      <dgm:t>
        <a:bodyPr/>
        <a:lstStyle/>
        <a:p>
          <a:endParaRPr lang="de-DE"/>
        </a:p>
      </dgm:t>
    </dgm:pt>
    <dgm:pt modelId="{3F15916F-EB04-4D96-ACB7-F7E8540AA202}" type="pres">
      <dgm:prSet presAssocID="{8A02D0C2-042D-4E60-A094-9D928FB182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5DB135D-69DE-4E69-AC54-792A4B752ED5}" type="pres">
      <dgm:prSet presAssocID="{995C0E30-610F-4DE3-8C2C-651E1D0CE3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D7256E-A74D-4EBB-96AF-6FEEC4B157F1}" type="pres">
      <dgm:prSet presAssocID="{90D62DA4-ADC6-4642-8487-C84FF1B4DF55}" presName="spacer" presStyleCnt="0"/>
      <dgm:spPr/>
      <dgm:t>
        <a:bodyPr/>
        <a:lstStyle/>
        <a:p>
          <a:endParaRPr lang="de-DE"/>
        </a:p>
      </dgm:t>
    </dgm:pt>
    <dgm:pt modelId="{28A9DC5E-19F8-4FCD-BDAC-7EBBCAD6FD9B}" type="pres">
      <dgm:prSet presAssocID="{2925A333-11A4-4C2D-BC4E-272A89CBE5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88AFE19-116B-4B92-8E14-E49CD6C4E2F1}" srcId="{8A02D0C2-042D-4E60-A094-9D928FB182A6}" destId="{995C0E30-610F-4DE3-8C2C-651E1D0CE3A4}" srcOrd="0" destOrd="0" parTransId="{5A5D98B9-F92F-4A1B-AD7A-E799FACFA473}" sibTransId="{90D62DA4-ADC6-4642-8487-C84FF1B4DF55}"/>
    <dgm:cxn modelId="{E6280178-326B-49B1-8796-538E71B53367}" type="presOf" srcId="{8A02D0C2-042D-4E60-A094-9D928FB182A6}" destId="{3F15916F-EB04-4D96-ACB7-F7E8540AA202}" srcOrd="0" destOrd="0" presId="urn:microsoft.com/office/officeart/2005/8/layout/vList2"/>
    <dgm:cxn modelId="{9301C2D8-B840-4A22-A34F-0FEA8C262D70}" type="presOf" srcId="{2925A333-11A4-4C2D-BC4E-272A89CBE52A}" destId="{28A9DC5E-19F8-4FCD-BDAC-7EBBCAD6FD9B}" srcOrd="0" destOrd="0" presId="urn:microsoft.com/office/officeart/2005/8/layout/vList2"/>
    <dgm:cxn modelId="{F308D250-CFD9-4BCA-BE9D-79D9111871A0}" type="presOf" srcId="{995C0E30-610F-4DE3-8C2C-651E1D0CE3A4}" destId="{95DB135D-69DE-4E69-AC54-792A4B752ED5}" srcOrd="0" destOrd="0" presId="urn:microsoft.com/office/officeart/2005/8/layout/vList2"/>
    <dgm:cxn modelId="{9EFEE330-D599-4159-8850-E633F26B2844}" srcId="{8A02D0C2-042D-4E60-A094-9D928FB182A6}" destId="{2925A333-11A4-4C2D-BC4E-272A89CBE52A}" srcOrd="1" destOrd="0" parTransId="{050B724C-C650-421F-B9DD-3936321D0C3D}" sibTransId="{F31E9817-E068-4A7F-870D-C741383B63FA}"/>
    <dgm:cxn modelId="{5293E6D7-F9F6-4BD4-88FC-94589A2DBD36}" type="presParOf" srcId="{3F15916F-EB04-4D96-ACB7-F7E8540AA202}" destId="{95DB135D-69DE-4E69-AC54-792A4B752ED5}" srcOrd="0" destOrd="0" presId="urn:microsoft.com/office/officeart/2005/8/layout/vList2"/>
    <dgm:cxn modelId="{00E1E931-A5CB-4D36-A6A7-A8B1FA31BDB9}" type="presParOf" srcId="{3F15916F-EB04-4D96-ACB7-F7E8540AA202}" destId="{21D7256E-A74D-4EBB-96AF-6FEEC4B157F1}" srcOrd="1" destOrd="0" presId="urn:microsoft.com/office/officeart/2005/8/layout/vList2"/>
    <dgm:cxn modelId="{3CB7ECD1-F727-4B7C-A1E3-A0D18FD3412E}" type="presParOf" srcId="{3F15916F-EB04-4D96-ACB7-F7E8540AA202}" destId="{28A9DC5E-19F8-4FCD-BDAC-7EBBCAD6FD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653D44C-8894-46FC-B3B9-67E58F0B580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4AB5227F-5CC7-4018-ADDD-6724CD382D22}">
      <dgm:prSet/>
      <dgm:spPr/>
      <dgm:t>
        <a:bodyPr/>
        <a:lstStyle/>
        <a:p>
          <a:pPr rtl="0"/>
          <a:r>
            <a:rPr lang="de-DE" dirty="0" smtClean="0"/>
            <a:t>Der Graph muss folgende Anforderungen erfüllen:</a:t>
          </a:r>
          <a:endParaRPr lang="de-DE" dirty="0"/>
        </a:p>
      </dgm:t>
    </dgm:pt>
    <dgm:pt modelId="{16BEFF76-CE6F-4AD0-AB1F-1DAE9F5A004A}" type="parTrans" cxnId="{D8D7804B-09C2-454D-8881-248204CC9BF3}">
      <dgm:prSet/>
      <dgm:spPr/>
      <dgm:t>
        <a:bodyPr/>
        <a:lstStyle/>
        <a:p>
          <a:endParaRPr lang="de-DE"/>
        </a:p>
      </dgm:t>
    </dgm:pt>
    <dgm:pt modelId="{70DE4760-8D5A-4DBA-87B4-64B2487395FD}" type="sibTrans" cxnId="{D8D7804B-09C2-454D-8881-248204CC9BF3}">
      <dgm:prSet/>
      <dgm:spPr/>
      <dgm:t>
        <a:bodyPr/>
        <a:lstStyle/>
        <a:p>
          <a:endParaRPr lang="de-DE"/>
        </a:p>
      </dgm:t>
    </dgm:pt>
    <dgm:pt modelId="{833890D5-1E62-48D6-8027-8131470E7089}">
      <dgm:prSet/>
      <dgm:spPr/>
      <dgm:t>
        <a:bodyPr/>
        <a:lstStyle/>
        <a:p>
          <a:pPr rtl="0"/>
          <a:r>
            <a: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Verbunden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69C43E-97F2-4854-843A-2E9021AE9250}" type="parTrans" cxnId="{015C8B96-BF65-4ED5-98A5-7716E80734DE}">
      <dgm:prSet/>
      <dgm:spPr/>
      <dgm:t>
        <a:bodyPr/>
        <a:lstStyle/>
        <a:p>
          <a:endParaRPr lang="de-DE"/>
        </a:p>
      </dgm:t>
    </dgm:pt>
    <dgm:pt modelId="{714A3E02-BDA4-40F0-8E88-CE9ACDEC8770}" type="sibTrans" cxnId="{015C8B96-BF65-4ED5-98A5-7716E80734DE}">
      <dgm:prSet/>
      <dgm:spPr/>
      <dgm:t>
        <a:bodyPr/>
        <a:lstStyle/>
        <a:p>
          <a:endParaRPr lang="de-DE"/>
        </a:p>
      </dgm:t>
    </dgm:pt>
    <dgm:pt modelId="{C3C20047-7EA6-4C83-851C-6BD6C17F2381}">
      <dgm:prSet/>
      <dgm:spPr/>
      <dgm:t>
        <a:bodyPr/>
        <a:lstStyle/>
        <a:p>
          <a:pPr rtl="0"/>
          <a:r>
            <a:rPr lang="de-D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Ungerichtet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0B340B-7DA5-431E-A7E6-66D100249E12}" type="parTrans" cxnId="{B9775180-CC2D-4354-9488-71485C5898E3}">
      <dgm:prSet/>
      <dgm:spPr/>
      <dgm:t>
        <a:bodyPr/>
        <a:lstStyle/>
        <a:p>
          <a:endParaRPr lang="de-DE"/>
        </a:p>
      </dgm:t>
    </dgm:pt>
    <dgm:pt modelId="{36E20C9B-A7CD-41FE-AAAA-32025FCE4A33}" type="sibTrans" cxnId="{B9775180-CC2D-4354-9488-71485C5898E3}">
      <dgm:prSet/>
      <dgm:spPr/>
      <dgm:t>
        <a:bodyPr/>
        <a:lstStyle/>
        <a:p>
          <a:endParaRPr lang="de-DE"/>
        </a:p>
      </dgm:t>
    </dgm:pt>
    <dgm:pt modelId="{C0747AC6-6281-43A4-952C-822D2878A729}">
      <dgm:prSet/>
      <dgm:spPr/>
      <dgm:t>
        <a:bodyPr/>
        <a:lstStyle/>
        <a:p>
          <a:pPr rtl="0"/>
          <a:r>
            <a:rPr lang="de-D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Irreflexiv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B0CECB-AB20-4F82-B17B-90D4BCC10930}" type="parTrans" cxnId="{C7391306-40DF-4B41-9C13-15BB23BDEA6E}">
      <dgm:prSet/>
      <dgm:spPr/>
      <dgm:t>
        <a:bodyPr/>
        <a:lstStyle/>
        <a:p>
          <a:endParaRPr lang="de-DE"/>
        </a:p>
      </dgm:t>
    </dgm:pt>
    <dgm:pt modelId="{65D7A6EA-8426-450F-8577-C017A55F8E2E}" type="sibTrans" cxnId="{C7391306-40DF-4B41-9C13-15BB23BDEA6E}">
      <dgm:prSet/>
      <dgm:spPr/>
      <dgm:t>
        <a:bodyPr/>
        <a:lstStyle/>
        <a:p>
          <a:endParaRPr lang="de-DE"/>
        </a:p>
      </dgm:t>
    </dgm:pt>
    <dgm:pt modelId="{E5E1FD3E-21E5-4A93-AB71-3C663833A5D2}">
      <dgm:prSet/>
      <dgm:spPr/>
      <dgm:t>
        <a:bodyPr/>
        <a:lstStyle/>
        <a:p>
          <a:pPr rtl="0"/>
          <a:r>
            <a:rPr lang="de-D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Symmetrisch</a:t>
          </a:r>
          <a:endParaRPr lang="de-D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4489DB-5906-4165-80F3-F28D422A6161}" type="parTrans" cxnId="{37E1C5FE-2F68-47DA-BF32-BBE7DBBE2479}">
      <dgm:prSet/>
      <dgm:spPr/>
      <dgm:t>
        <a:bodyPr/>
        <a:lstStyle/>
        <a:p>
          <a:endParaRPr lang="de-DE"/>
        </a:p>
      </dgm:t>
    </dgm:pt>
    <dgm:pt modelId="{2749FF08-359F-440E-BE43-104B2E414D4C}" type="sibTrans" cxnId="{37E1C5FE-2F68-47DA-BF32-BBE7DBBE2479}">
      <dgm:prSet/>
      <dgm:spPr/>
      <dgm:t>
        <a:bodyPr/>
        <a:lstStyle/>
        <a:p>
          <a:endParaRPr lang="de-DE"/>
        </a:p>
      </dgm:t>
    </dgm:pt>
    <dgm:pt modelId="{4884CD03-1564-4846-A4B7-AB37BDAB5D09}" type="pres">
      <dgm:prSet presAssocID="{0653D44C-8894-46FC-B3B9-67E58F0B58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EBD312B-1169-4E24-8647-FA8676A0F663}" type="pres">
      <dgm:prSet presAssocID="{4AB5227F-5CC7-4018-ADDD-6724CD382D22}" presName="parentLin" presStyleCnt="0"/>
      <dgm:spPr/>
      <dgm:t>
        <a:bodyPr/>
        <a:lstStyle/>
        <a:p>
          <a:endParaRPr lang="de-DE"/>
        </a:p>
      </dgm:t>
    </dgm:pt>
    <dgm:pt modelId="{C438BAE3-E965-4EB1-9673-93EB7F6DE3D4}" type="pres">
      <dgm:prSet presAssocID="{4AB5227F-5CC7-4018-ADDD-6724CD382D22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2E675FCF-0F94-4C40-B9C3-0B2370179BD9}" type="pres">
      <dgm:prSet presAssocID="{4AB5227F-5CC7-4018-ADDD-6724CD382D2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E27F73-A2C5-4D41-978F-929417BC2486}" type="pres">
      <dgm:prSet presAssocID="{4AB5227F-5CC7-4018-ADDD-6724CD382D22}" presName="negativeSpace" presStyleCnt="0"/>
      <dgm:spPr/>
      <dgm:t>
        <a:bodyPr/>
        <a:lstStyle/>
        <a:p>
          <a:endParaRPr lang="de-DE"/>
        </a:p>
      </dgm:t>
    </dgm:pt>
    <dgm:pt modelId="{91F03027-F4A7-4441-B9BE-F42974080CF8}" type="pres">
      <dgm:prSet presAssocID="{4AB5227F-5CC7-4018-ADDD-6724CD382D2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CE5DC1-79A7-48ED-9306-C8DE147C9E32}" type="presOf" srcId="{E5E1FD3E-21E5-4A93-AB71-3C663833A5D2}" destId="{91F03027-F4A7-4441-B9BE-F42974080CF8}" srcOrd="0" destOrd="3" presId="urn:microsoft.com/office/officeart/2005/8/layout/list1"/>
    <dgm:cxn modelId="{015C8B96-BF65-4ED5-98A5-7716E80734DE}" srcId="{4AB5227F-5CC7-4018-ADDD-6724CD382D22}" destId="{833890D5-1E62-48D6-8027-8131470E7089}" srcOrd="0" destOrd="0" parTransId="{0C69C43E-97F2-4854-843A-2E9021AE9250}" sibTransId="{714A3E02-BDA4-40F0-8E88-CE9ACDEC8770}"/>
    <dgm:cxn modelId="{D697EE84-EEC7-43F9-94CF-4184E50A033D}" type="presOf" srcId="{833890D5-1E62-48D6-8027-8131470E7089}" destId="{91F03027-F4A7-4441-B9BE-F42974080CF8}" srcOrd="0" destOrd="0" presId="urn:microsoft.com/office/officeart/2005/8/layout/list1"/>
    <dgm:cxn modelId="{C7391306-40DF-4B41-9C13-15BB23BDEA6E}" srcId="{4AB5227F-5CC7-4018-ADDD-6724CD382D22}" destId="{C0747AC6-6281-43A4-952C-822D2878A729}" srcOrd="2" destOrd="0" parTransId="{A4B0CECB-AB20-4F82-B17B-90D4BCC10930}" sibTransId="{65D7A6EA-8426-450F-8577-C017A55F8E2E}"/>
    <dgm:cxn modelId="{A60CBC37-1246-45B9-9645-E83A91929AB8}" type="presOf" srcId="{0653D44C-8894-46FC-B3B9-67E58F0B5804}" destId="{4884CD03-1564-4846-A4B7-AB37BDAB5D09}" srcOrd="0" destOrd="0" presId="urn:microsoft.com/office/officeart/2005/8/layout/list1"/>
    <dgm:cxn modelId="{E802EF52-8451-4EDD-AFE0-12899AC44D75}" type="presOf" srcId="{C3C20047-7EA6-4C83-851C-6BD6C17F2381}" destId="{91F03027-F4A7-4441-B9BE-F42974080CF8}" srcOrd="0" destOrd="1" presId="urn:microsoft.com/office/officeart/2005/8/layout/list1"/>
    <dgm:cxn modelId="{34802BC2-32AD-4335-94FE-95A2FF760764}" type="presOf" srcId="{C0747AC6-6281-43A4-952C-822D2878A729}" destId="{91F03027-F4A7-4441-B9BE-F42974080CF8}" srcOrd="0" destOrd="2" presId="urn:microsoft.com/office/officeart/2005/8/layout/list1"/>
    <dgm:cxn modelId="{5A0C810C-0B51-4774-8C0B-D3718D8AB7B3}" type="presOf" srcId="{4AB5227F-5CC7-4018-ADDD-6724CD382D22}" destId="{2E675FCF-0F94-4C40-B9C3-0B2370179BD9}" srcOrd="1" destOrd="0" presId="urn:microsoft.com/office/officeart/2005/8/layout/list1"/>
    <dgm:cxn modelId="{B9775180-CC2D-4354-9488-71485C5898E3}" srcId="{4AB5227F-5CC7-4018-ADDD-6724CD382D22}" destId="{C3C20047-7EA6-4C83-851C-6BD6C17F2381}" srcOrd="1" destOrd="0" parTransId="{A90B340B-7DA5-431E-A7E6-66D100249E12}" sibTransId="{36E20C9B-A7CD-41FE-AAAA-32025FCE4A33}"/>
    <dgm:cxn modelId="{37E1C5FE-2F68-47DA-BF32-BBE7DBBE2479}" srcId="{4AB5227F-5CC7-4018-ADDD-6724CD382D22}" destId="{E5E1FD3E-21E5-4A93-AB71-3C663833A5D2}" srcOrd="3" destOrd="0" parTransId="{6B4489DB-5906-4165-80F3-F28D422A6161}" sibTransId="{2749FF08-359F-440E-BE43-104B2E414D4C}"/>
    <dgm:cxn modelId="{D8D7804B-09C2-454D-8881-248204CC9BF3}" srcId="{0653D44C-8894-46FC-B3B9-67E58F0B5804}" destId="{4AB5227F-5CC7-4018-ADDD-6724CD382D22}" srcOrd="0" destOrd="0" parTransId="{16BEFF76-CE6F-4AD0-AB1F-1DAE9F5A004A}" sibTransId="{70DE4760-8D5A-4DBA-87B4-64B2487395FD}"/>
    <dgm:cxn modelId="{F07C87A7-84DE-42F4-8FAF-E30B44730F69}" type="presOf" srcId="{4AB5227F-5CC7-4018-ADDD-6724CD382D22}" destId="{C438BAE3-E965-4EB1-9673-93EB7F6DE3D4}" srcOrd="0" destOrd="0" presId="urn:microsoft.com/office/officeart/2005/8/layout/list1"/>
    <dgm:cxn modelId="{76DDEDC8-42BA-4A81-B27B-FE8D62D6FAAA}" type="presParOf" srcId="{4884CD03-1564-4846-A4B7-AB37BDAB5D09}" destId="{AEBD312B-1169-4E24-8647-FA8676A0F663}" srcOrd="0" destOrd="0" presId="urn:microsoft.com/office/officeart/2005/8/layout/list1"/>
    <dgm:cxn modelId="{D05CEAAD-9FA8-4557-84A4-9F073297DE7D}" type="presParOf" srcId="{AEBD312B-1169-4E24-8647-FA8676A0F663}" destId="{C438BAE3-E965-4EB1-9673-93EB7F6DE3D4}" srcOrd="0" destOrd="0" presId="urn:microsoft.com/office/officeart/2005/8/layout/list1"/>
    <dgm:cxn modelId="{E8F12B6F-BFD9-43E2-8AF0-A667D251F807}" type="presParOf" srcId="{AEBD312B-1169-4E24-8647-FA8676A0F663}" destId="{2E675FCF-0F94-4C40-B9C3-0B2370179BD9}" srcOrd="1" destOrd="0" presId="urn:microsoft.com/office/officeart/2005/8/layout/list1"/>
    <dgm:cxn modelId="{7E82D00E-0B9F-476A-9085-5C04EBAC6DFF}" type="presParOf" srcId="{4884CD03-1564-4846-A4B7-AB37BDAB5D09}" destId="{DFE27F73-A2C5-4D41-978F-929417BC2486}" srcOrd="1" destOrd="0" presId="urn:microsoft.com/office/officeart/2005/8/layout/list1"/>
    <dgm:cxn modelId="{A3A17416-6DFE-4ADC-A26A-6FC9F5101587}" type="presParOf" srcId="{4884CD03-1564-4846-A4B7-AB37BDAB5D09}" destId="{91F03027-F4A7-4441-B9BE-F42974080CF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A49D311-A3FA-4535-896C-3674C6D03914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E4D88D9A-281A-4B92-BE86-0F77893B0DE3}">
      <dgm:prSet/>
      <dgm:spPr/>
      <dgm:t>
        <a:bodyPr/>
        <a:lstStyle/>
        <a:p>
          <a:pPr rtl="0"/>
          <a:r>
            <a:rPr lang="de-DE" smtClean="0"/>
            <a:t>Networked Coordination Game</a:t>
          </a:r>
          <a:endParaRPr lang="de-DE"/>
        </a:p>
      </dgm:t>
    </dgm:pt>
    <dgm:pt modelId="{26BE4068-BECA-451C-83FE-C1EB6EFD81AE}" type="parTrans" cxnId="{03005F1E-F84E-4A41-9FE5-1AF9DDC422B8}">
      <dgm:prSet/>
      <dgm:spPr/>
      <dgm:t>
        <a:bodyPr/>
        <a:lstStyle/>
        <a:p>
          <a:endParaRPr lang="de-DE"/>
        </a:p>
      </dgm:t>
    </dgm:pt>
    <dgm:pt modelId="{53B09877-198A-4AB2-B929-682A07B99303}" type="sibTrans" cxnId="{03005F1E-F84E-4A41-9FE5-1AF9DDC422B8}">
      <dgm:prSet/>
      <dgm:spPr/>
      <dgm:t>
        <a:bodyPr/>
        <a:lstStyle/>
        <a:p>
          <a:endParaRPr lang="de-DE"/>
        </a:p>
      </dgm:t>
    </dgm:pt>
    <dgm:pt modelId="{8783AC56-87C7-4756-BAA3-E40F330974BC}">
      <dgm:prSet/>
      <dgm:spPr/>
      <dgm:t>
        <a:bodyPr/>
        <a:lstStyle/>
        <a:p>
          <a:pPr rtl="0"/>
          <a:r>
            <a:rPr lang="de-DE" smtClean="0"/>
            <a:t>Definition einer Kaskade.</a:t>
          </a:r>
          <a:endParaRPr lang="de-DE"/>
        </a:p>
      </dgm:t>
    </dgm:pt>
    <dgm:pt modelId="{4EB7DE91-EEC2-4A7D-B436-AB1E9837336D}" type="parTrans" cxnId="{776A1440-754C-4D84-A18D-A1AB9716177A}">
      <dgm:prSet/>
      <dgm:spPr/>
      <dgm:t>
        <a:bodyPr/>
        <a:lstStyle/>
        <a:p>
          <a:endParaRPr lang="de-DE"/>
        </a:p>
      </dgm:t>
    </dgm:pt>
    <dgm:pt modelId="{684620F0-FCAA-4325-82C3-818DB6FFD81F}" type="sibTrans" cxnId="{776A1440-754C-4D84-A18D-A1AB9716177A}">
      <dgm:prSet/>
      <dgm:spPr/>
      <dgm:t>
        <a:bodyPr/>
        <a:lstStyle/>
        <a:p>
          <a:endParaRPr lang="de-DE"/>
        </a:p>
      </dgm:t>
    </dgm:pt>
    <dgm:pt modelId="{9FDD5D9F-F443-423C-A18A-90A4DCC25BF9}">
      <dgm:prSet/>
      <dgm:spPr/>
      <dgm:t>
        <a:bodyPr/>
        <a:lstStyle/>
        <a:p>
          <a:pPr rtl="0"/>
          <a:r>
            <a:rPr lang="de-DE" smtClean="0"/>
            <a:t>Cluster als natürliche Hindernisse.</a:t>
          </a:r>
          <a:endParaRPr lang="de-DE"/>
        </a:p>
      </dgm:t>
    </dgm:pt>
    <dgm:pt modelId="{367A7093-9C0A-47C1-91D9-93920F8B26B0}" type="parTrans" cxnId="{C07DEF1B-12D8-4D4C-94DA-DADD7857A0D6}">
      <dgm:prSet/>
      <dgm:spPr/>
      <dgm:t>
        <a:bodyPr/>
        <a:lstStyle/>
        <a:p>
          <a:endParaRPr lang="de-DE"/>
        </a:p>
      </dgm:t>
    </dgm:pt>
    <dgm:pt modelId="{13E8179A-CFAB-41FE-A217-EE896BB9F5B6}" type="sibTrans" cxnId="{C07DEF1B-12D8-4D4C-94DA-DADD7857A0D6}">
      <dgm:prSet/>
      <dgm:spPr/>
      <dgm:t>
        <a:bodyPr/>
        <a:lstStyle/>
        <a:p>
          <a:endParaRPr lang="de-DE"/>
        </a:p>
      </dgm:t>
    </dgm:pt>
    <dgm:pt modelId="{9F27DE72-B98A-437D-B4D3-88EDAAA3D048}">
      <dgm:prSet/>
      <dgm:spPr/>
      <dgm:t>
        <a:bodyPr/>
        <a:lstStyle/>
        <a:p>
          <a:pPr rtl="0"/>
          <a:r>
            <a:rPr lang="de-DE" smtClean="0"/>
            <a:t>Kapazität einer Kaskade.</a:t>
          </a:r>
          <a:endParaRPr lang="de-DE"/>
        </a:p>
      </dgm:t>
    </dgm:pt>
    <dgm:pt modelId="{F79EC11F-EAD8-4DBE-B803-ECAB74EE1410}" type="parTrans" cxnId="{51B8A468-19D3-45B4-8C12-A9C8512C56B0}">
      <dgm:prSet/>
      <dgm:spPr/>
      <dgm:t>
        <a:bodyPr/>
        <a:lstStyle/>
        <a:p>
          <a:endParaRPr lang="de-DE"/>
        </a:p>
      </dgm:t>
    </dgm:pt>
    <dgm:pt modelId="{4FA72CB9-734D-483D-8877-F55F685BC556}" type="sibTrans" cxnId="{51B8A468-19D3-45B4-8C12-A9C8512C56B0}">
      <dgm:prSet/>
      <dgm:spPr/>
      <dgm:t>
        <a:bodyPr/>
        <a:lstStyle/>
        <a:p>
          <a:endParaRPr lang="de-DE"/>
        </a:p>
      </dgm:t>
    </dgm:pt>
    <dgm:pt modelId="{C4571B15-0831-4BD4-8240-64398B610B18}" type="pres">
      <dgm:prSet presAssocID="{5A49D311-A3FA-4535-896C-3674C6D039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E8869C-CFB1-4973-8E0A-B69120FABB95}" type="pres">
      <dgm:prSet presAssocID="{E4D88D9A-281A-4B92-BE86-0F77893B0DE3}" presName="composite" presStyleCnt="0"/>
      <dgm:spPr/>
    </dgm:pt>
    <dgm:pt modelId="{55FA6FD4-DA07-4B7B-8F13-EBB8CA9B25BF}" type="pres">
      <dgm:prSet presAssocID="{E4D88D9A-281A-4B92-BE86-0F77893B0DE3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B42C911E-F8F2-4489-A036-33D1B0D7A114}" type="pres">
      <dgm:prSet presAssocID="{E4D88D9A-281A-4B92-BE86-0F77893B0DE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0F10B-C4FB-42F0-8870-9CBDDE06A045}" type="pres">
      <dgm:prSet presAssocID="{53B09877-198A-4AB2-B929-682A07B99303}" presName="spacing" presStyleCnt="0"/>
      <dgm:spPr/>
    </dgm:pt>
    <dgm:pt modelId="{93351D0D-269A-41D2-AA31-0A5B941D46CF}" type="pres">
      <dgm:prSet presAssocID="{8783AC56-87C7-4756-BAA3-E40F330974BC}" presName="composite" presStyleCnt="0"/>
      <dgm:spPr/>
    </dgm:pt>
    <dgm:pt modelId="{F784BC7A-12E8-43DE-A4C6-076AC101E7E0}" type="pres">
      <dgm:prSet presAssocID="{8783AC56-87C7-4756-BAA3-E40F330974BC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A009F4BD-DAED-4060-92F7-37E951DD6DA2}" type="pres">
      <dgm:prSet presAssocID="{8783AC56-87C7-4756-BAA3-E40F330974B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D93CA7-8490-4470-9201-E18F066BD231}" type="pres">
      <dgm:prSet presAssocID="{684620F0-FCAA-4325-82C3-818DB6FFD81F}" presName="spacing" presStyleCnt="0"/>
      <dgm:spPr/>
    </dgm:pt>
    <dgm:pt modelId="{1DC17CB3-4814-4330-80A7-F60E73CBB75F}" type="pres">
      <dgm:prSet presAssocID="{9FDD5D9F-F443-423C-A18A-90A4DCC25BF9}" presName="composite" presStyleCnt="0"/>
      <dgm:spPr/>
    </dgm:pt>
    <dgm:pt modelId="{A5B648E5-DE09-40C3-97D9-9D205B41B9B2}" type="pres">
      <dgm:prSet presAssocID="{9FDD5D9F-F443-423C-A18A-90A4DCC25BF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007852E8-4025-4DB1-AE8E-2CA277EC734A}" type="pres">
      <dgm:prSet presAssocID="{9FDD5D9F-F443-423C-A18A-90A4DCC25BF9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9D4330-E84C-4B78-B26B-1B4605B3A9D5}" type="pres">
      <dgm:prSet presAssocID="{13E8179A-CFAB-41FE-A217-EE896BB9F5B6}" presName="spacing" presStyleCnt="0"/>
      <dgm:spPr/>
    </dgm:pt>
    <dgm:pt modelId="{ED1E59C2-5F3F-4104-AE9F-370F1D414EDA}" type="pres">
      <dgm:prSet presAssocID="{9F27DE72-B98A-437D-B4D3-88EDAAA3D048}" presName="composite" presStyleCnt="0"/>
      <dgm:spPr/>
    </dgm:pt>
    <dgm:pt modelId="{64601817-F1EB-4F6E-9525-359F286FB58E}" type="pres">
      <dgm:prSet presAssocID="{9F27DE72-B98A-437D-B4D3-88EDAAA3D048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339BCE0C-3BE9-4899-B2FE-E093DD9078AA}" type="pres">
      <dgm:prSet presAssocID="{9F27DE72-B98A-437D-B4D3-88EDAAA3D04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5F3316E-1CE9-4D64-B945-2A07B23FD754}" type="presOf" srcId="{9F27DE72-B98A-437D-B4D3-88EDAAA3D048}" destId="{339BCE0C-3BE9-4899-B2FE-E093DD9078AA}" srcOrd="0" destOrd="0" presId="urn:microsoft.com/office/officeart/2005/8/layout/vList3"/>
    <dgm:cxn modelId="{776A1440-754C-4D84-A18D-A1AB9716177A}" srcId="{5A49D311-A3FA-4535-896C-3674C6D03914}" destId="{8783AC56-87C7-4756-BAA3-E40F330974BC}" srcOrd="1" destOrd="0" parTransId="{4EB7DE91-EEC2-4A7D-B436-AB1E9837336D}" sibTransId="{684620F0-FCAA-4325-82C3-818DB6FFD81F}"/>
    <dgm:cxn modelId="{AAE809F9-3864-4190-A87A-1C52C109858D}" type="presOf" srcId="{E4D88D9A-281A-4B92-BE86-0F77893B0DE3}" destId="{B42C911E-F8F2-4489-A036-33D1B0D7A114}" srcOrd="0" destOrd="0" presId="urn:microsoft.com/office/officeart/2005/8/layout/vList3"/>
    <dgm:cxn modelId="{C07DEF1B-12D8-4D4C-94DA-DADD7857A0D6}" srcId="{5A49D311-A3FA-4535-896C-3674C6D03914}" destId="{9FDD5D9F-F443-423C-A18A-90A4DCC25BF9}" srcOrd="2" destOrd="0" parTransId="{367A7093-9C0A-47C1-91D9-93920F8B26B0}" sibTransId="{13E8179A-CFAB-41FE-A217-EE896BB9F5B6}"/>
    <dgm:cxn modelId="{080568BD-401B-4271-8888-89E481783D1C}" type="presOf" srcId="{9FDD5D9F-F443-423C-A18A-90A4DCC25BF9}" destId="{007852E8-4025-4DB1-AE8E-2CA277EC734A}" srcOrd="0" destOrd="0" presId="urn:microsoft.com/office/officeart/2005/8/layout/vList3"/>
    <dgm:cxn modelId="{03005F1E-F84E-4A41-9FE5-1AF9DDC422B8}" srcId="{5A49D311-A3FA-4535-896C-3674C6D03914}" destId="{E4D88D9A-281A-4B92-BE86-0F77893B0DE3}" srcOrd="0" destOrd="0" parTransId="{26BE4068-BECA-451C-83FE-C1EB6EFD81AE}" sibTransId="{53B09877-198A-4AB2-B929-682A07B99303}"/>
    <dgm:cxn modelId="{D76F97C1-9B28-4304-AC38-A234FFA1AD86}" type="presOf" srcId="{5A49D311-A3FA-4535-896C-3674C6D03914}" destId="{C4571B15-0831-4BD4-8240-64398B610B18}" srcOrd="0" destOrd="0" presId="urn:microsoft.com/office/officeart/2005/8/layout/vList3"/>
    <dgm:cxn modelId="{59543832-6003-402E-B82C-32980718A7DE}" type="presOf" srcId="{8783AC56-87C7-4756-BAA3-E40F330974BC}" destId="{A009F4BD-DAED-4060-92F7-37E951DD6DA2}" srcOrd="0" destOrd="0" presId="urn:microsoft.com/office/officeart/2005/8/layout/vList3"/>
    <dgm:cxn modelId="{51B8A468-19D3-45B4-8C12-A9C8512C56B0}" srcId="{5A49D311-A3FA-4535-896C-3674C6D03914}" destId="{9F27DE72-B98A-437D-B4D3-88EDAAA3D048}" srcOrd="3" destOrd="0" parTransId="{F79EC11F-EAD8-4DBE-B803-ECAB74EE1410}" sibTransId="{4FA72CB9-734D-483D-8877-F55F685BC556}"/>
    <dgm:cxn modelId="{27A50BD7-E665-4D23-8C4D-A6460D31D53D}" type="presParOf" srcId="{C4571B15-0831-4BD4-8240-64398B610B18}" destId="{23E8869C-CFB1-4973-8E0A-B69120FABB95}" srcOrd="0" destOrd="0" presId="urn:microsoft.com/office/officeart/2005/8/layout/vList3"/>
    <dgm:cxn modelId="{C814FFB0-909D-4ABB-92A7-2CC15A532E2E}" type="presParOf" srcId="{23E8869C-CFB1-4973-8E0A-B69120FABB95}" destId="{55FA6FD4-DA07-4B7B-8F13-EBB8CA9B25BF}" srcOrd="0" destOrd="0" presId="urn:microsoft.com/office/officeart/2005/8/layout/vList3"/>
    <dgm:cxn modelId="{0B226523-B5CE-47FD-A925-F99BBE294AB2}" type="presParOf" srcId="{23E8869C-CFB1-4973-8E0A-B69120FABB95}" destId="{B42C911E-F8F2-4489-A036-33D1B0D7A114}" srcOrd="1" destOrd="0" presId="urn:microsoft.com/office/officeart/2005/8/layout/vList3"/>
    <dgm:cxn modelId="{C2670A92-B4CA-43A7-80E1-88CF7A5617CC}" type="presParOf" srcId="{C4571B15-0831-4BD4-8240-64398B610B18}" destId="{C220F10B-C4FB-42F0-8870-9CBDDE06A045}" srcOrd="1" destOrd="0" presId="urn:microsoft.com/office/officeart/2005/8/layout/vList3"/>
    <dgm:cxn modelId="{91580804-FEF0-4849-B17B-F5E07C0EC028}" type="presParOf" srcId="{C4571B15-0831-4BD4-8240-64398B610B18}" destId="{93351D0D-269A-41D2-AA31-0A5B941D46CF}" srcOrd="2" destOrd="0" presId="urn:microsoft.com/office/officeart/2005/8/layout/vList3"/>
    <dgm:cxn modelId="{EA016D64-73A5-46D8-A56A-CBDE7D88C85A}" type="presParOf" srcId="{93351D0D-269A-41D2-AA31-0A5B941D46CF}" destId="{F784BC7A-12E8-43DE-A4C6-076AC101E7E0}" srcOrd="0" destOrd="0" presId="urn:microsoft.com/office/officeart/2005/8/layout/vList3"/>
    <dgm:cxn modelId="{8D0AD9E6-7052-494F-B00A-8496E383A572}" type="presParOf" srcId="{93351D0D-269A-41D2-AA31-0A5B941D46CF}" destId="{A009F4BD-DAED-4060-92F7-37E951DD6DA2}" srcOrd="1" destOrd="0" presId="urn:microsoft.com/office/officeart/2005/8/layout/vList3"/>
    <dgm:cxn modelId="{B87F0B19-7795-46A2-BB4A-C1FE50B0A854}" type="presParOf" srcId="{C4571B15-0831-4BD4-8240-64398B610B18}" destId="{E8D93CA7-8490-4470-9201-E18F066BD231}" srcOrd="3" destOrd="0" presId="urn:microsoft.com/office/officeart/2005/8/layout/vList3"/>
    <dgm:cxn modelId="{1448CD3D-703F-407F-945A-AC7C0EE489F8}" type="presParOf" srcId="{C4571B15-0831-4BD4-8240-64398B610B18}" destId="{1DC17CB3-4814-4330-80A7-F60E73CBB75F}" srcOrd="4" destOrd="0" presId="urn:microsoft.com/office/officeart/2005/8/layout/vList3"/>
    <dgm:cxn modelId="{955E333D-96B2-4CCC-B473-4292F8FABF25}" type="presParOf" srcId="{1DC17CB3-4814-4330-80A7-F60E73CBB75F}" destId="{A5B648E5-DE09-40C3-97D9-9D205B41B9B2}" srcOrd="0" destOrd="0" presId="urn:microsoft.com/office/officeart/2005/8/layout/vList3"/>
    <dgm:cxn modelId="{958AAF8E-830E-4584-B1EF-059693895764}" type="presParOf" srcId="{1DC17CB3-4814-4330-80A7-F60E73CBB75F}" destId="{007852E8-4025-4DB1-AE8E-2CA277EC734A}" srcOrd="1" destOrd="0" presId="urn:microsoft.com/office/officeart/2005/8/layout/vList3"/>
    <dgm:cxn modelId="{1AC21F43-B360-49F2-AA26-6BD328F300D1}" type="presParOf" srcId="{C4571B15-0831-4BD4-8240-64398B610B18}" destId="{8F9D4330-E84C-4B78-B26B-1B4605B3A9D5}" srcOrd="5" destOrd="0" presId="urn:microsoft.com/office/officeart/2005/8/layout/vList3"/>
    <dgm:cxn modelId="{9FABA43C-E521-4A86-A3CB-046268F8E3C7}" type="presParOf" srcId="{C4571B15-0831-4BD4-8240-64398B610B18}" destId="{ED1E59C2-5F3F-4104-AE9F-370F1D414EDA}" srcOrd="6" destOrd="0" presId="urn:microsoft.com/office/officeart/2005/8/layout/vList3"/>
    <dgm:cxn modelId="{BC6322AB-1228-447A-B388-741D3E3EF60C}" type="presParOf" srcId="{ED1E59C2-5F3F-4104-AE9F-370F1D414EDA}" destId="{64601817-F1EB-4F6E-9525-359F286FB58E}" srcOrd="0" destOrd="0" presId="urn:microsoft.com/office/officeart/2005/8/layout/vList3"/>
    <dgm:cxn modelId="{D67FA1DF-AAD1-4CCB-9F94-266F894036BF}" type="presParOf" srcId="{ED1E59C2-5F3F-4104-AE9F-370F1D414EDA}" destId="{339BCE0C-3BE9-4899-B2FE-E093DD907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EDAC0A7-1EE4-4FA7-98B0-EBCCF671690A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0F4D7A20-519A-475F-8B05-8078BCA9B90D}">
      <dgm:prSet/>
      <dgm:spPr/>
      <dgm:t>
        <a:bodyPr/>
        <a:lstStyle/>
        <a:p>
          <a:pPr rtl="0"/>
          <a:r>
            <a:rPr lang="de-DE" dirty="0" smtClean="0"/>
            <a:t>Alle Spieler des Netzwerks wollen ihren </a:t>
          </a:r>
          <a:r>
            <a:rPr lang="de-DE" dirty="0" err="1" smtClean="0"/>
            <a:t>Payoff</a:t>
          </a:r>
          <a:r>
            <a:rPr lang="de-DE" dirty="0" smtClean="0"/>
            <a:t> maximieren.</a:t>
          </a:r>
          <a:endParaRPr lang="de-DE" dirty="0"/>
        </a:p>
      </dgm:t>
    </dgm:pt>
    <dgm:pt modelId="{DEB3C42E-3D69-4EB6-9527-DE0F0AF6F922}" type="parTrans" cxnId="{A9DE4899-272D-4471-895A-3570C08A31F0}">
      <dgm:prSet/>
      <dgm:spPr/>
      <dgm:t>
        <a:bodyPr/>
        <a:lstStyle/>
        <a:p>
          <a:endParaRPr lang="de-DE"/>
        </a:p>
      </dgm:t>
    </dgm:pt>
    <dgm:pt modelId="{798A84C8-71AD-4D10-BF25-56100BEFB3B7}" type="sibTrans" cxnId="{A9DE4899-272D-4471-895A-3570C08A31F0}">
      <dgm:prSet/>
      <dgm:spPr/>
      <dgm:t>
        <a:bodyPr/>
        <a:lstStyle/>
        <a:p>
          <a:endParaRPr lang="de-DE"/>
        </a:p>
      </dgm:t>
    </dgm:pt>
    <dgm:pt modelId="{2266A759-A0C7-45D1-9A3F-88A804C0535D}">
      <dgm:prSet/>
      <dgm:spPr/>
      <dgm:t>
        <a:bodyPr/>
        <a:lstStyle/>
        <a:p>
          <a:pPr rtl="0"/>
          <a:r>
            <a:rPr lang="de-DE" dirty="0" smtClean="0"/>
            <a:t>Der </a:t>
          </a:r>
          <a:r>
            <a:rPr lang="de-DE" dirty="0" err="1" smtClean="0"/>
            <a:t>Payoff</a:t>
          </a:r>
          <a:r>
            <a:rPr lang="de-DE" dirty="0" smtClean="0"/>
            <a:t> ist jedoch auch abhängig von den Entscheidungen der anderen.</a:t>
          </a:r>
          <a:endParaRPr lang="de-DE" dirty="0"/>
        </a:p>
      </dgm:t>
    </dgm:pt>
    <dgm:pt modelId="{88D46659-7018-4CCF-B964-133F067B4FB2}" type="parTrans" cxnId="{581E9B33-12FB-4EDA-9297-9E37704FDE09}">
      <dgm:prSet/>
      <dgm:spPr/>
      <dgm:t>
        <a:bodyPr/>
        <a:lstStyle/>
        <a:p>
          <a:endParaRPr lang="de-DE"/>
        </a:p>
      </dgm:t>
    </dgm:pt>
    <dgm:pt modelId="{E19C8876-F4A3-409A-8DA1-4778736BAB22}" type="sibTrans" cxnId="{581E9B33-12FB-4EDA-9297-9E37704FDE09}">
      <dgm:prSet/>
      <dgm:spPr/>
      <dgm:t>
        <a:bodyPr/>
        <a:lstStyle/>
        <a:p>
          <a:endParaRPr lang="de-DE"/>
        </a:p>
      </dgm:t>
    </dgm:pt>
    <dgm:pt modelId="{A4FE86E3-D9DE-4CE0-9BCB-E57CC810BC19}">
      <dgm:prSet/>
      <dgm:spPr/>
      <dgm:t>
        <a:bodyPr/>
        <a:lstStyle/>
        <a:p>
          <a:pPr rtl="0"/>
          <a:r>
            <a:rPr lang="de-DE" smtClean="0"/>
            <a:t>Spieler müssen sich im Netzwerk mit ihren Nachbarn abstimmen.</a:t>
          </a:r>
          <a:endParaRPr lang="de-DE"/>
        </a:p>
      </dgm:t>
    </dgm:pt>
    <dgm:pt modelId="{BC6AAF73-8861-4233-A4C4-F99F357B5381}" type="parTrans" cxnId="{47C699BB-0F33-4061-8739-83CFA27D5AE5}">
      <dgm:prSet/>
      <dgm:spPr/>
      <dgm:t>
        <a:bodyPr/>
        <a:lstStyle/>
        <a:p>
          <a:endParaRPr lang="de-DE"/>
        </a:p>
      </dgm:t>
    </dgm:pt>
    <dgm:pt modelId="{BD5D2A25-8221-4E44-8770-D8C0E181FFAF}" type="sibTrans" cxnId="{47C699BB-0F33-4061-8739-83CFA27D5AE5}">
      <dgm:prSet/>
      <dgm:spPr/>
      <dgm:t>
        <a:bodyPr/>
        <a:lstStyle/>
        <a:p>
          <a:endParaRPr lang="de-DE"/>
        </a:p>
      </dgm:t>
    </dgm:pt>
    <dgm:pt modelId="{86F089B0-4886-499B-9DF0-40C64FB6ED4C}" type="pres">
      <dgm:prSet presAssocID="{0EDAC0A7-1EE4-4FA7-98B0-EBCCF67169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CFD7E64-84B7-4A07-9550-237B91491834}" type="pres">
      <dgm:prSet presAssocID="{0F4D7A20-519A-475F-8B05-8078BCA9B9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80468-206E-40DC-8302-7CA938B56C99}" type="pres">
      <dgm:prSet presAssocID="{798A84C8-71AD-4D10-BF25-56100BEFB3B7}" presName="spacer" presStyleCnt="0"/>
      <dgm:spPr/>
    </dgm:pt>
    <dgm:pt modelId="{B80700E6-A626-4800-AC3F-B3420D9358F3}" type="pres">
      <dgm:prSet presAssocID="{2266A759-A0C7-45D1-9A3F-88A804C053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0B9713-A13F-43EC-AFBC-F7BFA8F2D3BA}" type="pres">
      <dgm:prSet presAssocID="{E19C8876-F4A3-409A-8DA1-4778736BAB22}" presName="spacer" presStyleCnt="0"/>
      <dgm:spPr/>
    </dgm:pt>
    <dgm:pt modelId="{D5E306B8-EA47-4703-8923-BB3B1A14DE64}" type="pres">
      <dgm:prSet presAssocID="{A4FE86E3-D9DE-4CE0-9BCB-E57CC810BC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73420D-B1CD-4030-9D09-2C635A31B8A7}" type="presOf" srcId="{A4FE86E3-D9DE-4CE0-9BCB-E57CC810BC19}" destId="{D5E306B8-EA47-4703-8923-BB3B1A14DE64}" srcOrd="0" destOrd="0" presId="urn:microsoft.com/office/officeart/2005/8/layout/vList2"/>
    <dgm:cxn modelId="{581E9B33-12FB-4EDA-9297-9E37704FDE09}" srcId="{0EDAC0A7-1EE4-4FA7-98B0-EBCCF671690A}" destId="{2266A759-A0C7-45D1-9A3F-88A804C0535D}" srcOrd="1" destOrd="0" parTransId="{88D46659-7018-4CCF-B964-133F067B4FB2}" sibTransId="{E19C8876-F4A3-409A-8DA1-4778736BAB22}"/>
    <dgm:cxn modelId="{47C699BB-0F33-4061-8739-83CFA27D5AE5}" srcId="{0EDAC0A7-1EE4-4FA7-98B0-EBCCF671690A}" destId="{A4FE86E3-D9DE-4CE0-9BCB-E57CC810BC19}" srcOrd="2" destOrd="0" parTransId="{BC6AAF73-8861-4233-A4C4-F99F357B5381}" sibTransId="{BD5D2A25-8221-4E44-8770-D8C0E181FFAF}"/>
    <dgm:cxn modelId="{4AD0704F-0806-4643-BB15-A560ACD100BA}" type="presOf" srcId="{2266A759-A0C7-45D1-9A3F-88A804C0535D}" destId="{B80700E6-A626-4800-AC3F-B3420D9358F3}" srcOrd="0" destOrd="0" presId="urn:microsoft.com/office/officeart/2005/8/layout/vList2"/>
    <dgm:cxn modelId="{A9DE4899-272D-4471-895A-3570C08A31F0}" srcId="{0EDAC0A7-1EE4-4FA7-98B0-EBCCF671690A}" destId="{0F4D7A20-519A-475F-8B05-8078BCA9B90D}" srcOrd="0" destOrd="0" parTransId="{DEB3C42E-3D69-4EB6-9527-DE0F0AF6F922}" sibTransId="{798A84C8-71AD-4D10-BF25-56100BEFB3B7}"/>
    <dgm:cxn modelId="{7F81465B-C3A9-4675-97BA-E9640379B130}" type="presOf" srcId="{0F4D7A20-519A-475F-8B05-8078BCA9B90D}" destId="{DCFD7E64-84B7-4A07-9550-237B91491834}" srcOrd="0" destOrd="0" presId="urn:microsoft.com/office/officeart/2005/8/layout/vList2"/>
    <dgm:cxn modelId="{5224E825-C1B6-4142-9CCD-C1D6510323F7}" type="presOf" srcId="{0EDAC0A7-1EE4-4FA7-98B0-EBCCF671690A}" destId="{86F089B0-4886-499B-9DF0-40C64FB6ED4C}" srcOrd="0" destOrd="0" presId="urn:microsoft.com/office/officeart/2005/8/layout/vList2"/>
    <dgm:cxn modelId="{11886D4E-F9EA-4D17-9477-74439574BC63}" type="presParOf" srcId="{86F089B0-4886-499B-9DF0-40C64FB6ED4C}" destId="{DCFD7E64-84B7-4A07-9550-237B91491834}" srcOrd="0" destOrd="0" presId="urn:microsoft.com/office/officeart/2005/8/layout/vList2"/>
    <dgm:cxn modelId="{A500F158-DDE3-461E-9FFB-7873F4ECDF59}" type="presParOf" srcId="{86F089B0-4886-499B-9DF0-40C64FB6ED4C}" destId="{A8C80468-206E-40DC-8302-7CA938B56C99}" srcOrd="1" destOrd="0" presId="urn:microsoft.com/office/officeart/2005/8/layout/vList2"/>
    <dgm:cxn modelId="{8E4AA44D-DC92-4975-B2EE-FF25EF529644}" type="presParOf" srcId="{86F089B0-4886-499B-9DF0-40C64FB6ED4C}" destId="{B80700E6-A626-4800-AC3F-B3420D9358F3}" srcOrd="2" destOrd="0" presId="urn:microsoft.com/office/officeart/2005/8/layout/vList2"/>
    <dgm:cxn modelId="{9D96893B-09CC-49A4-BD11-52F506904E39}" type="presParOf" srcId="{86F089B0-4886-499B-9DF0-40C64FB6ED4C}" destId="{980B9713-A13F-43EC-AFBC-F7BFA8F2D3BA}" srcOrd="3" destOrd="0" presId="urn:microsoft.com/office/officeart/2005/8/layout/vList2"/>
    <dgm:cxn modelId="{C080B568-E820-4E32-BBB3-5F9EDAB7C3A3}" type="presParOf" srcId="{86F089B0-4886-499B-9DF0-40C64FB6ED4C}" destId="{D5E306B8-EA47-4703-8923-BB3B1A14DE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634BD2A-0873-4C3E-A09B-7096FA4CA60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de-DE"/>
        </a:p>
      </dgm:t>
    </dgm:pt>
    <dgm:pt modelId="{8C3D302A-9755-4711-B39C-67D00B405CE1}">
      <dgm:prSet/>
      <dgm:spPr/>
      <dgm:t>
        <a:bodyPr/>
        <a:lstStyle/>
        <a:p>
          <a:pPr rtl="0"/>
          <a:r>
            <a:rPr lang="de-DE" dirty="0" err="1" smtClean="0"/>
            <a:t>Payoff</a:t>
          </a:r>
          <a:r>
            <a:rPr lang="de-DE" dirty="0" smtClean="0"/>
            <a:t>-Matrix 3</a:t>
          </a:r>
          <a:endParaRPr lang="de-DE" dirty="0"/>
        </a:p>
      </dgm:t>
    </dgm:pt>
    <dgm:pt modelId="{D262455B-1CF7-45BC-87BF-92DC11391131}" type="parTrans" cxnId="{2F80BF06-AAE5-46D0-AB5C-DC6B22537499}">
      <dgm:prSet/>
      <dgm:spPr/>
      <dgm:t>
        <a:bodyPr/>
        <a:lstStyle/>
        <a:p>
          <a:endParaRPr lang="de-DE"/>
        </a:p>
      </dgm:t>
    </dgm:pt>
    <dgm:pt modelId="{42557557-0950-4FE9-8007-53F8DC8B3425}" type="sibTrans" cxnId="{2F80BF06-AAE5-46D0-AB5C-DC6B22537499}">
      <dgm:prSet/>
      <dgm:spPr/>
      <dgm:t>
        <a:bodyPr/>
        <a:lstStyle/>
        <a:p>
          <a:endParaRPr lang="de-DE"/>
        </a:p>
      </dgm:t>
    </dgm:pt>
    <dgm:pt modelId="{F88B93CB-62C7-4B9E-9CB1-C36A17A1F2CE}" type="pres">
      <dgm:prSet presAssocID="{4634BD2A-0873-4C3E-A09B-7096FA4CA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E2CE57C-0C30-47C2-9EDF-86819BFFB6C9}" type="pres">
      <dgm:prSet presAssocID="{8C3D302A-9755-4711-B39C-67D00B405CE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80BF06-AAE5-46D0-AB5C-DC6B22537499}" srcId="{4634BD2A-0873-4C3E-A09B-7096FA4CA60E}" destId="{8C3D302A-9755-4711-B39C-67D00B405CE1}" srcOrd="0" destOrd="0" parTransId="{D262455B-1CF7-45BC-87BF-92DC11391131}" sibTransId="{42557557-0950-4FE9-8007-53F8DC8B3425}"/>
    <dgm:cxn modelId="{9008B2DF-19E1-4026-9CAA-B884BD3F84FA}" type="presOf" srcId="{8C3D302A-9755-4711-B39C-67D00B405CE1}" destId="{AE2CE57C-0C30-47C2-9EDF-86819BFFB6C9}" srcOrd="0" destOrd="0" presId="urn:microsoft.com/office/officeart/2005/8/layout/vList2"/>
    <dgm:cxn modelId="{BB1EE264-9AD0-4E33-93EC-50915F503FBC}" type="presOf" srcId="{4634BD2A-0873-4C3E-A09B-7096FA4CA60E}" destId="{F88B93CB-62C7-4B9E-9CB1-C36A17A1F2CE}" srcOrd="0" destOrd="0" presId="urn:microsoft.com/office/officeart/2005/8/layout/vList2"/>
    <dgm:cxn modelId="{11B10F58-B0EB-46CB-8587-F2FCF07841E7}" type="presParOf" srcId="{F88B93CB-62C7-4B9E-9CB1-C36A17A1F2CE}" destId="{AE2CE57C-0C30-47C2-9EDF-86819BFFB6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811B78D-7AD8-47A8-95D5-3598DC8A5DA5}">
      <dgm:prSet/>
      <dgm:spPr/>
      <dgm:t>
        <a:bodyPr/>
        <a:lstStyle/>
        <a:p>
          <a:pPr rtl="0"/>
          <a:r>
            <a:rPr lang="de-DE" smtClean="0"/>
            <a:t>Payoff allein ist nur die halbe Miete.</a:t>
          </a:r>
          <a:endParaRPr lang="de-DE"/>
        </a:p>
      </dgm:t>
    </dgm:pt>
    <dgm:pt modelId="{E7DFC6EE-0EAE-48FD-B1F1-77226DC40D37}" type="parTrans" cxnId="{7AF11713-7EE3-4FFF-BF76-681CC92E72AC}">
      <dgm:prSet/>
      <dgm:spPr/>
      <dgm:t>
        <a:bodyPr/>
        <a:lstStyle/>
        <a:p>
          <a:endParaRPr lang="de-DE"/>
        </a:p>
      </dgm:t>
    </dgm:pt>
    <dgm:pt modelId="{4795BA32-AD63-429C-BCBD-1385D68ACEEE}" type="sibTrans" cxnId="{7AF11713-7EE3-4FFF-BF76-681CC92E72AC}">
      <dgm:prSet/>
      <dgm:spPr/>
      <dgm:t>
        <a:bodyPr/>
        <a:lstStyle/>
        <a:p>
          <a:endParaRPr lang="de-DE"/>
        </a:p>
      </dgm:t>
    </dgm:pt>
    <dgm:pt modelId="{A09A8B2F-68C1-46C8-9939-80CC0655F65D}">
      <dgm:prSet/>
      <dgm:spPr/>
      <dgm:t>
        <a:bodyPr/>
        <a:lstStyle/>
        <a:p>
          <a:pPr rtl="0"/>
          <a:r>
            <a:rPr lang="de-DE" smtClean="0"/>
            <a:t>Anzahl der Nachbarn welche ein bestimmtes Verhalten bereits adaptiert haben ist ebenfalls maßgeblich.</a:t>
          </a:r>
          <a:endParaRPr lang="de-DE"/>
        </a:p>
      </dgm:t>
    </dgm:pt>
    <dgm:pt modelId="{1EDBB759-34AD-4AE2-B226-B94FDA604CDF}" type="parTrans" cxnId="{889A03E3-B100-4E53-9AF8-2F5083A7E785}">
      <dgm:prSet/>
      <dgm:spPr/>
      <dgm:t>
        <a:bodyPr/>
        <a:lstStyle/>
        <a:p>
          <a:endParaRPr lang="de-DE"/>
        </a:p>
      </dgm:t>
    </dgm:pt>
    <dgm:pt modelId="{727D2D4B-4E21-451C-879F-217F8A4B182E}" type="sibTrans" cxnId="{889A03E3-B100-4E53-9AF8-2F5083A7E785}">
      <dgm:prSet/>
      <dgm:spPr/>
      <dgm:t>
        <a:bodyPr/>
        <a:lstStyle/>
        <a:p>
          <a:endParaRPr lang="de-DE"/>
        </a:p>
      </dgm:t>
    </dgm:pt>
    <dgm:pt modelId="{C13788C2-2841-40AD-89D4-2DE0315BA543}">
      <dgm:prSet/>
      <dgm:spPr/>
      <dgm:t>
        <a:bodyPr/>
        <a:lstStyle/>
        <a:p>
          <a:pPr rtl="0"/>
          <a:r>
            <a:rPr lang="de-DE" smtClean="0"/>
            <a:t>Muss in der Berechnung des finalen Payoffs berücksichtigt werden.</a:t>
          </a:r>
          <a:endParaRPr lang="de-DE"/>
        </a:p>
      </dgm:t>
    </dgm:pt>
    <dgm:pt modelId="{86440D7D-9A5D-453E-BCE5-44C04688331A}" type="parTrans" cxnId="{9CC32C30-6FA8-402C-92A0-837AB7968DF9}">
      <dgm:prSet/>
      <dgm:spPr/>
      <dgm:t>
        <a:bodyPr/>
        <a:lstStyle/>
        <a:p>
          <a:endParaRPr lang="de-DE"/>
        </a:p>
      </dgm:t>
    </dgm:pt>
    <dgm:pt modelId="{456D13E0-8267-42E2-A369-96CD895C0392}" type="sibTrans" cxnId="{9CC32C30-6FA8-402C-92A0-837AB7968DF9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3B9B480-4AD2-4BBC-98F1-1B9A21AAEC7C}" type="pres">
      <dgm:prSet presAssocID="{1811B78D-7AD8-47A8-95D5-3598DC8A5D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219BE0-749A-4DD5-806D-FABBF0BEA429}" type="pres">
      <dgm:prSet presAssocID="{4795BA32-AD63-429C-BCBD-1385D68ACEEE}" presName="spacer" presStyleCnt="0"/>
      <dgm:spPr/>
    </dgm:pt>
    <dgm:pt modelId="{3E06FDD8-0997-43FE-838F-DB5591461E66}" type="pres">
      <dgm:prSet presAssocID="{A09A8B2F-68C1-46C8-9939-80CC0655F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22B3B-16FC-43ED-A638-CA0957FB640F}" type="pres">
      <dgm:prSet presAssocID="{727D2D4B-4E21-451C-879F-217F8A4B182E}" presName="spacer" presStyleCnt="0"/>
      <dgm:spPr/>
    </dgm:pt>
    <dgm:pt modelId="{8F905DE7-53B3-4E36-96F4-2B684CAD61B8}" type="pres">
      <dgm:prSet presAssocID="{C13788C2-2841-40AD-89D4-2DE0315BA5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73E2AE-ACF4-44C3-92C8-D2751946831E}" type="presOf" srcId="{A09A8B2F-68C1-46C8-9939-80CC0655F65D}" destId="{3E06FDD8-0997-43FE-838F-DB5591461E66}" srcOrd="0" destOrd="0" presId="urn:microsoft.com/office/officeart/2005/8/layout/vList2"/>
    <dgm:cxn modelId="{7C19F47E-BB5C-4732-AF75-475A53FBBD39}" type="presOf" srcId="{F9AF80DC-075F-4CC5-AEDD-FC524BD84697}" destId="{456E0ED5-1A68-4172-8A31-32BDF2A4BF7F}" srcOrd="0" destOrd="0" presId="urn:microsoft.com/office/officeart/2005/8/layout/vList2"/>
    <dgm:cxn modelId="{7AF11713-7EE3-4FFF-BF76-681CC92E72AC}" srcId="{F9AF80DC-075F-4CC5-AEDD-FC524BD84697}" destId="{1811B78D-7AD8-47A8-95D5-3598DC8A5DA5}" srcOrd="0" destOrd="0" parTransId="{E7DFC6EE-0EAE-48FD-B1F1-77226DC40D37}" sibTransId="{4795BA32-AD63-429C-BCBD-1385D68ACEEE}"/>
    <dgm:cxn modelId="{99BCDA88-C89C-460D-AD0A-AECCAC7A1931}" type="presOf" srcId="{1811B78D-7AD8-47A8-95D5-3598DC8A5DA5}" destId="{83B9B480-4AD2-4BBC-98F1-1B9A21AAEC7C}" srcOrd="0" destOrd="0" presId="urn:microsoft.com/office/officeart/2005/8/layout/vList2"/>
    <dgm:cxn modelId="{2B676A83-7AD5-46CC-95EE-43731EA202CB}" type="presOf" srcId="{C13788C2-2841-40AD-89D4-2DE0315BA543}" destId="{8F905DE7-53B3-4E36-96F4-2B684CAD61B8}" srcOrd="0" destOrd="0" presId="urn:microsoft.com/office/officeart/2005/8/layout/vList2"/>
    <dgm:cxn modelId="{9CC32C30-6FA8-402C-92A0-837AB7968DF9}" srcId="{F9AF80DC-075F-4CC5-AEDD-FC524BD84697}" destId="{C13788C2-2841-40AD-89D4-2DE0315BA543}" srcOrd="2" destOrd="0" parTransId="{86440D7D-9A5D-453E-BCE5-44C04688331A}" sibTransId="{456D13E0-8267-42E2-A369-96CD895C0392}"/>
    <dgm:cxn modelId="{889A03E3-B100-4E53-9AF8-2F5083A7E785}" srcId="{F9AF80DC-075F-4CC5-AEDD-FC524BD84697}" destId="{A09A8B2F-68C1-46C8-9939-80CC0655F65D}" srcOrd="1" destOrd="0" parTransId="{1EDBB759-34AD-4AE2-B226-B94FDA604CDF}" sibTransId="{727D2D4B-4E21-451C-879F-217F8A4B182E}"/>
    <dgm:cxn modelId="{38B8257D-9E92-42D0-8011-947B0BA7E07D}" type="presParOf" srcId="{456E0ED5-1A68-4172-8A31-32BDF2A4BF7F}" destId="{83B9B480-4AD2-4BBC-98F1-1B9A21AAEC7C}" srcOrd="0" destOrd="0" presId="urn:microsoft.com/office/officeart/2005/8/layout/vList2"/>
    <dgm:cxn modelId="{9F4504D8-EFFA-4E7D-B26B-7E2213018DC5}" type="presParOf" srcId="{456E0ED5-1A68-4172-8A31-32BDF2A4BF7F}" destId="{B9219BE0-749A-4DD5-806D-FABBF0BEA429}" srcOrd="1" destOrd="0" presId="urn:microsoft.com/office/officeart/2005/8/layout/vList2"/>
    <dgm:cxn modelId="{72CA06AA-B5D0-4E01-8FC5-6EFCC2075C32}" type="presParOf" srcId="{456E0ED5-1A68-4172-8A31-32BDF2A4BF7F}" destId="{3E06FDD8-0997-43FE-838F-DB5591461E66}" srcOrd="2" destOrd="0" presId="urn:microsoft.com/office/officeart/2005/8/layout/vList2"/>
    <dgm:cxn modelId="{E8E8405D-95C2-42F1-9213-ABC3D09C5415}" type="presParOf" srcId="{456E0ED5-1A68-4172-8A31-32BDF2A4BF7F}" destId="{66C22B3B-16FC-43ED-A638-CA0957FB640F}" srcOrd="3" destOrd="0" presId="urn:microsoft.com/office/officeart/2005/8/layout/vList2"/>
    <dgm:cxn modelId="{AAE293A0-4569-4EAA-873A-B0C89A3AA077}" type="presParOf" srcId="{456E0ED5-1A68-4172-8A31-32BDF2A4BF7F}" destId="{8F905DE7-53B3-4E36-96F4-2B684CAD61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545FDDD4-3ACC-473E-8FB8-A2805E547074}">
          <dgm:prSet/>
          <dgm:spPr/>
          <dgm:t>
            <a:bodyPr/>
            <a:lstStyle/>
            <a:p>
              <a:r>
                <a:rPr lang="de-DE" dirty="0" smtClean="0"/>
                <a:t>Angenommen</a:t>
              </a:r>
              <a:r>
                <a:rPr lang="de-DE" dirty="0" smtClean="0">
                  <a:solidFill>
                    <a:srgbClr val="FFC000"/>
                  </a:solidFill>
                </a:rPr>
                <a:t>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𝑝</m:t>
                  </m:r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der Nachbarn </a:t>
              </a:r>
              <a14:m>
                <m:oMath xmlns:m="http://schemas.openxmlformats.org/officeDocument/2006/math">
                  <m:d>
                    <m:dPr>
                      <m:ctrlPr>
                        <a:rPr lang="de-DE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e>
                  </m:d>
                  <m:r>
                    <a:rPr lang="de-DE" b="0" i="1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de-DE" b="0" dirty="0" smtClean="0">
                <a:solidFill>
                  <a:srgbClr val="00CC00"/>
                </a:solidFill>
              </a:endParaRPr>
            </a:p>
            <a:p>
              <a:r>
                <a:rPr lang="de-DE" dirty="0" smtClean="0"/>
                <a:t>eines Knotens verwenden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545FDDD4-3ACC-473E-8FB8-A2805E547074}">
          <dgm:prSet/>
          <dgm:spPr/>
          <dgm:t>
            <a:bodyPr/>
            <a:lstStyle/>
            <a:p>
              <a:r>
                <a:rPr lang="de-DE" dirty="0" smtClean="0"/>
                <a:t>Angenommen</a:t>
              </a:r>
              <a:r>
                <a:rPr lang="de-DE" dirty="0" smtClean="0">
                  <a:solidFill>
                    <a:srgbClr val="FFC000"/>
                  </a:solidFill>
                </a:rPr>
                <a:t> </a:t>
              </a:r>
              <a:r>
                <a:rPr lang="de-DE" b="0" i="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a:t>𝑝% </a:t>
              </a:r>
              <a:r>
                <a:rPr lang="de-DE" dirty="0" smtClean="0"/>
                <a:t>der Nachbarn </a:t>
              </a:r>
              <a:r>
                <a:rPr lang="de-DE" b="0" i="0" smtClean="0">
                  <a:solidFill>
                    <a:srgbClr val="00CC00"/>
                  </a:solidFill>
                  <a:latin typeface="Cambria Math" panose="02040503050406030204" pitchFamily="18" charset="0"/>
                </a:rPr>
                <a:t>(𝑑)  </a:t>
              </a:r>
              <a:endParaRPr lang="de-DE" b="0" dirty="0" smtClean="0">
                <a:solidFill>
                  <a:srgbClr val="00CC00"/>
                </a:solidFill>
              </a:endParaRPr>
            </a:p>
            <a:p>
              <a:r>
                <a:rPr lang="de-DE" dirty="0" smtClean="0"/>
                <a:t>eines Knotens verwenden Verhalten </a:t>
              </a:r>
              <a:r>
                <a:rPr lang="de-DE" b="0" i="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a:t>𝐴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2AB8BAAC-F42A-46C3-91C8-54F0BE7EA76F}" type="parTrans" cxnId="{1E3B4B91-F297-429F-B156-7F727BC80778}">
      <dgm:prSet/>
      <dgm:spPr/>
      <dgm:t>
        <a:bodyPr/>
        <a:lstStyle/>
        <a:p>
          <a:endParaRPr lang="de-DE"/>
        </a:p>
      </dgm:t>
    </dgm:pt>
    <dgm:pt modelId="{7DAF492B-59A0-4804-9B26-B7893B99226F}" type="sibTrans" cxnId="{1E3B4B91-F297-429F-B156-7F727BC8077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DA33418-822F-4887-BF0B-18D8D93F8717}">
          <dgm:prSet/>
          <dgm:spPr/>
          <dgm:t>
            <a:bodyPr/>
            <a:lstStyle/>
            <a:p>
              <a14:m>
                <m:oMath xmlns:m="http://schemas.openxmlformats.org/officeDocument/2006/math">
                  <m:d>
                    <m:dPr>
                      <m:ctrlP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  <m:r>
                    <a:rPr lang="de-DE" b="0" i="1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verwenden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8AEFFA"/>
                      </a:solidFill>
                      <a:latin typeface="Cambria Math" panose="02040503050406030204" pitchFamily="18" charset="0"/>
                    </a:rPr>
                    <m:t>𝐵</m:t>
                  </m:r>
                </m:oMath>
              </a14:m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EDA33418-822F-4887-BF0B-18D8D93F8717}">
          <dgm:prSet/>
          <dgm:spPr/>
          <dgm:t>
            <a:bodyPr/>
            <a:lstStyle/>
            <a:p>
              <a:r>
                <a:rPr lang="de-DE" b="0" i="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a:t>(1−𝑝)% </a:t>
              </a:r>
              <a:r>
                <a:rPr lang="de-DE" dirty="0" smtClean="0"/>
                <a:t>verwenden Verhalten </a:t>
              </a:r>
              <a:r>
                <a:rPr lang="de-DE" b="0" i="0" smtClean="0">
                  <a:solidFill>
                    <a:srgbClr val="8AEFFA"/>
                  </a:solidFill>
                  <a:latin typeface="Cambria Math" panose="02040503050406030204" pitchFamily="18" charset="0"/>
                </a:rPr>
                <a:t>𝐵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369B3F14-0E54-47A1-885E-1481A75084C8}" type="parTrans" cxnId="{1C127C48-5989-4B61-B117-E410F402DB58}">
      <dgm:prSet/>
      <dgm:spPr/>
      <dgm:t>
        <a:bodyPr/>
        <a:lstStyle/>
        <a:p>
          <a:endParaRPr lang="de-DE"/>
        </a:p>
      </dgm:t>
    </dgm:pt>
    <dgm:pt modelId="{A3D2D380-4401-4E25-9302-029F3A233B5D}" type="sibTrans" cxnId="{1C127C48-5989-4B61-B117-E410F402DB5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2E0DD27-BAC6-44EF-9118-DE2F8BFFC9BA}">
          <dgm:prSet/>
          <dgm:spPr/>
          <dgm:t>
            <a:bodyPr/>
            <a:lstStyle/>
            <a:p>
              <a:r>
                <a:rPr lang="de-DE" dirty="0" smtClean="0"/>
                <a:t>Bei Adaption von Verhalten </a:t>
              </a:r>
              <a14:m>
                <m:oMath xmlns:m="http://schemas.openxmlformats.org/officeDocument/2006/math">
                  <m:r>
                    <a:rPr lang="de-DE" b="0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𝐴</m:t>
                  </m:r>
                  <m:r>
                    <a:rPr lang="de-DE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erhält der Knoten einen </a:t>
              </a:r>
              <a:r>
                <a:rPr lang="de-DE" dirty="0" err="1" smtClean="0"/>
                <a:t>Payoff</a:t>
              </a:r>
              <a:r>
                <a:rPr lang="de-DE" dirty="0" smtClean="0"/>
                <a:t> von </a:t>
              </a:r>
              <a:r>
                <a:rPr lang="de-DE" dirty="0" smtClean="0">
                  <a:solidFill>
                    <a:srgbClr val="FFC000"/>
                  </a:solidFill>
                </a:rPr>
                <a:t>p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00CC00"/>
                  </a:solidFill>
                </a:rPr>
                <a:t>d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C00000"/>
                  </a:solidFill>
                </a:rPr>
                <a:t>a</a:t>
              </a:r>
              <a:r>
                <a:rPr lang="de-DE" dirty="0" smtClean="0"/>
                <a:t>.</a:t>
              </a:r>
              <a:endParaRPr lang="de-DE" dirty="0"/>
            </a:p>
          </dgm:t>
        </dgm:pt>
      </mc:Choice>
      <mc:Fallback xmlns="">
        <dgm:pt modelId="{42E0DD27-BAC6-44EF-9118-DE2F8BFFC9BA}">
          <dgm:prSet/>
          <dgm:spPr/>
          <dgm:t>
            <a:bodyPr/>
            <a:lstStyle/>
            <a:p>
              <a:r>
                <a:rPr lang="de-DE" dirty="0" smtClean="0"/>
                <a:t>Bei Adaption von Verhalten </a:t>
              </a:r>
              <a:r>
                <a:rPr lang="de-DE" b="0" i="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a:t>𝐴</a:t>
              </a:r>
              <a:r>
                <a:rPr lang="de-DE" b="0" i="0" smtClean="0">
                  <a:latin typeface="Cambria Math" panose="02040503050406030204" pitchFamily="18" charset="0"/>
                </a:rPr>
                <a:t> </a:t>
              </a:r>
              <a:r>
                <a:rPr lang="de-DE" dirty="0" smtClean="0"/>
                <a:t>erhält der Knoten einen </a:t>
              </a:r>
              <a:r>
                <a:rPr lang="de-DE" dirty="0" err="1" smtClean="0"/>
                <a:t>Payoff</a:t>
              </a:r>
              <a:r>
                <a:rPr lang="de-DE" dirty="0" smtClean="0"/>
                <a:t> von </a:t>
              </a:r>
              <a:r>
                <a:rPr lang="de-DE" dirty="0" smtClean="0">
                  <a:solidFill>
                    <a:srgbClr val="FFC000"/>
                  </a:solidFill>
                </a:rPr>
                <a:t>p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00CC00"/>
                  </a:solidFill>
                </a:rPr>
                <a:t>d</a:t>
              </a:r>
              <a:r>
                <a:rPr lang="de-DE" dirty="0" smtClean="0"/>
                <a:t>*</a:t>
              </a:r>
              <a:r>
                <a:rPr lang="de-DE" dirty="0" smtClean="0">
                  <a:solidFill>
                    <a:srgbClr val="C00000"/>
                  </a:solidFill>
                </a:rPr>
                <a:t>a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1C13349B-9F59-4677-8F9F-E70B84698E94}" type="parTrans" cxnId="{47EA2025-F8C9-4F81-BA96-502D7B671E7F}">
      <dgm:prSet/>
      <dgm:spPr/>
      <dgm:t>
        <a:bodyPr/>
        <a:lstStyle/>
        <a:p>
          <a:endParaRPr lang="de-DE"/>
        </a:p>
      </dgm:t>
    </dgm:pt>
    <dgm:pt modelId="{A6A91F9A-0A6A-472C-8234-EBA9A08D4524}" type="sibTrans" cxnId="{47EA2025-F8C9-4F81-BA96-502D7B671E7F}">
      <dgm:prSet/>
      <dgm:spPr/>
      <dgm:t>
        <a:bodyPr/>
        <a:lstStyle/>
        <a:p>
          <a:endParaRPr lang="de-DE"/>
        </a:p>
      </dgm:t>
    </dgm:pt>
    <dgm:pt modelId="{E8434BCE-E369-4238-BE3D-04876829D2BB}">
      <dgm:prSet/>
      <dgm:spPr/>
      <dgm:t>
        <a:bodyPr/>
        <a:lstStyle/>
        <a:p>
          <a:r>
            <a:rPr lang="de-DE" dirty="0" smtClean="0"/>
            <a:t>Bei Verhalten B ist der </a:t>
          </a:r>
          <a:r>
            <a:rPr lang="de-DE" dirty="0" err="1" smtClean="0"/>
            <a:t>Payoff</a:t>
          </a:r>
          <a:r>
            <a:rPr lang="de-DE" dirty="0" smtClean="0"/>
            <a:t> </a:t>
          </a:r>
          <a:r>
            <a:rPr lang="de-DE" dirty="0" smtClean="0">
              <a:solidFill>
                <a:srgbClr val="FFC000"/>
              </a:solidFill>
            </a:rPr>
            <a:t>(1-p)</a:t>
          </a:r>
          <a:r>
            <a:rPr lang="de-DE" dirty="0" smtClean="0">
              <a:solidFill>
                <a:schemeClr val="bg1"/>
              </a:solidFill>
            </a:rPr>
            <a:t>*</a:t>
          </a:r>
          <a:r>
            <a:rPr lang="de-DE" dirty="0" smtClean="0">
              <a:solidFill>
                <a:srgbClr val="00CC00"/>
              </a:solidFill>
            </a:rPr>
            <a:t>d</a:t>
          </a:r>
          <a:r>
            <a:rPr lang="de-DE" dirty="0" smtClean="0"/>
            <a:t>*</a:t>
          </a:r>
          <a:r>
            <a:rPr lang="de-DE" dirty="0" smtClean="0">
              <a:solidFill>
                <a:srgbClr val="8AEFFA"/>
              </a:solidFill>
            </a:rPr>
            <a:t>b</a:t>
          </a:r>
          <a:r>
            <a:rPr lang="de-DE" dirty="0" smtClean="0"/>
            <a:t>.</a:t>
          </a:r>
          <a:endParaRPr lang="de-DE" dirty="0"/>
        </a:p>
      </dgm:t>
    </dgm:pt>
    <dgm:pt modelId="{EADED1E2-0A52-4C53-A848-35BBA9B607E1}" type="parTrans" cxnId="{A04E8886-00B2-4923-8633-DEC403A21466}">
      <dgm:prSet/>
      <dgm:spPr/>
      <dgm:t>
        <a:bodyPr/>
        <a:lstStyle/>
        <a:p>
          <a:endParaRPr lang="de-DE"/>
        </a:p>
      </dgm:t>
    </dgm:pt>
    <dgm:pt modelId="{0500457D-4F3E-4447-8D25-4334637CA859}" type="sibTrans" cxnId="{A04E8886-00B2-4923-8633-DEC403A21466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8F995C8-7058-4633-B45D-BD6CB63B8ED8}" type="pres">
      <dgm:prSet presAssocID="{545FDDD4-3ACC-473E-8FB8-A2805E5470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939F68-F4A8-4A6F-9562-CC618930D086}" type="pres">
      <dgm:prSet presAssocID="{7DAF492B-59A0-4804-9B26-B7893B99226F}" presName="spacer" presStyleCnt="0"/>
      <dgm:spPr/>
    </dgm:pt>
    <dgm:pt modelId="{971E699E-E33B-4CED-B262-61F1D4418624}" type="pres">
      <dgm:prSet presAssocID="{EDA33418-822F-4887-BF0B-18D8D93F87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B9F239-6258-47E7-94F3-4CE46BB949BA}" type="pres">
      <dgm:prSet presAssocID="{A3D2D380-4401-4E25-9302-029F3A233B5D}" presName="spacer" presStyleCnt="0"/>
      <dgm:spPr/>
    </dgm:pt>
    <dgm:pt modelId="{766F4E18-5888-41CF-9287-BD2FA0CB8656}" type="pres">
      <dgm:prSet presAssocID="{42E0DD27-BAC6-44EF-9118-DE2F8BFFC9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69E01-C7CC-4E78-8F78-7CE053707CD7}" type="pres">
      <dgm:prSet presAssocID="{A6A91F9A-0A6A-472C-8234-EBA9A08D4524}" presName="spacer" presStyleCnt="0"/>
      <dgm:spPr/>
    </dgm:pt>
    <dgm:pt modelId="{794BB06B-C018-4DF4-A04E-098753848F0D}" type="pres">
      <dgm:prSet presAssocID="{E8434BCE-E369-4238-BE3D-0487682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D6497B-B9E4-4511-A92E-2054751B5035}" type="presOf" srcId="{EDA33418-822F-4887-BF0B-18D8D93F8717}" destId="{971E699E-E33B-4CED-B262-61F1D4418624}" srcOrd="0" destOrd="0" presId="urn:microsoft.com/office/officeart/2005/8/layout/vList2"/>
    <dgm:cxn modelId="{055CD163-78BB-4E7F-829E-E9AA89C4309B}" type="presOf" srcId="{545FDDD4-3ACC-473E-8FB8-A2805E547074}" destId="{48F995C8-7058-4633-B45D-BD6CB63B8ED8}" srcOrd="0" destOrd="0" presId="urn:microsoft.com/office/officeart/2005/8/layout/vList2"/>
    <dgm:cxn modelId="{79D0447F-4CEF-4C8E-BB7B-6AE3DB6D9772}" type="presOf" srcId="{F9AF80DC-075F-4CC5-AEDD-FC524BD84697}" destId="{456E0ED5-1A68-4172-8A31-32BDF2A4BF7F}" srcOrd="0" destOrd="0" presId="urn:microsoft.com/office/officeart/2005/8/layout/vList2"/>
    <dgm:cxn modelId="{47EA2025-F8C9-4F81-BA96-502D7B671E7F}" srcId="{F9AF80DC-075F-4CC5-AEDD-FC524BD84697}" destId="{42E0DD27-BAC6-44EF-9118-DE2F8BFFC9BA}" srcOrd="2" destOrd="0" parTransId="{1C13349B-9F59-4677-8F9F-E70B84698E94}" sibTransId="{A6A91F9A-0A6A-472C-8234-EBA9A08D4524}"/>
    <dgm:cxn modelId="{64AB66FD-0966-4DE4-B9A7-19F2FB64DB7E}" type="presOf" srcId="{E8434BCE-E369-4238-BE3D-04876829D2BB}" destId="{794BB06B-C018-4DF4-A04E-098753848F0D}" srcOrd="0" destOrd="0" presId="urn:microsoft.com/office/officeart/2005/8/layout/vList2"/>
    <dgm:cxn modelId="{8B089290-71B9-4038-8F1E-7F9B66A033AF}" type="presOf" srcId="{42E0DD27-BAC6-44EF-9118-DE2F8BFFC9BA}" destId="{766F4E18-5888-41CF-9287-BD2FA0CB8656}" srcOrd="0" destOrd="0" presId="urn:microsoft.com/office/officeart/2005/8/layout/vList2"/>
    <dgm:cxn modelId="{1E3B4B91-F297-429F-B156-7F727BC80778}" srcId="{F9AF80DC-075F-4CC5-AEDD-FC524BD84697}" destId="{545FDDD4-3ACC-473E-8FB8-A2805E547074}" srcOrd="0" destOrd="0" parTransId="{2AB8BAAC-F42A-46C3-91C8-54F0BE7EA76F}" sibTransId="{7DAF492B-59A0-4804-9B26-B7893B99226F}"/>
    <dgm:cxn modelId="{A04E8886-00B2-4923-8633-DEC403A21466}" srcId="{F9AF80DC-075F-4CC5-AEDD-FC524BD84697}" destId="{E8434BCE-E369-4238-BE3D-04876829D2BB}" srcOrd="3" destOrd="0" parTransId="{EADED1E2-0A52-4C53-A848-35BBA9B607E1}" sibTransId="{0500457D-4F3E-4447-8D25-4334637CA859}"/>
    <dgm:cxn modelId="{1C127C48-5989-4B61-B117-E410F402DB58}" srcId="{F9AF80DC-075F-4CC5-AEDD-FC524BD84697}" destId="{EDA33418-822F-4887-BF0B-18D8D93F8717}" srcOrd="1" destOrd="0" parTransId="{369B3F14-0E54-47A1-885E-1481A75084C8}" sibTransId="{A3D2D380-4401-4E25-9302-029F3A233B5D}"/>
    <dgm:cxn modelId="{0AA31675-CF11-4E26-89E3-4B72D04B8A79}" type="presParOf" srcId="{456E0ED5-1A68-4172-8A31-32BDF2A4BF7F}" destId="{48F995C8-7058-4633-B45D-BD6CB63B8ED8}" srcOrd="0" destOrd="0" presId="urn:microsoft.com/office/officeart/2005/8/layout/vList2"/>
    <dgm:cxn modelId="{4B6FCA59-307C-4B69-869B-61CBDE416B3D}" type="presParOf" srcId="{456E0ED5-1A68-4172-8A31-32BDF2A4BF7F}" destId="{FC939F68-F4A8-4A6F-9562-CC618930D086}" srcOrd="1" destOrd="0" presId="urn:microsoft.com/office/officeart/2005/8/layout/vList2"/>
    <dgm:cxn modelId="{28244D81-BFBE-4D36-9C89-3C1342F2AC50}" type="presParOf" srcId="{456E0ED5-1A68-4172-8A31-32BDF2A4BF7F}" destId="{971E699E-E33B-4CED-B262-61F1D4418624}" srcOrd="2" destOrd="0" presId="urn:microsoft.com/office/officeart/2005/8/layout/vList2"/>
    <dgm:cxn modelId="{0F0EF7CF-8203-482F-9611-1282A262DEF3}" type="presParOf" srcId="{456E0ED5-1A68-4172-8A31-32BDF2A4BF7F}" destId="{5AB9F239-6258-47E7-94F3-4CE46BB949BA}" srcOrd="3" destOrd="0" presId="urn:microsoft.com/office/officeart/2005/8/layout/vList2"/>
    <dgm:cxn modelId="{CA5D3BA7-7013-4653-AA58-5D55866B31F4}" type="presParOf" srcId="{456E0ED5-1A68-4172-8A31-32BDF2A4BF7F}" destId="{766F4E18-5888-41CF-9287-BD2FA0CB8656}" srcOrd="4" destOrd="0" presId="urn:microsoft.com/office/officeart/2005/8/layout/vList2"/>
    <dgm:cxn modelId="{8D9932B0-EC05-4BCF-BC01-17E75B49C9C9}" type="presParOf" srcId="{456E0ED5-1A68-4172-8A31-32BDF2A4BF7F}" destId="{53E69E01-C7CC-4E78-8F78-7CE053707CD7}" srcOrd="5" destOrd="0" presId="urn:microsoft.com/office/officeart/2005/8/layout/vList2"/>
    <dgm:cxn modelId="{053EE8BC-355A-46A5-BDFD-366F0FC9B82D}" type="presParOf" srcId="{456E0ED5-1A68-4172-8A31-32BDF2A4BF7F}" destId="{794BB06B-C018-4DF4-A04E-098753848F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545FDDD4-3ACC-473E-8FB8-A2805E54707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AB8BAAC-F42A-46C3-91C8-54F0BE7EA76F}" type="parTrans" cxnId="{1E3B4B91-F297-429F-B156-7F727BC80778}">
      <dgm:prSet/>
      <dgm:spPr/>
      <dgm:t>
        <a:bodyPr/>
        <a:lstStyle/>
        <a:p>
          <a:endParaRPr lang="de-DE"/>
        </a:p>
      </dgm:t>
    </dgm:pt>
    <dgm:pt modelId="{7DAF492B-59A0-4804-9B26-B7893B99226F}" type="sibTrans" cxnId="{1E3B4B91-F297-429F-B156-7F727BC80778}">
      <dgm:prSet/>
      <dgm:spPr/>
      <dgm:t>
        <a:bodyPr/>
        <a:lstStyle/>
        <a:p>
          <a:endParaRPr lang="de-DE"/>
        </a:p>
      </dgm:t>
    </dgm:pt>
    <dgm:pt modelId="{EDA33418-822F-4887-BF0B-18D8D93F8717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369B3F14-0E54-47A1-885E-1481A75084C8}" type="parTrans" cxnId="{1C127C48-5989-4B61-B117-E410F402DB58}">
      <dgm:prSet/>
      <dgm:spPr/>
      <dgm:t>
        <a:bodyPr/>
        <a:lstStyle/>
        <a:p>
          <a:endParaRPr lang="de-DE"/>
        </a:p>
      </dgm:t>
    </dgm:pt>
    <dgm:pt modelId="{A3D2D380-4401-4E25-9302-029F3A233B5D}" type="sibTrans" cxnId="{1C127C48-5989-4B61-B117-E410F402DB58}">
      <dgm:prSet/>
      <dgm:spPr/>
      <dgm:t>
        <a:bodyPr/>
        <a:lstStyle/>
        <a:p>
          <a:endParaRPr lang="de-DE"/>
        </a:p>
      </dgm:t>
    </dgm:pt>
    <dgm:pt modelId="{42E0DD27-BAC6-44EF-9118-DE2F8BFFC9BA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C13349B-9F59-4677-8F9F-E70B84698E94}" type="parTrans" cxnId="{47EA2025-F8C9-4F81-BA96-502D7B671E7F}">
      <dgm:prSet/>
      <dgm:spPr/>
      <dgm:t>
        <a:bodyPr/>
        <a:lstStyle/>
        <a:p>
          <a:endParaRPr lang="de-DE"/>
        </a:p>
      </dgm:t>
    </dgm:pt>
    <dgm:pt modelId="{A6A91F9A-0A6A-472C-8234-EBA9A08D4524}" type="sibTrans" cxnId="{47EA2025-F8C9-4F81-BA96-502D7B671E7F}">
      <dgm:prSet/>
      <dgm:spPr/>
      <dgm:t>
        <a:bodyPr/>
        <a:lstStyle/>
        <a:p>
          <a:endParaRPr lang="de-DE"/>
        </a:p>
      </dgm:t>
    </dgm:pt>
    <dgm:pt modelId="{E8434BCE-E369-4238-BE3D-04876829D2BB}">
      <dgm:prSet/>
      <dgm:spPr/>
      <dgm:t>
        <a:bodyPr/>
        <a:lstStyle/>
        <a:p>
          <a:r>
            <a:rPr lang="de-DE" dirty="0" smtClean="0"/>
            <a:t>Bei Verhalten B ist der </a:t>
          </a:r>
          <a:r>
            <a:rPr lang="de-DE" dirty="0" err="1" smtClean="0"/>
            <a:t>Payoff</a:t>
          </a:r>
          <a:r>
            <a:rPr lang="de-DE" dirty="0" smtClean="0"/>
            <a:t> </a:t>
          </a:r>
          <a:r>
            <a:rPr lang="de-DE" dirty="0" smtClean="0">
              <a:solidFill>
                <a:srgbClr val="FFC000"/>
              </a:solidFill>
            </a:rPr>
            <a:t>(1-p)</a:t>
          </a:r>
          <a:r>
            <a:rPr lang="de-DE" dirty="0" smtClean="0">
              <a:solidFill>
                <a:schemeClr val="bg1"/>
              </a:solidFill>
            </a:rPr>
            <a:t>*</a:t>
          </a:r>
          <a:r>
            <a:rPr lang="de-DE" dirty="0" smtClean="0">
              <a:solidFill>
                <a:srgbClr val="00CC00"/>
              </a:solidFill>
            </a:rPr>
            <a:t>d</a:t>
          </a:r>
          <a:r>
            <a:rPr lang="de-DE" dirty="0" smtClean="0"/>
            <a:t>*</a:t>
          </a:r>
          <a:r>
            <a:rPr lang="de-DE" dirty="0" smtClean="0">
              <a:solidFill>
                <a:srgbClr val="8AEFFA"/>
              </a:solidFill>
            </a:rPr>
            <a:t>b</a:t>
          </a:r>
          <a:r>
            <a:rPr lang="de-DE" dirty="0" smtClean="0"/>
            <a:t>.</a:t>
          </a:r>
          <a:endParaRPr lang="de-DE" dirty="0"/>
        </a:p>
      </dgm:t>
    </dgm:pt>
    <dgm:pt modelId="{EADED1E2-0A52-4C53-A848-35BBA9B607E1}" type="parTrans" cxnId="{A04E8886-00B2-4923-8633-DEC403A21466}">
      <dgm:prSet/>
      <dgm:spPr/>
      <dgm:t>
        <a:bodyPr/>
        <a:lstStyle/>
        <a:p>
          <a:endParaRPr lang="de-DE"/>
        </a:p>
      </dgm:t>
    </dgm:pt>
    <dgm:pt modelId="{0500457D-4F3E-4447-8D25-4334637CA859}" type="sibTrans" cxnId="{A04E8886-00B2-4923-8633-DEC403A21466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</dgm:pt>
    <dgm:pt modelId="{48F995C8-7058-4633-B45D-BD6CB63B8ED8}" type="pres">
      <dgm:prSet presAssocID="{545FDDD4-3ACC-473E-8FB8-A2805E5470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939F68-F4A8-4A6F-9562-CC618930D086}" type="pres">
      <dgm:prSet presAssocID="{7DAF492B-59A0-4804-9B26-B7893B99226F}" presName="spacer" presStyleCnt="0"/>
      <dgm:spPr/>
    </dgm:pt>
    <dgm:pt modelId="{971E699E-E33B-4CED-B262-61F1D4418624}" type="pres">
      <dgm:prSet presAssocID="{EDA33418-822F-4887-BF0B-18D8D93F87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B9F239-6258-47E7-94F3-4CE46BB949BA}" type="pres">
      <dgm:prSet presAssocID="{A3D2D380-4401-4E25-9302-029F3A233B5D}" presName="spacer" presStyleCnt="0"/>
      <dgm:spPr/>
    </dgm:pt>
    <dgm:pt modelId="{766F4E18-5888-41CF-9287-BD2FA0CB8656}" type="pres">
      <dgm:prSet presAssocID="{42E0DD27-BAC6-44EF-9118-DE2F8BFFC9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69E01-C7CC-4E78-8F78-7CE053707CD7}" type="pres">
      <dgm:prSet presAssocID="{A6A91F9A-0A6A-472C-8234-EBA9A08D4524}" presName="spacer" presStyleCnt="0"/>
      <dgm:spPr/>
    </dgm:pt>
    <dgm:pt modelId="{794BB06B-C018-4DF4-A04E-098753848F0D}" type="pres">
      <dgm:prSet presAssocID="{E8434BCE-E369-4238-BE3D-0487682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D6497B-B9E4-4511-A92E-2054751B5035}" type="presOf" srcId="{EDA33418-822F-4887-BF0B-18D8D93F8717}" destId="{971E699E-E33B-4CED-B262-61F1D4418624}" srcOrd="0" destOrd="0" presId="urn:microsoft.com/office/officeart/2005/8/layout/vList2"/>
    <dgm:cxn modelId="{055CD163-78BB-4E7F-829E-E9AA89C4309B}" type="presOf" srcId="{545FDDD4-3ACC-473E-8FB8-A2805E547074}" destId="{48F995C8-7058-4633-B45D-BD6CB63B8ED8}" srcOrd="0" destOrd="0" presId="urn:microsoft.com/office/officeart/2005/8/layout/vList2"/>
    <dgm:cxn modelId="{79D0447F-4CEF-4C8E-BB7B-6AE3DB6D9772}" type="presOf" srcId="{F9AF80DC-075F-4CC5-AEDD-FC524BD84697}" destId="{456E0ED5-1A68-4172-8A31-32BDF2A4BF7F}" srcOrd="0" destOrd="0" presId="urn:microsoft.com/office/officeart/2005/8/layout/vList2"/>
    <dgm:cxn modelId="{47EA2025-F8C9-4F81-BA96-502D7B671E7F}" srcId="{F9AF80DC-075F-4CC5-AEDD-FC524BD84697}" destId="{42E0DD27-BAC6-44EF-9118-DE2F8BFFC9BA}" srcOrd="2" destOrd="0" parTransId="{1C13349B-9F59-4677-8F9F-E70B84698E94}" sibTransId="{A6A91F9A-0A6A-472C-8234-EBA9A08D4524}"/>
    <dgm:cxn modelId="{64AB66FD-0966-4DE4-B9A7-19F2FB64DB7E}" type="presOf" srcId="{E8434BCE-E369-4238-BE3D-04876829D2BB}" destId="{794BB06B-C018-4DF4-A04E-098753848F0D}" srcOrd="0" destOrd="0" presId="urn:microsoft.com/office/officeart/2005/8/layout/vList2"/>
    <dgm:cxn modelId="{8B089290-71B9-4038-8F1E-7F9B66A033AF}" type="presOf" srcId="{42E0DD27-BAC6-44EF-9118-DE2F8BFFC9BA}" destId="{766F4E18-5888-41CF-9287-BD2FA0CB8656}" srcOrd="0" destOrd="0" presId="urn:microsoft.com/office/officeart/2005/8/layout/vList2"/>
    <dgm:cxn modelId="{1E3B4B91-F297-429F-B156-7F727BC80778}" srcId="{F9AF80DC-075F-4CC5-AEDD-FC524BD84697}" destId="{545FDDD4-3ACC-473E-8FB8-A2805E547074}" srcOrd="0" destOrd="0" parTransId="{2AB8BAAC-F42A-46C3-91C8-54F0BE7EA76F}" sibTransId="{7DAF492B-59A0-4804-9B26-B7893B99226F}"/>
    <dgm:cxn modelId="{A04E8886-00B2-4923-8633-DEC403A21466}" srcId="{F9AF80DC-075F-4CC5-AEDD-FC524BD84697}" destId="{E8434BCE-E369-4238-BE3D-04876829D2BB}" srcOrd="3" destOrd="0" parTransId="{EADED1E2-0A52-4C53-A848-35BBA9B607E1}" sibTransId="{0500457D-4F3E-4447-8D25-4334637CA859}"/>
    <dgm:cxn modelId="{1C127C48-5989-4B61-B117-E410F402DB58}" srcId="{F9AF80DC-075F-4CC5-AEDD-FC524BD84697}" destId="{EDA33418-822F-4887-BF0B-18D8D93F8717}" srcOrd="1" destOrd="0" parTransId="{369B3F14-0E54-47A1-885E-1481A75084C8}" sibTransId="{A3D2D380-4401-4E25-9302-029F3A233B5D}"/>
    <dgm:cxn modelId="{0AA31675-CF11-4E26-89E3-4B72D04B8A79}" type="presParOf" srcId="{456E0ED5-1A68-4172-8A31-32BDF2A4BF7F}" destId="{48F995C8-7058-4633-B45D-BD6CB63B8ED8}" srcOrd="0" destOrd="0" presId="urn:microsoft.com/office/officeart/2005/8/layout/vList2"/>
    <dgm:cxn modelId="{4B6FCA59-307C-4B69-869B-61CBDE416B3D}" type="presParOf" srcId="{456E0ED5-1A68-4172-8A31-32BDF2A4BF7F}" destId="{FC939F68-F4A8-4A6F-9562-CC618930D086}" srcOrd="1" destOrd="0" presId="urn:microsoft.com/office/officeart/2005/8/layout/vList2"/>
    <dgm:cxn modelId="{28244D81-BFBE-4D36-9C89-3C1342F2AC50}" type="presParOf" srcId="{456E0ED5-1A68-4172-8A31-32BDF2A4BF7F}" destId="{971E699E-E33B-4CED-B262-61F1D4418624}" srcOrd="2" destOrd="0" presId="urn:microsoft.com/office/officeart/2005/8/layout/vList2"/>
    <dgm:cxn modelId="{0F0EF7CF-8203-482F-9611-1282A262DEF3}" type="presParOf" srcId="{456E0ED5-1A68-4172-8A31-32BDF2A4BF7F}" destId="{5AB9F239-6258-47E7-94F3-4CE46BB949BA}" srcOrd="3" destOrd="0" presId="urn:microsoft.com/office/officeart/2005/8/layout/vList2"/>
    <dgm:cxn modelId="{CA5D3BA7-7013-4653-AA58-5D55866B31F4}" type="presParOf" srcId="{456E0ED5-1A68-4172-8A31-32BDF2A4BF7F}" destId="{766F4E18-5888-41CF-9287-BD2FA0CB8656}" srcOrd="4" destOrd="0" presId="urn:microsoft.com/office/officeart/2005/8/layout/vList2"/>
    <dgm:cxn modelId="{8D9932B0-EC05-4BCF-BC01-17E75B49C9C9}" type="presParOf" srcId="{456E0ED5-1A68-4172-8A31-32BDF2A4BF7F}" destId="{53E69E01-C7CC-4E78-8F78-7CE053707CD7}" srcOrd="5" destOrd="0" presId="urn:microsoft.com/office/officeart/2005/8/layout/vList2"/>
    <dgm:cxn modelId="{053EE8BC-355A-46A5-BDFD-366F0FC9B82D}" type="presParOf" srcId="{456E0ED5-1A68-4172-8A31-32BDF2A4BF7F}" destId="{794BB06B-C018-4DF4-A04E-098753848F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6A30708A-8605-4D1C-9425-B4038D83E1B8}">
      <dgm:prSet/>
      <dgm:spPr/>
      <dgm:t>
        <a:bodyPr/>
        <a:lstStyle/>
        <a:p>
          <a:r>
            <a:rPr lang="de-DE" dirty="0" smtClean="0"/>
            <a:t>Folglich ist A die bessere Wahl wenn:</a:t>
          </a:r>
          <a:endParaRPr lang="de-DE" dirty="0"/>
        </a:p>
      </dgm:t>
    </dgm:p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5F8127D6-E11C-4DF1-9824-6376428A1A6D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de-DE" dirty="0"/>
            </a:p>
          </dgm:t>
        </dgm:pt>
      </mc:Choice>
      <mc:Fallback xmlns="">
        <dgm:pt modelId="{5F8127D6-E11C-4DF1-9824-6376428A1A6D}">
          <dgm:prSet/>
          <dgm:spPr/>
          <dgm:t>
            <a:bodyPr/>
            <a:lstStyle/>
            <a:p>
              <a:r>
                <a:rPr lang="de-DE" b="0" i="0" smtClean="0">
                  <a:latin typeface="Cambria Math" panose="02040503050406030204" pitchFamily="18" charset="0"/>
                </a:rPr>
                <a:t>𝑝∗𝑑∗𝑎≥(1−𝑝)∗𝑑∗𝑏</a:t>
              </a:r>
              <a:endParaRPr lang="de-DE" dirty="0"/>
            </a:p>
          </dgm:t>
        </dgm:pt>
      </mc:Fallback>
    </mc:AlternateConten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B09028FC-6CE4-4389-AF9C-F9E8B8768C63}">
      <dgm:prSet/>
      <dgm:spPr/>
      <dgm:t>
        <a:bodyPr/>
        <a:lstStyle/>
        <a:p>
          <a:r>
            <a:rPr lang="de-DE" dirty="0" smtClean="0"/>
            <a:t>Umformuliert </a:t>
          </a:r>
          <a:r>
            <a:rPr lang="de-DE" dirty="0" smtClean="0"/>
            <a:t>entsteht daraus:</a:t>
          </a:r>
          <a:endParaRPr lang="de-DE" dirty="0"/>
        </a:p>
      </dgm:t>
    </dgm:pt>
    <dgm:pt modelId="{3A9AF9BC-979A-424B-B7DE-069D28022052}" type="parTrans" cxnId="{D6FD0451-ED34-4862-B286-C6E3A5D7FA4E}">
      <dgm:prSet/>
      <dgm:spPr/>
      <dgm:t>
        <a:bodyPr/>
        <a:lstStyle/>
        <a:p>
          <a:endParaRPr lang="de-DE"/>
        </a:p>
      </dgm:t>
    </dgm:pt>
    <dgm:pt modelId="{CE8551FA-4590-4EEF-9933-9E336A30E8AB}" type="sibTrans" cxnId="{D6FD0451-ED34-4862-B286-C6E3A5D7FA4E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9931C92A-45B2-4B23-B599-9D183747F8C9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de-DE" dirty="0"/>
            </a:p>
          </dgm:t>
        </dgm:pt>
      </mc:Choice>
      <mc:Fallback xmlns="">
        <dgm:pt modelId="{9931C92A-45B2-4B23-B599-9D183747F8C9}">
          <dgm:prSet/>
          <dgm:spPr/>
          <dgm:t>
            <a:bodyPr/>
            <a:lstStyle/>
            <a:p>
              <a:r>
                <a:rPr lang="de-DE" b="0" i="0" smtClean="0">
                  <a:latin typeface="Cambria Math" panose="02040503050406030204" pitchFamily="18" charset="0"/>
                </a:rPr>
                <a:t>𝑝≥𝑏/(𝑎+𝑏)</a:t>
              </a:r>
              <a:endParaRPr lang="de-DE" dirty="0"/>
            </a:p>
          </dgm:t>
        </dgm:pt>
      </mc:Fallback>
    </mc:AlternateConten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B82C4B3B-E3AA-4E75-A2B7-9F878DD6F8BC}">
      <dgm:prSet/>
      <dgm:spPr/>
      <dgm:t>
        <a:bodyPr/>
        <a:lstStyle/>
        <a:p>
          <a:r>
            <a:rPr lang="de-DE" dirty="0" smtClean="0"/>
            <a:t>Was soviel bedeutet wie: </a:t>
          </a:r>
          <a:br>
            <a:rPr lang="de-DE" dirty="0" smtClean="0"/>
          </a:br>
          <a:r>
            <a:rPr lang="de-DE" dirty="0" smtClean="0"/>
            <a:t>„Wenn p% deiner Nachbarn A nutzen, tu es auch“.</a:t>
          </a:r>
          <a:endParaRPr lang="de-DE" dirty="0"/>
        </a:p>
      </dgm:t>
    </dgm:pt>
    <dgm:pt modelId="{1717B295-A26B-412F-A40B-DCF4AF8B072B}" type="parTrans" cxnId="{9936F5EF-AE48-4233-8A59-055D17904484}">
      <dgm:prSet/>
      <dgm:spPr/>
      <dgm:t>
        <a:bodyPr/>
        <a:lstStyle/>
        <a:p>
          <a:endParaRPr lang="de-DE"/>
        </a:p>
      </dgm:t>
    </dgm:pt>
    <dgm:pt modelId="{BA0CD7E7-F8BC-4FC3-BD79-BA7B4BFCDB75}" type="sibTrans" cxnId="{9936F5EF-AE48-4233-8A59-055D17904484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5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AD8DE1B-D47C-481D-9613-E4C641C0A919}" type="pres">
      <dgm:prSet presAssocID="{B09028FC-6CE4-4389-AF9C-F9E8B8768C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B39E2E-EE23-45FF-8BE9-A1238A423109}" type="pres">
      <dgm:prSet presAssocID="{CE8551FA-4590-4EEF-9933-9E336A30E8AB}" presName="spacer" presStyleCnt="0"/>
      <dgm:spPr/>
    </dgm:pt>
    <dgm:pt modelId="{EDC5E99E-9A45-4582-A777-46070562A73A}" type="pres">
      <dgm:prSet presAssocID="{9931C92A-45B2-4B23-B599-9D183747F8C9}" presName="parentText" presStyleLbl="node1" presStyleIdx="3" presStyleCnt="5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EE58D0-042C-499F-AA21-307EB6BA7CD5}" type="pres">
      <dgm:prSet presAssocID="{84362A50-4B4B-455D-B7E3-0160AF7F0E00}" presName="spacer" presStyleCnt="0"/>
      <dgm:spPr/>
    </dgm:pt>
    <dgm:pt modelId="{9E5456B2-0C46-4484-937F-6E7E0BB58DA4}" type="pres">
      <dgm:prSet presAssocID="{B82C4B3B-E3AA-4E75-A2B7-9F878DD6F8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6FD0451-ED34-4862-B286-C6E3A5D7FA4E}" srcId="{F9AF80DC-075F-4CC5-AEDD-FC524BD84697}" destId="{B09028FC-6CE4-4389-AF9C-F9E8B8768C63}" srcOrd="2" destOrd="0" parTransId="{3A9AF9BC-979A-424B-B7DE-069D28022052}" sibTransId="{CE8551FA-4590-4EEF-9933-9E336A30E8AB}"/>
    <dgm:cxn modelId="{9A36546A-AA1F-499F-A50C-E4A6CF51C8CC}" type="presOf" srcId="{6A30708A-8605-4D1C-9425-B4038D83E1B8}" destId="{E37DE131-A601-4BBF-B529-1828FC99C8D4}" srcOrd="0" destOrd="0" presId="urn:microsoft.com/office/officeart/2005/8/layout/vList2"/>
    <dgm:cxn modelId="{F436FE2F-8B3B-407C-8F32-65C70CAFE3AB}" srcId="{F9AF80DC-075F-4CC5-AEDD-FC524BD84697}" destId="{9931C92A-45B2-4B23-B599-9D183747F8C9}" srcOrd="3" destOrd="0" parTransId="{69030202-776D-4F9D-875F-46F77D7AF9D1}" sibTransId="{84362A50-4B4B-455D-B7E3-0160AF7F0E00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625F8C6E-2311-483F-AC0D-72D297BC5AFB}" type="presOf" srcId="{9931C92A-45B2-4B23-B599-9D183747F8C9}" destId="{EDC5E99E-9A45-4582-A777-46070562A73A}" srcOrd="0" destOrd="0" presId="urn:microsoft.com/office/officeart/2005/8/layout/vList2"/>
    <dgm:cxn modelId="{F62AF62B-8E4A-4055-80B9-21625A9BA6E7}" type="presOf" srcId="{B09028FC-6CE4-4389-AF9C-F9E8B8768C63}" destId="{EAD8DE1B-D47C-481D-9613-E4C641C0A919}" srcOrd="0" destOrd="0" presId="urn:microsoft.com/office/officeart/2005/8/layout/vList2"/>
    <dgm:cxn modelId="{2F618AE1-65D3-496E-A9F4-A716209ECCA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B980FDC7-9A46-4F00-B4A3-5D46598CAD19}" type="presOf" srcId="{F9AF80DC-075F-4CC5-AEDD-FC524BD84697}" destId="{456E0ED5-1A68-4172-8A31-32BDF2A4BF7F}" srcOrd="0" destOrd="0" presId="urn:microsoft.com/office/officeart/2005/8/layout/vList2"/>
    <dgm:cxn modelId="{F1AA0917-7705-48AB-9E5A-B15DCA82B7AA}" type="presOf" srcId="{B82C4B3B-E3AA-4E75-A2B7-9F878DD6F8BC}" destId="{9E5456B2-0C46-4484-937F-6E7E0BB58DA4}" srcOrd="0" destOrd="0" presId="urn:microsoft.com/office/officeart/2005/8/layout/vList2"/>
    <dgm:cxn modelId="{9936F5EF-AE48-4233-8A59-055D17904484}" srcId="{F9AF80DC-075F-4CC5-AEDD-FC524BD84697}" destId="{B82C4B3B-E3AA-4E75-A2B7-9F878DD6F8BC}" srcOrd="4" destOrd="0" parTransId="{1717B295-A26B-412F-A40B-DCF4AF8B072B}" sibTransId="{BA0CD7E7-F8BC-4FC3-BD79-BA7B4BFCDB75}"/>
    <dgm:cxn modelId="{6784F753-3D3A-40CD-BE8D-99C6323FB55B}" type="presParOf" srcId="{456E0ED5-1A68-4172-8A31-32BDF2A4BF7F}" destId="{E37DE131-A601-4BBF-B529-1828FC99C8D4}" srcOrd="0" destOrd="0" presId="urn:microsoft.com/office/officeart/2005/8/layout/vList2"/>
    <dgm:cxn modelId="{5473509C-8344-488D-AE9C-B21AD4B77395}" type="presParOf" srcId="{456E0ED5-1A68-4172-8A31-32BDF2A4BF7F}" destId="{893F1045-3B89-4685-8EBA-E183FBEEF9CD}" srcOrd="1" destOrd="0" presId="urn:microsoft.com/office/officeart/2005/8/layout/vList2"/>
    <dgm:cxn modelId="{15DE1CFE-4904-4662-A281-CCD2125389A0}" type="presParOf" srcId="{456E0ED5-1A68-4172-8A31-32BDF2A4BF7F}" destId="{49C5895B-D1F6-4F2A-811B-72100040532A}" srcOrd="2" destOrd="0" presId="urn:microsoft.com/office/officeart/2005/8/layout/vList2"/>
    <dgm:cxn modelId="{37823F31-D89C-47BF-8D19-87982A19A09F}" type="presParOf" srcId="{456E0ED5-1A68-4172-8A31-32BDF2A4BF7F}" destId="{7273721A-093C-4F51-B2EF-664DE9E97F9E}" srcOrd="3" destOrd="0" presId="urn:microsoft.com/office/officeart/2005/8/layout/vList2"/>
    <dgm:cxn modelId="{FBE2660D-EF50-413E-84A8-3D180720C7BD}" type="presParOf" srcId="{456E0ED5-1A68-4172-8A31-32BDF2A4BF7F}" destId="{EAD8DE1B-D47C-481D-9613-E4C641C0A919}" srcOrd="4" destOrd="0" presId="urn:microsoft.com/office/officeart/2005/8/layout/vList2"/>
    <dgm:cxn modelId="{491C572C-A62C-407B-9312-16C2A2FB723B}" type="presParOf" srcId="{456E0ED5-1A68-4172-8A31-32BDF2A4BF7F}" destId="{D2B39E2E-EE23-45FF-8BE9-A1238A423109}" srcOrd="5" destOrd="0" presId="urn:microsoft.com/office/officeart/2005/8/layout/vList2"/>
    <dgm:cxn modelId="{6A112494-F859-44A4-8D23-14C815BE1223}" type="presParOf" srcId="{456E0ED5-1A68-4172-8A31-32BDF2A4BF7F}" destId="{EDC5E99E-9A45-4582-A777-46070562A73A}" srcOrd="6" destOrd="0" presId="urn:microsoft.com/office/officeart/2005/8/layout/vList2"/>
    <dgm:cxn modelId="{1D7BDCC5-2329-4316-970B-9CB8BE063AF7}" type="presParOf" srcId="{456E0ED5-1A68-4172-8A31-32BDF2A4BF7F}" destId="{0BEE58D0-042C-499F-AA21-307EB6BA7CD5}" srcOrd="7" destOrd="0" presId="urn:microsoft.com/office/officeart/2005/8/layout/vList2"/>
    <dgm:cxn modelId="{D6559D18-A98B-4682-9667-CB3C9C8C6836}" type="presParOf" srcId="{456E0ED5-1A68-4172-8A31-32BDF2A4BF7F}" destId="{9E5456B2-0C46-4484-937F-6E7E0BB58D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9AF80DC-075F-4CC5-AEDD-FC524BD84697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6A30708A-8605-4D1C-9425-B4038D83E1B8}">
      <dgm:prSet/>
      <dgm:spPr/>
      <dgm:t>
        <a:bodyPr/>
        <a:lstStyle/>
        <a:p>
          <a:r>
            <a:rPr lang="de-DE" dirty="0" smtClean="0"/>
            <a:t>Folglich ist A die bessere Wahl wenn:</a:t>
          </a:r>
          <a:endParaRPr lang="de-DE" dirty="0"/>
        </a:p>
      </dgm:t>
    </dgm:pt>
    <dgm:pt modelId="{EBC8F808-D06D-4E9F-9223-0AD580C4EF76}" type="parTrans" cxnId="{0F61D6CD-26EA-4D3B-99F9-55E860A600D2}">
      <dgm:prSet/>
      <dgm:spPr/>
      <dgm:t>
        <a:bodyPr/>
        <a:lstStyle/>
        <a:p>
          <a:endParaRPr lang="de-DE"/>
        </a:p>
      </dgm:t>
    </dgm:pt>
    <dgm:pt modelId="{4877245F-ABDD-40CE-9418-A26F0D1A4E8A}" type="sibTrans" cxnId="{0F61D6CD-26EA-4D3B-99F9-55E860A600D2}">
      <dgm:prSet/>
      <dgm:spPr/>
      <dgm:t>
        <a:bodyPr/>
        <a:lstStyle/>
        <a:p>
          <a:endParaRPr lang="de-DE"/>
        </a:p>
      </dgm:t>
    </dgm:pt>
    <dgm:pt modelId="{5F8127D6-E11C-4DF1-9824-6376428A1A6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A2D831F-E802-4FF0-86A5-FAB7304AE627}" type="parTrans" cxnId="{A4982A40-7BE8-4861-B07B-55BDD392FB8F}">
      <dgm:prSet/>
      <dgm:spPr/>
      <dgm:t>
        <a:bodyPr/>
        <a:lstStyle/>
        <a:p>
          <a:endParaRPr lang="de-DE"/>
        </a:p>
      </dgm:t>
    </dgm:pt>
    <dgm:pt modelId="{1894F6A2-0E95-4F17-B1E1-66ED04C44AE8}" type="sibTrans" cxnId="{A4982A40-7BE8-4861-B07B-55BDD392FB8F}">
      <dgm:prSet/>
      <dgm:spPr/>
      <dgm:t>
        <a:bodyPr/>
        <a:lstStyle/>
        <a:p>
          <a:endParaRPr lang="de-DE"/>
        </a:p>
      </dgm:t>
    </dgm:pt>
    <dgm:pt modelId="{B09028FC-6CE4-4389-AF9C-F9E8B8768C63}">
      <dgm:prSet/>
      <dgm:spPr/>
      <dgm:t>
        <a:bodyPr/>
        <a:lstStyle/>
        <a:p>
          <a:r>
            <a:rPr lang="de-DE" dirty="0" smtClean="0"/>
            <a:t>Umformuliert </a:t>
          </a:r>
          <a:r>
            <a:rPr lang="de-DE" dirty="0" smtClean="0"/>
            <a:t>entsteht daraus:</a:t>
          </a:r>
          <a:endParaRPr lang="de-DE" dirty="0"/>
        </a:p>
      </dgm:t>
    </dgm:pt>
    <dgm:pt modelId="{3A9AF9BC-979A-424B-B7DE-069D28022052}" type="parTrans" cxnId="{D6FD0451-ED34-4862-B286-C6E3A5D7FA4E}">
      <dgm:prSet/>
      <dgm:spPr/>
      <dgm:t>
        <a:bodyPr/>
        <a:lstStyle/>
        <a:p>
          <a:endParaRPr lang="de-DE"/>
        </a:p>
      </dgm:t>
    </dgm:pt>
    <dgm:pt modelId="{CE8551FA-4590-4EEF-9933-9E336A30E8AB}" type="sibTrans" cxnId="{D6FD0451-ED34-4862-B286-C6E3A5D7FA4E}">
      <dgm:prSet/>
      <dgm:spPr/>
      <dgm:t>
        <a:bodyPr/>
        <a:lstStyle/>
        <a:p>
          <a:endParaRPr lang="de-DE"/>
        </a:p>
      </dgm:t>
    </dgm:pt>
    <dgm:pt modelId="{9931C92A-45B2-4B23-B599-9D183747F8C9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9030202-776D-4F9D-875F-46F77D7AF9D1}" type="parTrans" cxnId="{F436FE2F-8B3B-407C-8F32-65C70CAFE3AB}">
      <dgm:prSet/>
      <dgm:spPr/>
      <dgm:t>
        <a:bodyPr/>
        <a:lstStyle/>
        <a:p>
          <a:endParaRPr lang="de-DE"/>
        </a:p>
      </dgm:t>
    </dgm:pt>
    <dgm:pt modelId="{84362A50-4B4B-455D-B7E3-0160AF7F0E00}" type="sibTrans" cxnId="{F436FE2F-8B3B-407C-8F32-65C70CAFE3AB}">
      <dgm:prSet/>
      <dgm:spPr/>
      <dgm:t>
        <a:bodyPr/>
        <a:lstStyle/>
        <a:p>
          <a:endParaRPr lang="de-DE"/>
        </a:p>
      </dgm:t>
    </dgm:pt>
    <dgm:pt modelId="{B82C4B3B-E3AA-4E75-A2B7-9F878DD6F8BC}">
      <dgm:prSet/>
      <dgm:spPr/>
      <dgm:t>
        <a:bodyPr/>
        <a:lstStyle/>
        <a:p>
          <a:r>
            <a:rPr lang="de-DE" dirty="0" smtClean="0"/>
            <a:t>Was soviel bedeutet wie: </a:t>
          </a:r>
          <a:br>
            <a:rPr lang="de-DE" dirty="0" smtClean="0"/>
          </a:br>
          <a:r>
            <a:rPr lang="de-DE" dirty="0" smtClean="0"/>
            <a:t>„Wenn p% deiner Nachbarn A nutzen, tu es auch“.</a:t>
          </a:r>
          <a:endParaRPr lang="de-DE" dirty="0"/>
        </a:p>
      </dgm:t>
    </dgm:pt>
    <dgm:pt modelId="{1717B295-A26B-412F-A40B-DCF4AF8B072B}" type="parTrans" cxnId="{9936F5EF-AE48-4233-8A59-055D17904484}">
      <dgm:prSet/>
      <dgm:spPr/>
      <dgm:t>
        <a:bodyPr/>
        <a:lstStyle/>
        <a:p>
          <a:endParaRPr lang="de-DE"/>
        </a:p>
      </dgm:t>
    </dgm:pt>
    <dgm:pt modelId="{BA0CD7E7-F8BC-4FC3-BD79-BA7B4BFCDB75}" type="sibTrans" cxnId="{9936F5EF-AE48-4233-8A59-055D17904484}">
      <dgm:prSet/>
      <dgm:spPr/>
      <dgm:t>
        <a:bodyPr/>
        <a:lstStyle/>
        <a:p>
          <a:endParaRPr lang="de-DE"/>
        </a:p>
      </dgm:t>
    </dgm:pt>
    <dgm:pt modelId="{456E0ED5-1A68-4172-8A31-32BDF2A4BF7F}" type="pres">
      <dgm:prSet presAssocID="{F9AF80DC-075F-4CC5-AEDD-FC524BD846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7DE131-A601-4BBF-B529-1828FC99C8D4}" type="pres">
      <dgm:prSet presAssocID="{6A30708A-8605-4D1C-9425-B4038D83E1B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F1045-3B89-4685-8EBA-E183FBEEF9CD}" type="pres">
      <dgm:prSet presAssocID="{4877245F-ABDD-40CE-9418-A26F0D1A4E8A}" presName="spacer" presStyleCnt="0"/>
      <dgm:spPr/>
    </dgm:pt>
    <dgm:pt modelId="{49C5895B-D1F6-4F2A-811B-72100040532A}" type="pres">
      <dgm:prSet presAssocID="{5F8127D6-E11C-4DF1-9824-6376428A1A6D}" presName="parentText" presStyleLbl="node1" presStyleIdx="1" presStyleCnt="5" custLinFactNeighborX="-1055" custLinFactNeighborY="951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3721A-093C-4F51-B2EF-664DE9E97F9E}" type="pres">
      <dgm:prSet presAssocID="{1894F6A2-0E95-4F17-B1E1-66ED04C44AE8}" presName="spacer" presStyleCnt="0"/>
      <dgm:spPr/>
    </dgm:pt>
    <dgm:pt modelId="{EAD8DE1B-D47C-481D-9613-E4C641C0A919}" type="pres">
      <dgm:prSet presAssocID="{B09028FC-6CE4-4389-AF9C-F9E8B8768C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B39E2E-EE23-45FF-8BE9-A1238A423109}" type="pres">
      <dgm:prSet presAssocID="{CE8551FA-4590-4EEF-9933-9E336A30E8AB}" presName="spacer" presStyleCnt="0"/>
      <dgm:spPr/>
    </dgm:pt>
    <dgm:pt modelId="{EDC5E99E-9A45-4582-A777-46070562A73A}" type="pres">
      <dgm:prSet presAssocID="{9931C92A-45B2-4B23-B599-9D183747F8C9}" presName="parentText" presStyleLbl="node1" presStyleIdx="3" presStyleCnt="5" custLinFactNeighborX="-1055" custLinFactNeighborY="-43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EE58D0-042C-499F-AA21-307EB6BA7CD5}" type="pres">
      <dgm:prSet presAssocID="{84362A50-4B4B-455D-B7E3-0160AF7F0E00}" presName="spacer" presStyleCnt="0"/>
      <dgm:spPr/>
    </dgm:pt>
    <dgm:pt modelId="{9E5456B2-0C46-4484-937F-6E7E0BB58DA4}" type="pres">
      <dgm:prSet presAssocID="{B82C4B3B-E3AA-4E75-A2B7-9F878DD6F8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6FD0451-ED34-4862-B286-C6E3A5D7FA4E}" srcId="{F9AF80DC-075F-4CC5-AEDD-FC524BD84697}" destId="{B09028FC-6CE4-4389-AF9C-F9E8B8768C63}" srcOrd="2" destOrd="0" parTransId="{3A9AF9BC-979A-424B-B7DE-069D28022052}" sibTransId="{CE8551FA-4590-4EEF-9933-9E336A30E8AB}"/>
    <dgm:cxn modelId="{9A36546A-AA1F-499F-A50C-E4A6CF51C8CC}" type="presOf" srcId="{6A30708A-8605-4D1C-9425-B4038D83E1B8}" destId="{E37DE131-A601-4BBF-B529-1828FC99C8D4}" srcOrd="0" destOrd="0" presId="urn:microsoft.com/office/officeart/2005/8/layout/vList2"/>
    <dgm:cxn modelId="{F436FE2F-8B3B-407C-8F32-65C70CAFE3AB}" srcId="{F9AF80DC-075F-4CC5-AEDD-FC524BD84697}" destId="{9931C92A-45B2-4B23-B599-9D183747F8C9}" srcOrd="3" destOrd="0" parTransId="{69030202-776D-4F9D-875F-46F77D7AF9D1}" sibTransId="{84362A50-4B4B-455D-B7E3-0160AF7F0E00}"/>
    <dgm:cxn modelId="{0F61D6CD-26EA-4D3B-99F9-55E860A600D2}" srcId="{F9AF80DC-075F-4CC5-AEDD-FC524BD84697}" destId="{6A30708A-8605-4D1C-9425-B4038D83E1B8}" srcOrd="0" destOrd="0" parTransId="{EBC8F808-D06D-4E9F-9223-0AD580C4EF76}" sibTransId="{4877245F-ABDD-40CE-9418-A26F0D1A4E8A}"/>
    <dgm:cxn modelId="{625F8C6E-2311-483F-AC0D-72D297BC5AFB}" type="presOf" srcId="{9931C92A-45B2-4B23-B599-9D183747F8C9}" destId="{EDC5E99E-9A45-4582-A777-46070562A73A}" srcOrd="0" destOrd="0" presId="urn:microsoft.com/office/officeart/2005/8/layout/vList2"/>
    <dgm:cxn modelId="{F62AF62B-8E4A-4055-80B9-21625A9BA6E7}" type="presOf" srcId="{B09028FC-6CE4-4389-AF9C-F9E8B8768C63}" destId="{EAD8DE1B-D47C-481D-9613-E4C641C0A919}" srcOrd="0" destOrd="0" presId="urn:microsoft.com/office/officeart/2005/8/layout/vList2"/>
    <dgm:cxn modelId="{2F618AE1-65D3-496E-A9F4-A716209ECCAC}" type="presOf" srcId="{5F8127D6-E11C-4DF1-9824-6376428A1A6D}" destId="{49C5895B-D1F6-4F2A-811B-72100040532A}" srcOrd="0" destOrd="0" presId="urn:microsoft.com/office/officeart/2005/8/layout/vList2"/>
    <dgm:cxn modelId="{A4982A40-7BE8-4861-B07B-55BDD392FB8F}" srcId="{F9AF80DC-075F-4CC5-AEDD-FC524BD84697}" destId="{5F8127D6-E11C-4DF1-9824-6376428A1A6D}" srcOrd="1" destOrd="0" parTransId="{DA2D831F-E802-4FF0-86A5-FAB7304AE627}" sibTransId="{1894F6A2-0E95-4F17-B1E1-66ED04C44AE8}"/>
    <dgm:cxn modelId="{B980FDC7-9A46-4F00-B4A3-5D46598CAD19}" type="presOf" srcId="{F9AF80DC-075F-4CC5-AEDD-FC524BD84697}" destId="{456E0ED5-1A68-4172-8A31-32BDF2A4BF7F}" srcOrd="0" destOrd="0" presId="urn:microsoft.com/office/officeart/2005/8/layout/vList2"/>
    <dgm:cxn modelId="{F1AA0917-7705-48AB-9E5A-B15DCA82B7AA}" type="presOf" srcId="{B82C4B3B-E3AA-4E75-A2B7-9F878DD6F8BC}" destId="{9E5456B2-0C46-4484-937F-6E7E0BB58DA4}" srcOrd="0" destOrd="0" presId="urn:microsoft.com/office/officeart/2005/8/layout/vList2"/>
    <dgm:cxn modelId="{9936F5EF-AE48-4233-8A59-055D17904484}" srcId="{F9AF80DC-075F-4CC5-AEDD-FC524BD84697}" destId="{B82C4B3B-E3AA-4E75-A2B7-9F878DD6F8BC}" srcOrd="4" destOrd="0" parTransId="{1717B295-A26B-412F-A40B-DCF4AF8B072B}" sibTransId="{BA0CD7E7-F8BC-4FC3-BD79-BA7B4BFCDB75}"/>
    <dgm:cxn modelId="{6784F753-3D3A-40CD-BE8D-99C6323FB55B}" type="presParOf" srcId="{456E0ED5-1A68-4172-8A31-32BDF2A4BF7F}" destId="{E37DE131-A601-4BBF-B529-1828FC99C8D4}" srcOrd="0" destOrd="0" presId="urn:microsoft.com/office/officeart/2005/8/layout/vList2"/>
    <dgm:cxn modelId="{5473509C-8344-488D-AE9C-B21AD4B77395}" type="presParOf" srcId="{456E0ED5-1A68-4172-8A31-32BDF2A4BF7F}" destId="{893F1045-3B89-4685-8EBA-E183FBEEF9CD}" srcOrd="1" destOrd="0" presId="urn:microsoft.com/office/officeart/2005/8/layout/vList2"/>
    <dgm:cxn modelId="{15DE1CFE-4904-4662-A281-CCD2125389A0}" type="presParOf" srcId="{456E0ED5-1A68-4172-8A31-32BDF2A4BF7F}" destId="{49C5895B-D1F6-4F2A-811B-72100040532A}" srcOrd="2" destOrd="0" presId="urn:microsoft.com/office/officeart/2005/8/layout/vList2"/>
    <dgm:cxn modelId="{37823F31-D89C-47BF-8D19-87982A19A09F}" type="presParOf" srcId="{456E0ED5-1A68-4172-8A31-32BDF2A4BF7F}" destId="{7273721A-093C-4F51-B2EF-664DE9E97F9E}" srcOrd="3" destOrd="0" presId="urn:microsoft.com/office/officeart/2005/8/layout/vList2"/>
    <dgm:cxn modelId="{FBE2660D-EF50-413E-84A8-3D180720C7BD}" type="presParOf" srcId="{456E0ED5-1A68-4172-8A31-32BDF2A4BF7F}" destId="{EAD8DE1B-D47C-481D-9613-E4C641C0A919}" srcOrd="4" destOrd="0" presId="urn:microsoft.com/office/officeart/2005/8/layout/vList2"/>
    <dgm:cxn modelId="{491C572C-A62C-407B-9312-16C2A2FB723B}" type="presParOf" srcId="{456E0ED5-1A68-4172-8A31-32BDF2A4BF7F}" destId="{D2B39E2E-EE23-45FF-8BE9-A1238A423109}" srcOrd="5" destOrd="0" presId="urn:microsoft.com/office/officeart/2005/8/layout/vList2"/>
    <dgm:cxn modelId="{6A112494-F859-44A4-8D23-14C815BE1223}" type="presParOf" srcId="{456E0ED5-1A68-4172-8A31-32BDF2A4BF7F}" destId="{EDC5E99E-9A45-4582-A777-46070562A73A}" srcOrd="6" destOrd="0" presId="urn:microsoft.com/office/officeart/2005/8/layout/vList2"/>
    <dgm:cxn modelId="{1D7BDCC5-2329-4316-970B-9CB8BE063AF7}" type="presParOf" srcId="{456E0ED5-1A68-4172-8A31-32BDF2A4BF7F}" destId="{0BEE58D0-042C-499F-AA21-307EB6BA7CD5}" srcOrd="7" destOrd="0" presId="urn:microsoft.com/office/officeart/2005/8/layout/vList2"/>
    <dgm:cxn modelId="{D6559D18-A98B-4682-9667-CB3C9C8C6836}" type="presParOf" srcId="{456E0ED5-1A68-4172-8A31-32BDF2A4BF7F}" destId="{9E5456B2-0C46-4484-937F-6E7E0BB58D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CFC60-8DED-49BB-817D-5D6FC8AB5EA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62B7C636-AE4A-4D73-9A70-25877F746A23}">
      <dgm:prSet/>
      <dgm:spPr/>
      <dgm:t>
        <a:bodyPr/>
        <a:lstStyle/>
        <a:p>
          <a:pPr rtl="0"/>
          <a:r>
            <a:rPr lang="de-DE" dirty="0" smtClean="0"/>
            <a:t>Eine Innovation ist ein neues Verhalten, eine neue Technologie oder generell erst einmal alles, das mit alten Normen bricht.</a:t>
          </a:r>
          <a:endParaRPr lang="de-DE" dirty="0"/>
        </a:p>
      </dgm:t>
    </dgm:pt>
    <dgm:pt modelId="{2EBE9C87-BD2D-4F7B-BCA6-DEAF66FE6181}" type="parTrans" cxnId="{3FE8D6CA-0F04-4B0F-A315-48253A2D5A81}">
      <dgm:prSet/>
      <dgm:spPr/>
      <dgm:t>
        <a:bodyPr/>
        <a:lstStyle/>
        <a:p>
          <a:endParaRPr lang="de-DE"/>
        </a:p>
      </dgm:t>
    </dgm:pt>
    <dgm:pt modelId="{348AECF3-3708-4BE5-A0FA-3364EF3E5865}" type="sibTrans" cxnId="{3FE8D6CA-0F04-4B0F-A315-48253A2D5A81}">
      <dgm:prSet/>
      <dgm:spPr/>
      <dgm:t>
        <a:bodyPr/>
        <a:lstStyle/>
        <a:p>
          <a:endParaRPr lang="de-DE"/>
        </a:p>
      </dgm:t>
    </dgm:pt>
    <dgm:pt modelId="{F5B3A845-3AC6-45AC-9D39-668C861B898B}">
      <dgm:prSet/>
      <dgm:spPr/>
      <dgm:t>
        <a:bodyPr/>
        <a:lstStyle/>
        <a:p>
          <a:pPr rtl="0"/>
          <a:r>
            <a:rPr lang="de-DE" smtClean="0"/>
            <a:t>Ziel einer Innovation ist es sich möglichst effektiv und weit in einem sozialen Netzwerk zu verbreiten.</a:t>
          </a:r>
          <a:endParaRPr lang="de-DE"/>
        </a:p>
      </dgm:t>
    </dgm:pt>
    <dgm:pt modelId="{B341DCCC-AB47-4B92-9F8E-14BAEE4DDD6D}" type="parTrans" cxnId="{4B29411B-DD77-4626-9691-724304DF209D}">
      <dgm:prSet/>
      <dgm:spPr/>
      <dgm:t>
        <a:bodyPr/>
        <a:lstStyle/>
        <a:p>
          <a:endParaRPr lang="de-DE"/>
        </a:p>
      </dgm:t>
    </dgm:pt>
    <dgm:pt modelId="{531F737A-CFF2-4515-9670-96A769EBA3A5}" type="sibTrans" cxnId="{4B29411B-DD77-4626-9691-724304DF209D}">
      <dgm:prSet/>
      <dgm:spPr/>
      <dgm:t>
        <a:bodyPr/>
        <a:lstStyle/>
        <a:p>
          <a:endParaRPr lang="de-DE"/>
        </a:p>
      </dgm:t>
    </dgm:pt>
    <dgm:pt modelId="{DAE4290C-F35A-4448-A56C-5F7BBA078AB0}">
      <dgm:prSet/>
      <dgm:spPr/>
      <dgm:t>
        <a:bodyPr/>
        <a:lstStyle/>
        <a:p>
          <a:pPr rtl="0"/>
          <a:r>
            <a:rPr lang="de-DE" smtClean="0"/>
            <a:t>Die Chance einer Verbreitung hängt von fünf Faktoren ab.</a:t>
          </a:r>
          <a:endParaRPr lang="de-DE"/>
        </a:p>
      </dgm:t>
    </dgm:pt>
    <dgm:pt modelId="{025514DB-41EC-43F5-9112-227141CADE8A}" type="parTrans" cxnId="{CA505584-120F-48C2-8E10-E88F02AE937D}">
      <dgm:prSet/>
      <dgm:spPr/>
      <dgm:t>
        <a:bodyPr/>
        <a:lstStyle/>
        <a:p>
          <a:endParaRPr lang="de-DE"/>
        </a:p>
      </dgm:t>
    </dgm:pt>
    <dgm:pt modelId="{976A12B0-4103-4B29-BACF-0409D96FA1C8}" type="sibTrans" cxnId="{CA505584-120F-48C2-8E10-E88F02AE937D}">
      <dgm:prSet/>
      <dgm:spPr/>
      <dgm:t>
        <a:bodyPr/>
        <a:lstStyle/>
        <a:p>
          <a:endParaRPr lang="de-DE"/>
        </a:p>
      </dgm:t>
    </dgm:pt>
    <dgm:pt modelId="{B6D5041B-8487-4828-A315-8BCE7B8381C6}" type="pres">
      <dgm:prSet presAssocID="{457CFC60-8DED-49BB-817D-5D6FC8AB5E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DA0AA8C-7678-4986-AAE7-AAE0A1E8A8AF}" type="pres">
      <dgm:prSet presAssocID="{62B7C636-AE4A-4D73-9A70-25877F746A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58C344-E062-4B3D-B1CE-6174408D9873}" type="pres">
      <dgm:prSet presAssocID="{348AECF3-3708-4BE5-A0FA-3364EF3E5865}" presName="spacer" presStyleCnt="0"/>
      <dgm:spPr/>
    </dgm:pt>
    <dgm:pt modelId="{4609CB6C-DF3E-4141-9E93-E4B1C9B535F8}" type="pres">
      <dgm:prSet presAssocID="{F5B3A845-3AC6-45AC-9D39-668C861B89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7F418-FC37-4C7B-B116-033EDEE8C9D6}" type="pres">
      <dgm:prSet presAssocID="{531F737A-CFF2-4515-9670-96A769EBA3A5}" presName="spacer" presStyleCnt="0"/>
      <dgm:spPr/>
    </dgm:pt>
    <dgm:pt modelId="{1822E2B3-6547-4BBF-BE47-C55D9319B186}" type="pres">
      <dgm:prSet presAssocID="{DAE4290C-F35A-4448-A56C-5F7BBA078AB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4198429-A474-4442-A6EC-75A09AF9E069}" type="presOf" srcId="{62B7C636-AE4A-4D73-9A70-25877F746A23}" destId="{8DA0AA8C-7678-4986-AAE7-AAE0A1E8A8AF}" srcOrd="0" destOrd="0" presId="urn:microsoft.com/office/officeart/2005/8/layout/vList2"/>
    <dgm:cxn modelId="{CA505584-120F-48C2-8E10-E88F02AE937D}" srcId="{457CFC60-8DED-49BB-817D-5D6FC8AB5EAF}" destId="{DAE4290C-F35A-4448-A56C-5F7BBA078AB0}" srcOrd="2" destOrd="0" parTransId="{025514DB-41EC-43F5-9112-227141CADE8A}" sibTransId="{976A12B0-4103-4B29-BACF-0409D96FA1C8}"/>
    <dgm:cxn modelId="{6E732B6A-DE6C-4884-84D8-77D9C089E7D7}" type="presOf" srcId="{457CFC60-8DED-49BB-817D-5D6FC8AB5EAF}" destId="{B6D5041B-8487-4828-A315-8BCE7B8381C6}" srcOrd="0" destOrd="0" presId="urn:microsoft.com/office/officeart/2005/8/layout/vList2"/>
    <dgm:cxn modelId="{3FE8D6CA-0F04-4B0F-A315-48253A2D5A81}" srcId="{457CFC60-8DED-49BB-817D-5D6FC8AB5EAF}" destId="{62B7C636-AE4A-4D73-9A70-25877F746A23}" srcOrd="0" destOrd="0" parTransId="{2EBE9C87-BD2D-4F7B-BCA6-DEAF66FE6181}" sibTransId="{348AECF3-3708-4BE5-A0FA-3364EF3E5865}"/>
    <dgm:cxn modelId="{41FD87B1-9D7E-48F9-A690-A50AC6A0D5CE}" type="presOf" srcId="{DAE4290C-F35A-4448-A56C-5F7BBA078AB0}" destId="{1822E2B3-6547-4BBF-BE47-C55D9319B186}" srcOrd="0" destOrd="0" presId="urn:microsoft.com/office/officeart/2005/8/layout/vList2"/>
    <dgm:cxn modelId="{4B29411B-DD77-4626-9691-724304DF209D}" srcId="{457CFC60-8DED-49BB-817D-5D6FC8AB5EAF}" destId="{F5B3A845-3AC6-45AC-9D39-668C861B898B}" srcOrd="1" destOrd="0" parTransId="{B341DCCC-AB47-4B92-9F8E-14BAEE4DDD6D}" sibTransId="{531F737A-CFF2-4515-9670-96A769EBA3A5}"/>
    <dgm:cxn modelId="{472BE31D-3D3E-44A5-B3E3-7B075809BE61}" type="presOf" srcId="{F5B3A845-3AC6-45AC-9D39-668C861B898B}" destId="{4609CB6C-DF3E-4141-9E93-E4B1C9B535F8}" srcOrd="0" destOrd="0" presId="urn:microsoft.com/office/officeart/2005/8/layout/vList2"/>
    <dgm:cxn modelId="{502B252A-7967-4FC3-B1F5-C2878C91F0ED}" type="presParOf" srcId="{B6D5041B-8487-4828-A315-8BCE7B8381C6}" destId="{8DA0AA8C-7678-4986-AAE7-AAE0A1E8A8AF}" srcOrd="0" destOrd="0" presId="urn:microsoft.com/office/officeart/2005/8/layout/vList2"/>
    <dgm:cxn modelId="{4F90E7CB-629D-4746-9409-16FF00715C23}" type="presParOf" srcId="{B6D5041B-8487-4828-A315-8BCE7B8381C6}" destId="{DD58C344-E062-4B3D-B1CE-6174408D9873}" srcOrd="1" destOrd="0" presId="urn:microsoft.com/office/officeart/2005/8/layout/vList2"/>
    <dgm:cxn modelId="{4C4A968C-FCEC-420E-BF00-49F5EC4EA4D4}" type="presParOf" srcId="{B6D5041B-8487-4828-A315-8BCE7B8381C6}" destId="{4609CB6C-DF3E-4141-9E93-E4B1C9B535F8}" srcOrd="2" destOrd="0" presId="urn:microsoft.com/office/officeart/2005/8/layout/vList2"/>
    <dgm:cxn modelId="{DC584CB8-C39E-41EB-8C1D-E9F6CB7EAFC6}" type="presParOf" srcId="{B6D5041B-8487-4828-A315-8BCE7B8381C6}" destId="{16A7F418-FC37-4C7B-B116-033EDEE8C9D6}" srcOrd="3" destOrd="0" presId="urn:microsoft.com/office/officeart/2005/8/layout/vList2"/>
    <dgm:cxn modelId="{DB91B51C-2E94-4FE6-BF60-30CD8C5C43C3}" type="presParOf" srcId="{B6D5041B-8487-4828-A315-8BCE7B8381C6}" destId="{1822E2B3-6547-4BBF-BE47-C55D9319B1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324889C-A89F-4B58-8773-89957A82A0A8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381C22FA-E425-4D0F-B574-52AE83F4A802}">
      <dgm:prSet/>
      <dgm:spPr/>
      <dgm:t>
        <a:bodyPr/>
        <a:lstStyle/>
        <a:p>
          <a:pPr rtl="0"/>
          <a:r>
            <a:rPr lang="de-DE" smtClean="0"/>
            <a:t>Diese Form der Kettenreaktion wird „Kaskade“ genannt.</a:t>
          </a:r>
          <a:endParaRPr lang="de-DE"/>
        </a:p>
      </dgm:t>
    </dgm:pt>
    <dgm:pt modelId="{697EEEA4-8C59-4762-B744-9175F22DFE0D}" type="parTrans" cxnId="{1C024F91-9EAD-4268-9738-19C7782949D2}">
      <dgm:prSet/>
      <dgm:spPr/>
      <dgm:t>
        <a:bodyPr/>
        <a:lstStyle/>
        <a:p>
          <a:endParaRPr lang="de-DE"/>
        </a:p>
      </dgm:t>
    </dgm:pt>
    <dgm:pt modelId="{BF0E4826-976E-42F0-A6BD-54B385B13056}" type="sibTrans" cxnId="{1C024F91-9EAD-4268-9738-19C7782949D2}">
      <dgm:prSet/>
      <dgm:spPr/>
      <dgm:t>
        <a:bodyPr/>
        <a:lstStyle/>
        <a:p>
          <a:endParaRPr lang="de-DE"/>
        </a:p>
      </dgm:t>
    </dgm:pt>
    <dgm:pt modelId="{47CD83D3-0AD4-4576-8B3C-7290C975532B}">
      <dgm:prSet/>
      <dgm:spPr/>
      <dgm:t>
        <a:bodyPr/>
        <a:lstStyle/>
        <a:p>
          <a:pPr rtl="0"/>
          <a:r>
            <a:rPr lang="de-DE" smtClean="0"/>
            <a:t>Eine Kaskade geht von den initialen Adoptern aus und kann abhängig von den Gegebenheiten ein gesamtes Netz zum „umschwingen“ bewegen.</a:t>
          </a:r>
          <a:endParaRPr lang="de-DE"/>
        </a:p>
      </dgm:t>
    </dgm:pt>
    <dgm:pt modelId="{9F48E16B-AFCB-4CF9-8D8E-7ED01DE1E79B}" type="parTrans" cxnId="{80822B54-D757-472B-85B3-EDD1FB42E4A0}">
      <dgm:prSet/>
      <dgm:spPr/>
      <dgm:t>
        <a:bodyPr/>
        <a:lstStyle/>
        <a:p>
          <a:endParaRPr lang="de-DE"/>
        </a:p>
      </dgm:t>
    </dgm:pt>
    <dgm:pt modelId="{97E77919-FAAC-41B6-B6E2-CD183A3C2F0A}" type="sibTrans" cxnId="{80822B54-D757-472B-85B3-EDD1FB42E4A0}">
      <dgm:prSet/>
      <dgm:spPr/>
      <dgm:t>
        <a:bodyPr/>
        <a:lstStyle/>
        <a:p>
          <a:endParaRPr lang="de-DE"/>
        </a:p>
      </dgm:t>
    </dgm:pt>
    <dgm:pt modelId="{1B4F8B87-A968-4B66-BFD0-08A00C61F561}" type="pres">
      <dgm:prSet presAssocID="{8324889C-A89F-4B58-8773-89957A82A0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24F4B5-DEB0-4F2E-8CF1-A5F472518A5F}" type="pres">
      <dgm:prSet presAssocID="{381C22FA-E425-4D0F-B574-52AE83F4A8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E632F6-27C8-499C-8090-F5D5F69913C0}" type="pres">
      <dgm:prSet presAssocID="{BF0E4826-976E-42F0-A6BD-54B385B13056}" presName="spacer" presStyleCnt="0"/>
      <dgm:spPr/>
    </dgm:pt>
    <dgm:pt modelId="{1772E8A7-6546-4449-9102-966D29D9D662}" type="pres">
      <dgm:prSet presAssocID="{47CD83D3-0AD4-4576-8B3C-7290C975532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822B54-D757-472B-85B3-EDD1FB42E4A0}" srcId="{8324889C-A89F-4B58-8773-89957A82A0A8}" destId="{47CD83D3-0AD4-4576-8B3C-7290C975532B}" srcOrd="1" destOrd="0" parTransId="{9F48E16B-AFCB-4CF9-8D8E-7ED01DE1E79B}" sibTransId="{97E77919-FAAC-41B6-B6E2-CD183A3C2F0A}"/>
    <dgm:cxn modelId="{99B45CB1-2F0D-42DB-9BFA-B4520B247889}" type="presOf" srcId="{47CD83D3-0AD4-4576-8B3C-7290C975532B}" destId="{1772E8A7-6546-4449-9102-966D29D9D662}" srcOrd="0" destOrd="0" presId="urn:microsoft.com/office/officeart/2005/8/layout/vList2"/>
    <dgm:cxn modelId="{ECB9087F-19DA-42BC-AD8B-1047AF570469}" type="presOf" srcId="{381C22FA-E425-4D0F-B574-52AE83F4A802}" destId="{9724F4B5-DEB0-4F2E-8CF1-A5F472518A5F}" srcOrd="0" destOrd="0" presId="urn:microsoft.com/office/officeart/2005/8/layout/vList2"/>
    <dgm:cxn modelId="{1C024F91-9EAD-4268-9738-19C7782949D2}" srcId="{8324889C-A89F-4B58-8773-89957A82A0A8}" destId="{381C22FA-E425-4D0F-B574-52AE83F4A802}" srcOrd="0" destOrd="0" parTransId="{697EEEA4-8C59-4762-B744-9175F22DFE0D}" sibTransId="{BF0E4826-976E-42F0-A6BD-54B385B13056}"/>
    <dgm:cxn modelId="{B360A395-C09F-4778-A908-DB02DAE51E3F}" type="presOf" srcId="{8324889C-A89F-4B58-8773-89957A82A0A8}" destId="{1B4F8B87-A968-4B66-BFD0-08A00C61F561}" srcOrd="0" destOrd="0" presId="urn:microsoft.com/office/officeart/2005/8/layout/vList2"/>
    <dgm:cxn modelId="{5B4722F5-189A-4589-AF86-CD200BA3AB01}" type="presParOf" srcId="{1B4F8B87-A968-4B66-BFD0-08A00C61F561}" destId="{9724F4B5-DEB0-4F2E-8CF1-A5F472518A5F}" srcOrd="0" destOrd="0" presId="urn:microsoft.com/office/officeart/2005/8/layout/vList2"/>
    <dgm:cxn modelId="{50479CBA-0FC3-4ABD-A7F5-B3EA79FB1465}" type="presParOf" srcId="{1B4F8B87-A968-4B66-BFD0-08A00C61F561}" destId="{64E632F6-27C8-499C-8090-F5D5F69913C0}" srcOrd="1" destOrd="0" presId="urn:microsoft.com/office/officeart/2005/8/layout/vList2"/>
    <dgm:cxn modelId="{736F62B9-2F6C-4429-AD7F-A0AB910D3AA4}" type="presParOf" srcId="{1B4F8B87-A968-4B66-BFD0-08A00C61F561}" destId="{1772E8A7-6546-4449-9102-966D29D9D6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D9D4D0D-6963-46C4-8DC4-B490764EDA85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186DA7F5-F2A7-4873-82BE-D48BC339B4F7}">
      <dgm:prSet/>
      <dgm:spPr/>
      <dgm:t>
        <a:bodyPr/>
        <a:lstStyle/>
        <a:p>
          <a:pPr rtl="0"/>
          <a:r>
            <a:rPr lang="de-DE" dirty="0" smtClean="0"/>
            <a:t>Interessant ist nun die Frage ob und unter welchen Umständen es einer Kaskade gelingen kann ein Equilibrium herbeizuführen.</a:t>
          </a:r>
          <a:endParaRPr lang="de-DE" dirty="0"/>
        </a:p>
      </dgm:t>
    </dgm:pt>
    <dgm:pt modelId="{27293205-89E9-422D-A8DE-7802181B46D0}" type="parTrans" cxnId="{B4CE04F4-B3A6-4EB4-8892-26E0EC11EF01}">
      <dgm:prSet/>
      <dgm:spPr/>
      <dgm:t>
        <a:bodyPr/>
        <a:lstStyle/>
        <a:p>
          <a:endParaRPr lang="de-DE"/>
        </a:p>
      </dgm:t>
    </dgm:pt>
    <dgm:pt modelId="{FF894564-2C4F-4E8A-BD53-6069EA2A43A5}" type="sibTrans" cxnId="{B4CE04F4-B3A6-4EB4-8892-26E0EC11EF01}">
      <dgm:prSet/>
      <dgm:spPr/>
      <dgm:t>
        <a:bodyPr/>
        <a:lstStyle/>
        <a:p>
          <a:endParaRPr lang="de-DE"/>
        </a:p>
      </dgm:t>
    </dgm:pt>
    <dgm:pt modelId="{FFDB72B9-96D5-42D4-9828-3E8074F3FA17}">
      <dgm:prSet/>
      <dgm:spPr/>
      <dgm:t>
        <a:bodyPr/>
        <a:lstStyle/>
        <a:p>
          <a:pPr rtl="0"/>
          <a:r>
            <a:rPr lang="de-DE" dirty="0" smtClean="0"/>
            <a:t>Anders gefragt: Was kann sich einer Kaskade in den Weg stellen?</a:t>
          </a:r>
          <a:endParaRPr lang="de-DE" dirty="0"/>
        </a:p>
      </dgm:t>
    </dgm:pt>
    <dgm:pt modelId="{7CEE8AF3-A0A8-4BEE-B7CA-C61599A37F5D}" type="parTrans" cxnId="{45FF2274-7F24-4746-B845-CD9CD61AD1BD}">
      <dgm:prSet/>
      <dgm:spPr/>
      <dgm:t>
        <a:bodyPr/>
        <a:lstStyle/>
        <a:p>
          <a:endParaRPr lang="de-DE"/>
        </a:p>
      </dgm:t>
    </dgm:pt>
    <dgm:pt modelId="{71311E0E-D862-4BA7-9F6C-07A1217B3381}" type="sibTrans" cxnId="{45FF2274-7F24-4746-B845-CD9CD61AD1BD}">
      <dgm:prSet/>
      <dgm:spPr/>
      <dgm:t>
        <a:bodyPr/>
        <a:lstStyle/>
        <a:p>
          <a:endParaRPr lang="de-DE"/>
        </a:p>
      </dgm:t>
    </dgm:pt>
    <dgm:pt modelId="{1E460B68-F164-4DFA-AB9C-5D9BB6EA2CE6}" type="pres">
      <dgm:prSet presAssocID="{FD9D4D0D-6963-46C4-8DC4-B490764EDA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FFB46F-371F-420A-9A83-0A3EBA303672}" type="pres">
      <dgm:prSet presAssocID="{186DA7F5-F2A7-4873-82BE-D48BC339B4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C12CF2-B6FD-435D-A00E-350F9AB49156}" type="pres">
      <dgm:prSet presAssocID="{FF894564-2C4F-4E8A-BD53-6069EA2A43A5}" presName="spacer" presStyleCnt="0"/>
      <dgm:spPr/>
    </dgm:pt>
    <dgm:pt modelId="{04CCB86E-CB91-4422-8218-69FDC671D5F2}" type="pres">
      <dgm:prSet presAssocID="{FFDB72B9-96D5-42D4-9828-3E8074F3FA17}" presName="parentText" presStyleLbl="node1" presStyleIdx="1" presStyleCnt="2" custLinFactNeighborX="454" custLinFactNeighborY="3929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8400DC-D9DD-4648-8B1C-E308CF549CF6}" type="presOf" srcId="{186DA7F5-F2A7-4873-82BE-D48BC339B4F7}" destId="{97FFB46F-371F-420A-9A83-0A3EBA303672}" srcOrd="0" destOrd="0" presId="urn:microsoft.com/office/officeart/2005/8/layout/vList2"/>
    <dgm:cxn modelId="{8F79926A-E52E-4E1D-956A-D554AC84B142}" type="presOf" srcId="{FFDB72B9-96D5-42D4-9828-3E8074F3FA17}" destId="{04CCB86E-CB91-4422-8218-69FDC671D5F2}" srcOrd="0" destOrd="0" presId="urn:microsoft.com/office/officeart/2005/8/layout/vList2"/>
    <dgm:cxn modelId="{B4CE04F4-B3A6-4EB4-8892-26E0EC11EF01}" srcId="{FD9D4D0D-6963-46C4-8DC4-B490764EDA85}" destId="{186DA7F5-F2A7-4873-82BE-D48BC339B4F7}" srcOrd="0" destOrd="0" parTransId="{27293205-89E9-422D-A8DE-7802181B46D0}" sibTransId="{FF894564-2C4F-4E8A-BD53-6069EA2A43A5}"/>
    <dgm:cxn modelId="{45FF2274-7F24-4746-B845-CD9CD61AD1BD}" srcId="{FD9D4D0D-6963-46C4-8DC4-B490764EDA85}" destId="{FFDB72B9-96D5-42D4-9828-3E8074F3FA17}" srcOrd="1" destOrd="0" parTransId="{7CEE8AF3-A0A8-4BEE-B7CA-C61599A37F5D}" sibTransId="{71311E0E-D862-4BA7-9F6C-07A1217B3381}"/>
    <dgm:cxn modelId="{EF3CDD16-8AC8-41AA-BB11-6DE6B466F369}" type="presOf" srcId="{FD9D4D0D-6963-46C4-8DC4-B490764EDA85}" destId="{1E460B68-F164-4DFA-AB9C-5D9BB6EA2CE6}" srcOrd="0" destOrd="0" presId="urn:microsoft.com/office/officeart/2005/8/layout/vList2"/>
    <dgm:cxn modelId="{6794C454-B956-4919-B751-227D44FABABA}" type="presParOf" srcId="{1E460B68-F164-4DFA-AB9C-5D9BB6EA2CE6}" destId="{97FFB46F-371F-420A-9A83-0A3EBA303672}" srcOrd="0" destOrd="0" presId="urn:microsoft.com/office/officeart/2005/8/layout/vList2"/>
    <dgm:cxn modelId="{5B1F4C87-E677-486A-A4CF-0F5FF9EACF47}" type="presParOf" srcId="{1E460B68-F164-4DFA-AB9C-5D9BB6EA2CE6}" destId="{08C12CF2-B6FD-435D-A00E-350F9AB49156}" srcOrd="1" destOrd="0" presId="urn:microsoft.com/office/officeart/2005/8/layout/vList2"/>
    <dgm:cxn modelId="{524B705C-40B5-448C-BAC5-C9B2EBE37CA1}" type="presParOf" srcId="{1E460B68-F164-4DFA-AB9C-5D9BB6EA2CE6}" destId="{04CCB86E-CB91-4422-8218-69FDC671D5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8CA3247-76EA-4550-A682-3BB340CF92B3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66292D8-6DC7-4104-AAE8-E4AD0C2FF967}">
      <dgm:prSet/>
      <dgm:spPr/>
      <dgm:t>
        <a:bodyPr/>
        <a:lstStyle/>
        <a:p>
          <a:pPr rtl="0"/>
          <a:r>
            <a:rPr lang="de-DE" dirty="0" smtClean="0"/>
            <a:t>Ein Cluster ist ein dichter Zusammenschluss von Knoten innerhalb eines Netzwerks.</a:t>
          </a:r>
          <a:endParaRPr lang="de-DE" dirty="0"/>
        </a:p>
      </dgm:t>
    </dgm:pt>
    <dgm:pt modelId="{FC5748A0-C11A-4A34-8FAD-6B5DBF85316A}" type="parTrans" cxnId="{A3E2CA1D-8452-4F8B-9F5D-9F2A8907B08B}">
      <dgm:prSet/>
      <dgm:spPr/>
      <dgm:t>
        <a:bodyPr/>
        <a:lstStyle/>
        <a:p>
          <a:endParaRPr lang="de-DE"/>
        </a:p>
      </dgm:t>
    </dgm:pt>
    <dgm:pt modelId="{2873743A-E8F7-4A7E-9368-5E5DE6F09D8A}" type="sibTrans" cxnId="{A3E2CA1D-8452-4F8B-9F5D-9F2A8907B08B}">
      <dgm:prSet/>
      <dgm:spPr/>
      <dgm:t>
        <a:bodyPr/>
        <a:lstStyle/>
        <a:p>
          <a:endParaRPr lang="de-DE"/>
        </a:p>
      </dgm:t>
    </dgm:pt>
    <dgm:pt modelId="{2FE834C2-5F3A-4695-B8B0-3C684FCEE5EA}">
      <dgm:prSet/>
      <dgm:spPr/>
      <dgm:t>
        <a:bodyPr/>
        <a:lstStyle/>
        <a:p>
          <a:pPr rtl="0"/>
          <a:r>
            <a:rPr lang="de-DE" smtClean="0"/>
            <a:t>Die Dichte eines Clusters definiert maßgeblich, wie schwer es für eine Kaskade ist den Cluster zu durchdringen.</a:t>
          </a:r>
          <a:endParaRPr lang="de-DE"/>
        </a:p>
      </dgm:t>
    </dgm:pt>
    <dgm:pt modelId="{0458D665-D88C-406E-A1E4-EBBFD390F62E}" type="parTrans" cxnId="{79D44643-E609-478B-B38D-4F78CDE5FDD6}">
      <dgm:prSet/>
      <dgm:spPr/>
      <dgm:t>
        <a:bodyPr/>
        <a:lstStyle/>
        <a:p>
          <a:endParaRPr lang="de-DE"/>
        </a:p>
      </dgm:t>
    </dgm:pt>
    <dgm:pt modelId="{95A4C0F0-1F5E-4700-8AC7-BFE4867636F6}" type="sibTrans" cxnId="{79D44643-E609-478B-B38D-4F78CDE5FDD6}">
      <dgm:prSet/>
      <dgm:spPr/>
      <dgm:t>
        <a:bodyPr/>
        <a:lstStyle/>
        <a:p>
          <a:endParaRPr lang="de-DE"/>
        </a:p>
      </dgm:t>
    </dgm:pt>
    <dgm:pt modelId="{D8413A9D-0E37-450C-9A5E-016ECB4A6DFD}" type="pres">
      <dgm:prSet presAssocID="{C8CA3247-76EA-4550-A682-3BB340CF92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F0D82C-F921-4AAA-A331-639F79725A0C}" type="pres">
      <dgm:prSet presAssocID="{A66292D8-6DC7-4104-AAE8-E4AD0C2FF96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57A74D-09C2-49EA-8543-0A90FB40048C}" type="pres">
      <dgm:prSet presAssocID="{2873743A-E8F7-4A7E-9368-5E5DE6F09D8A}" presName="spacer" presStyleCnt="0"/>
      <dgm:spPr/>
    </dgm:pt>
    <dgm:pt modelId="{7D3EE275-F27F-40F4-990F-07FDCD5F3A38}" type="pres">
      <dgm:prSet presAssocID="{2FE834C2-5F3A-4695-B8B0-3C684FCEE5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E2CA1D-8452-4F8B-9F5D-9F2A8907B08B}" srcId="{C8CA3247-76EA-4550-A682-3BB340CF92B3}" destId="{A66292D8-6DC7-4104-AAE8-E4AD0C2FF967}" srcOrd="0" destOrd="0" parTransId="{FC5748A0-C11A-4A34-8FAD-6B5DBF85316A}" sibTransId="{2873743A-E8F7-4A7E-9368-5E5DE6F09D8A}"/>
    <dgm:cxn modelId="{79D44643-E609-478B-B38D-4F78CDE5FDD6}" srcId="{C8CA3247-76EA-4550-A682-3BB340CF92B3}" destId="{2FE834C2-5F3A-4695-B8B0-3C684FCEE5EA}" srcOrd="1" destOrd="0" parTransId="{0458D665-D88C-406E-A1E4-EBBFD390F62E}" sibTransId="{95A4C0F0-1F5E-4700-8AC7-BFE4867636F6}"/>
    <dgm:cxn modelId="{0881A75C-CA9C-4A6A-9011-45C76412994B}" type="presOf" srcId="{C8CA3247-76EA-4550-A682-3BB340CF92B3}" destId="{D8413A9D-0E37-450C-9A5E-016ECB4A6DFD}" srcOrd="0" destOrd="0" presId="urn:microsoft.com/office/officeart/2005/8/layout/vList2"/>
    <dgm:cxn modelId="{D3D0ABDC-2E8D-4EBA-806D-787AA27C922E}" type="presOf" srcId="{2FE834C2-5F3A-4695-B8B0-3C684FCEE5EA}" destId="{7D3EE275-F27F-40F4-990F-07FDCD5F3A38}" srcOrd="0" destOrd="0" presId="urn:microsoft.com/office/officeart/2005/8/layout/vList2"/>
    <dgm:cxn modelId="{7BCEE30C-7C84-4267-8588-861F9B1D3D0C}" type="presOf" srcId="{A66292D8-6DC7-4104-AAE8-E4AD0C2FF967}" destId="{2BF0D82C-F921-4AAA-A331-639F79725A0C}" srcOrd="0" destOrd="0" presId="urn:microsoft.com/office/officeart/2005/8/layout/vList2"/>
    <dgm:cxn modelId="{BDE73D23-84E6-4836-988C-E8E2600616B4}" type="presParOf" srcId="{D8413A9D-0E37-450C-9A5E-016ECB4A6DFD}" destId="{2BF0D82C-F921-4AAA-A331-639F79725A0C}" srcOrd="0" destOrd="0" presId="urn:microsoft.com/office/officeart/2005/8/layout/vList2"/>
    <dgm:cxn modelId="{C537E750-7CB3-4F51-888F-7E0A23D58B90}" type="presParOf" srcId="{D8413A9D-0E37-450C-9A5E-016ECB4A6DFD}" destId="{4157A74D-09C2-49EA-8543-0A90FB40048C}" srcOrd="1" destOrd="0" presId="urn:microsoft.com/office/officeart/2005/8/layout/vList2"/>
    <dgm:cxn modelId="{45618AE0-FCDF-4CFA-A6F5-D87347D64720}" type="presParOf" srcId="{D8413A9D-0E37-450C-9A5E-016ECB4A6DFD}" destId="{7D3EE275-F27F-40F4-990F-07FDCD5F3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0EFB61F-5AEB-4B26-854C-AF4F3418555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431317B-B645-4729-AED0-B7A8EFD04C98}">
      <dgm:prSet/>
      <dgm:spPr/>
      <dgm:t>
        <a:bodyPr/>
        <a:lstStyle/>
        <a:p>
          <a:pPr rtl="0"/>
          <a:r>
            <a:rPr lang="de-DE" dirty="0" smtClean="0"/>
            <a:t>Definition für die Dichte eines Clusters:	</a:t>
          </a:r>
          <a:endParaRPr lang="de-DE" dirty="0"/>
        </a:p>
      </dgm:t>
    </dgm:pt>
    <dgm:pt modelId="{0925D521-88F1-4719-BF9A-544840102E92}" type="parTrans" cxnId="{1D403B7B-9072-47C2-9BA1-32FC5F1CE167}">
      <dgm:prSet/>
      <dgm:spPr/>
      <dgm:t>
        <a:bodyPr/>
        <a:lstStyle/>
        <a:p>
          <a:endParaRPr lang="de-DE"/>
        </a:p>
      </dgm:t>
    </dgm:pt>
    <dgm:pt modelId="{5DB9F011-7B05-40DF-8034-359F0B3DE631}" type="sibTrans" cxnId="{1D403B7B-9072-47C2-9BA1-32FC5F1CE167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325BF7F1-9E60-46AD-907E-77ED2D8975C8}">
          <dgm:prSet/>
          <dgm:spPr/>
          <dgm:t>
            <a:bodyPr/>
            <a:lstStyle/>
            <a:p>
              <a:pPr rtl="0"/>
              <a:r>
                <a:rPr lang="de-DE" dirty="0" smtClean="0"/>
                <a:t>Ein Cluster der </a:t>
              </a:r>
              <a:r>
                <a:rPr lang="de-DE" dirty="0" smtClean="0"/>
                <a:t>Dichte </a:t>
              </a:r>
              <a14:m>
                <m:oMath xmlns:m="http://schemas.openxmlformats.org/officeDocument/2006/math">
                  <m:r>
                    <a:rPr lang="de-DE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de-DE" dirty="0" smtClean="0"/>
                <a:t> </a:t>
              </a:r>
              <a:r>
                <a:rPr lang="de-DE" dirty="0" smtClean="0"/>
                <a:t>ist eine Ansammlung von Knoten welche mindestens </a:t>
              </a:r>
              <a14:m>
                <m:oMath xmlns:m="http://schemas.openxmlformats.org/officeDocument/2006/math">
                  <m:r>
                    <a:rPr lang="de-DE" i="1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% </m:t>
                  </m:r>
                </m:oMath>
              </a14:m>
              <a:r>
                <a:rPr lang="de-DE" dirty="0" smtClean="0"/>
                <a:t>ihrer Nachbarn innerhalb des Clusters haben.</a:t>
              </a:r>
              <a:endParaRPr lang="de-DE" dirty="0"/>
            </a:p>
          </dgm:t>
        </dgm:pt>
      </mc:Choice>
      <mc:Fallback>
        <dgm:pt modelId="{325BF7F1-9E60-46AD-907E-77ED2D8975C8}">
          <dgm:prSet/>
          <dgm:spPr/>
          <dgm:t>
            <a:bodyPr/>
            <a:lstStyle/>
            <a:p>
              <a:pPr rtl="0"/>
              <a:r>
                <a:rPr lang="de-DE" dirty="0" smtClean="0"/>
                <a:t>Ein Cluster der </a:t>
              </a:r>
              <a:r>
                <a:rPr lang="de-DE" dirty="0" smtClean="0"/>
                <a:t>Dichte </a:t>
              </a:r>
              <a:r>
                <a:rPr lang="de-DE" b="0" i="0" smtClean="0">
                  <a:latin typeface="Cambria Math" panose="02040503050406030204" pitchFamily="18" charset="0"/>
                </a:rPr>
                <a:t>𝑥</a:t>
              </a:r>
              <a:r>
                <a:rPr lang="de-DE" dirty="0" smtClean="0"/>
                <a:t> </a:t>
              </a:r>
              <a:r>
                <a:rPr lang="de-DE" dirty="0" smtClean="0"/>
                <a:t>ist eine Ansammlung von Knoten welche mindestens </a:t>
              </a:r>
              <a:r>
                <a:rPr lang="de-DE" i="0" dirty="0" smtClean="0">
                  <a:latin typeface="Cambria Math" panose="02040503050406030204" pitchFamily="18" charset="0"/>
                </a:rPr>
                <a:t>𝑥% </a:t>
              </a:r>
              <a:r>
                <a:rPr lang="de-DE" dirty="0" smtClean="0"/>
                <a:t>ihrer Nachbarn innerhalb des Clusters haben.</a:t>
              </a:r>
              <a:endParaRPr lang="de-DE" dirty="0"/>
            </a:p>
          </dgm:t>
        </dgm:pt>
      </mc:Fallback>
    </mc:AlternateContent>
    <dgm:pt modelId="{966F8594-5F31-4503-B58E-7B0C7ADD7884}" type="parTrans" cxnId="{F63B576C-8EAE-4203-B14C-B205C65820E8}">
      <dgm:prSet/>
      <dgm:spPr/>
      <dgm:t>
        <a:bodyPr/>
        <a:lstStyle/>
        <a:p>
          <a:endParaRPr lang="de-DE"/>
        </a:p>
      </dgm:t>
    </dgm:pt>
    <dgm:pt modelId="{32FDC47D-4C89-40B2-9D93-7E01E3D9CFF7}" type="sibTrans" cxnId="{F63B576C-8EAE-4203-B14C-B205C65820E8}">
      <dgm:prSet/>
      <dgm:spPr/>
      <dgm:t>
        <a:bodyPr/>
        <a:lstStyle/>
        <a:p>
          <a:endParaRPr lang="de-DE"/>
        </a:p>
      </dgm:t>
    </dgm:pt>
    <dgm:pt modelId="{7D79926C-5174-4BDE-8586-60E1B0434851}" type="pres">
      <dgm:prSet presAssocID="{F0EFB61F-5AEB-4B26-854C-AF4F34185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A8E178-3D79-4E8A-8A91-632320B40A30}" type="pres">
      <dgm:prSet presAssocID="{3431317B-B645-4729-AED0-B7A8EFD04C98}" presName="parentLin" presStyleCnt="0"/>
      <dgm:spPr/>
      <dgm:t>
        <a:bodyPr/>
        <a:lstStyle/>
        <a:p>
          <a:endParaRPr lang="de-DE"/>
        </a:p>
      </dgm:t>
    </dgm:pt>
    <dgm:pt modelId="{9E486523-7162-44AD-9D05-720B264CEECD}" type="pres">
      <dgm:prSet presAssocID="{3431317B-B645-4729-AED0-B7A8EFD04C98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1BBBB702-C5DB-4582-A50E-666744D2D248}" type="pres">
      <dgm:prSet presAssocID="{3431317B-B645-4729-AED0-B7A8EFD04C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4DD6E-12CF-409C-A8EF-014854477D16}" type="pres">
      <dgm:prSet presAssocID="{3431317B-B645-4729-AED0-B7A8EFD04C98}" presName="negativeSpace" presStyleCnt="0"/>
      <dgm:spPr/>
      <dgm:t>
        <a:bodyPr/>
        <a:lstStyle/>
        <a:p>
          <a:endParaRPr lang="de-DE"/>
        </a:p>
      </dgm:t>
    </dgm:pt>
    <dgm:pt modelId="{ED264E16-3821-4970-B538-B49B94224D15}" type="pres">
      <dgm:prSet presAssocID="{3431317B-B645-4729-AED0-B7A8EFD04C9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3B576C-8EAE-4203-B14C-B205C65820E8}" srcId="{3431317B-B645-4729-AED0-B7A8EFD04C98}" destId="{325BF7F1-9E60-46AD-907E-77ED2D8975C8}" srcOrd="0" destOrd="0" parTransId="{966F8594-5F31-4503-B58E-7B0C7ADD7884}" sibTransId="{32FDC47D-4C89-40B2-9D93-7E01E3D9CFF7}"/>
    <dgm:cxn modelId="{AAC67A28-4F44-4333-8F40-0189154ADABC}" type="presOf" srcId="{325BF7F1-9E60-46AD-907E-77ED2D8975C8}" destId="{ED264E16-3821-4970-B538-B49B94224D15}" srcOrd="0" destOrd="0" presId="urn:microsoft.com/office/officeart/2005/8/layout/list1"/>
    <dgm:cxn modelId="{74CF14F0-993D-4CB7-8B93-7D5AF442A58E}" type="presOf" srcId="{3431317B-B645-4729-AED0-B7A8EFD04C98}" destId="{1BBBB702-C5DB-4582-A50E-666744D2D248}" srcOrd="1" destOrd="0" presId="urn:microsoft.com/office/officeart/2005/8/layout/list1"/>
    <dgm:cxn modelId="{1D403B7B-9072-47C2-9BA1-32FC5F1CE167}" srcId="{F0EFB61F-5AEB-4B26-854C-AF4F34185554}" destId="{3431317B-B645-4729-AED0-B7A8EFD04C98}" srcOrd="0" destOrd="0" parTransId="{0925D521-88F1-4719-BF9A-544840102E92}" sibTransId="{5DB9F011-7B05-40DF-8034-359F0B3DE631}"/>
    <dgm:cxn modelId="{8546C5DA-7677-4118-868B-097F13A070CB}" type="presOf" srcId="{3431317B-B645-4729-AED0-B7A8EFD04C98}" destId="{9E486523-7162-44AD-9D05-720B264CEECD}" srcOrd="0" destOrd="0" presId="urn:microsoft.com/office/officeart/2005/8/layout/list1"/>
    <dgm:cxn modelId="{B76BE76A-15EE-4DDA-9D0F-C2D51F96EE81}" type="presOf" srcId="{F0EFB61F-5AEB-4B26-854C-AF4F34185554}" destId="{7D79926C-5174-4BDE-8586-60E1B0434851}" srcOrd="0" destOrd="0" presId="urn:microsoft.com/office/officeart/2005/8/layout/list1"/>
    <dgm:cxn modelId="{9156C6AF-0AF3-449B-BF22-8C4AD50B5E27}" type="presParOf" srcId="{7D79926C-5174-4BDE-8586-60E1B0434851}" destId="{D8A8E178-3D79-4E8A-8A91-632320B40A30}" srcOrd="0" destOrd="0" presId="urn:microsoft.com/office/officeart/2005/8/layout/list1"/>
    <dgm:cxn modelId="{C93FE23A-17DE-4FFD-A268-82400E54AFB5}" type="presParOf" srcId="{D8A8E178-3D79-4E8A-8A91-632320B40A30}" destId="{9E486523-7162-44AD-9D05-720B264CEECD}" srcOrd="0" destOrd="0" presId="urn:microsoft.com/office/officeart/2005/8/layout/list1"/>
    <dgm:cxn modelId="{D1A00A38-7006-4EAD-BCAE-35C6E32B8364}" type="presParOf" srcId="{D8A8E178-3D79-4E8A-8A91-632320B40A30}" destId="{1BBBB702-C5DB-4582-A50E-666744D2D248}" srcOrd="1" destOrd="0" presId="urn:microsoft.com/office/officeart/2005/8/layout/list1"/>
    <dgm:cxn modelId="{87C4A117-CD83-4770-B04A-AAE6F05551EC}" type="presParOf" srcId="{7D79926C-5174-4BDE-8586-60E1B0434851}" destId="{2CF4DD6E-12CF-409C-A8EF-014854477D16}" srcOrd="1" destOrd="0" presId="urn:microsoft.com/office/officeart/2005/8/layout/list1"/>
    <dgm:cxn modelId="{20984D09-7BEF-409F-AEEE-9FD5ECA19EB5}" type="presParOf" srcId="{7D79926C-5174-4BDE-8586-60E1B0434851}" destId="{ED264E16-3821-4970-B538-B49B94224D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0EFB61F-5AEB-4B26-854C-AF4F3418555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431317B-B645-4729-AED0-B7A8EFD04C98}">
      <dgm:prSet/>
      <dgm:spPr/>
      <dgm:t>
        <a:bodyPr/>
        <a:lstStyle/>
        <a:p>
          <a:pPr rtl="0"/>
          <a:r>
            <a:rPr lang="de-DE" dirty="0" smtClean="0"/>
            <a:t>Definition für die Dichte eines Clusters:	</a:t>
          </a:r>
          <a:endParaRPr lang="de-DE" dirty="0"/>
        </a:p>
      </dgm:t>
    </dgm:pt>
    <dgm:pt modelId="{0925D521-88F1-4719-BF9A-544840102E92}" type="parTrans" cxnId="{1D403B7B-9072-47C2-9BA1-32FC5F1CE167}">
      <dgm:prSet/>
      <dgm:spPr/>
      <dgm:t>
        <a:bodyPr/>
        <a:lstStyle/>
        <a:p>
          <a:endParaRPr lang="de-DE"/>
        </a:p>
      </dgm:t>
    </dgm:pt>
    <dgm:pt modelId="{5DB9F011-7B05-40DF-8034-359F0B3DE631}" type="sibTrans" cxnId="{1D403B7B-9072-47C2-9BA1-32FC5F1CE167}">
      <dgm:prSet/>
      <dgm:spPr/>
      <dgm:t>
        <a:bodyPr/>
        <a:lstStyle/>
        <a:p>
          <a:endParaRPr lang="de-DE"/>
        </a:p>
      </dgm:t>
    </dgm:pt>
    <dgm:pt modelId="{325BF7F1-9E60-46AD-907E-77ED2D8975C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66F8594-5F31-4503-B58E-7B0C7ADD7884}" type="parTrans" cxnId="{F63B576C-8EAE-4203-B14C-B205C65820E8}">
      <dgm:prSet/>
      <dgm:spPr/>
      <dgm:t>
        <a:bodyPr/>
        <a:lstStyle/>
        <a:p>
          <a:endParaRPr lang="de-DE"/>
        </a:p>
      </dgm:t>
    </dgm:pt>
    <dgm:pt modelId="{32FDC47D-4C89-40B2-9D93-7E01E3D9CFF7}" type="sibTrans" cxnId="{F63B576C-8EAE-4203-B14C-B205C65820E8}">
      <dgm:prSet/>
      <dgm:spPr/>
      <dgm:t>
        <a:bodyPr/>
        <a:lstStyle/>
        <a:p>
          <a:endParaRPr lang="de-DE"/>
        </a:p>
      </dgm:t>
    </dgm:pt>
    <dgm:pt modelId="{7D79926C-5174-4BDE-8586-60E1B0434851}" type="pres">
      <dgm:prSet presAssocID="{F0EFB61F-5AEB-4B26-854C-AF4F341855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A8E178-3D79-4E8A-8A91-632320B40A30}" type="pres">
      <dgm:prSet presAssocID="{3431317B-B645-4729-AED0-B7A8EFD04C98}" presName="parentLin" presStyleCnt="0"/>
      <dgm:spPr/>
      <dgm:t>
        <a:bodyPr/>
        <a:lstStyle/>
        <a:p>
          <a:endParaRPr lang="de-DE"/>
        </a:p>
      </dgm:t>
    </dgm:pt>
    <dgm:pt modelId="{9E486523-7162-44AD-9D05-720B264CEECD}" type="pres">
      <dgm:prSet presAssocID="{3431317B-B645-4729-AED0-B7A8EFD04C98}" presName="parentLeftMargin" presStyleLbl="node1" presStyleIdx="0" presStyleCnt="1"/>
      <dgm:spPr/>
      <dgm:t>
        <a:bodyPr/>
        <a:lstStyle/>
        <a:p>
          <a:endParaRPr lang="de-DE"/>
        </a:p>
      </dgm:t>
    </dgm:pt>
    <dgm:pt modelId="{1BBBB702-C5DB-4582-A50E-666744D2D248}" type="pres">
      <dgm:prSet presAssocID="{3431317B-B645-4729-AED0-B7A8EFD04C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4DD6E-12CF-409C-A8EF-014854477D16}" type="pres">
      <dgm:prSet presAssocID="{3431317B-B645-4729-AED0-B7A8EFD04C98}" presName="negativeSpace" presStyleCnt="0"/>
      <dgm:spPr/>
      <dgm:t>
        <a:bodyPr/>
        <a:lstStyle/>
        <a:p>
          <a:endParaRPr lang="de-DE"/>
        </a:p>
      </dgm:t>
    </dgm:pt>
    <dgm:pt modelId="{ED264E16-3821-4970-B538-B49B94224D15}" type="pres">
      <dgm:prSet presAssocID="{3431317B-B645-4729-AED0-B7A8EFD04C98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3B576C-8EAE-4203-B14C-B205C65820E8}" srcId="{3431317B-B645-4729-AED0-B7A8EFD04C98}" destId="{325BF7F1-9E60-46AD-907E-77ED2D8975C8}" srcOrd="0" destOrd="0" parTransId="{966F8594-5F31-4503-B58E-7B0C7ADD7884}" sibTransId="{32FDC47D-4C89-40B2-9D93-7E01E3D9CFF7}"/>
    <dgm:cxn modelId="{AAC67A28-4F44-4333-8F40-0189154ADABC}" type="presOf" srcId="{325BF7F1-9E60-46AD-907E-77ED2D8975C8}" destId="{ED264E16-3821-4970-B538-B49B94224D15}" srcOrd="0" destOrd="0" presId="urn:microsoft.com/office/officeart/2005/8/layout/list1"/>
    <dgm:cxn modelId="{74CF14F0-993D-4CB7-8B93-7D5AF442A58E}" type="presOf" srcId="{3431317B-B645-4729-AED0-B7A8EFD04C98}" destId="{1BBBB702-C5DB-4582-A50E-666744D2D248}" srcOrd="1" destOrd="0" presId="urn:microsoft.com/office/officeart/2005/8/layout/list1"/>
    <dgm:cxn modelId="{1D403B7B-9072-47C2-9BA1-32FC5F1CE167}" srcId="{F0EFB61F-5AEB-4B26-854C-AF4F34185554}" destId="{3431317B-B645-4729-AED0-B7A8EFD04C98}" srcOrd="0" destOrd="0" parTransId="{0925D521-88F1-4719-BF9A-544840102E92}" sibTransId="{5DB9F011-7B05-40DF-8034-359F0B3DE631}"/>
    <dgm:cxn modelId="{8546C5DA-7677-4118-868B-097F13A070CB}" type="presOf" srcId="{3431317B-B645-4729-AED0-B7A8EFD04C98}" destId="{9E486523-7162-44AD-9D05-720B264CEECD}" srcOrd="0" destOrd="0" presId="urn:microsoft.com/office/officeart/2005/8/layout/list1"/>
    <dgm:cxn modelId="{B76BE76A-15EE-4DDA-9D0F-C2D51F96EE81}" type="presOf" srcId="{F0EFB61F-5AEB-4B26-854C-AF4F34185554}" destId="{7D79926C-5174-4BDE-8586-60E1B0434851}" srcOrd="0" destOrd="0" presId="urn:microsoft.com/office/officeart/2005/8/layout/list1"/>
    <dgm:cxn modelId="{9156C6AF-0AF3-449B-BF22-8C4AD50B5E27}" type="presParOf" srcId="{7D79926C-5174-4BDE-8586-60E1B0434851}" destId="{D8A8E178-3D79-4E8A-8A91-632320B40A30}" srcOrd="0" destOrd="0" presId="urn:microsoft.com/office/officeart/2005/8/layout/list1"/>
    <dgm:cxn modelId="{C93FE23A-17DE-4FFD-A268-82400E54AFB5}" type="presParOf" srcId="{D8A8E178-3D79-4E8A-8A91-632320B40A30}" destId="{9E486523-7162-44AD-9D05-720B264CEECD}" srcOrd="0" destOrd="0" presId="urn:microsoft.com/office/officeart/2005/8/layout/list1"/>
    <dgm:cxn modelId="{D1A00A38-7006-4EAD-BCAE-35C6E32B8364}" type="presParOf" srcId="{D8A8E178-3D79-4E8A-8A91-632320B40A30}" destId="{1BBBB702-C5DB-4582-A50E-666744D2D248}" srcOrd="1" destOrd="0" presId="urn:microsoft.com/office/officeart/2005/8/layout/list1"/>
    <dgm:cxn modelId="{87C4A117-CD83-4770-B04A-AAE6F05551EC}" type="presParOf" srcId="{7D79926C-5174-4BDE-8586-60E1B0434851}" destId="{2CF4DD6E-12CF-409C-A8EF-014854477D16}" srcOrd="1" destOrd="0" presId="urn:microsoft.com/office/officeart/2005/8/layout/list1"/>
    <dgm:cxn modelId="{20984D09-7BEF-409F-AEEE-9FD5ECA19EB5}" type="presParOf" srcId="{7D79926C-5174-4BDE-8586-60E1B0434851}" destId="{ED264E16-3821-4970-B538-B49B94224D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2E85BCC0-F72B-43E8-B409-F373332D41F0}">
          <dgm:prSet/>
          <dgm:spPr/>
          <dgm:t>
            <a:bodyPr/>
            <a:lstStyle/>
            <a:p>
              <a:pPr rtl="0"/>
              <a:r>
                <a:rPr lang="de-DE" dirty="0" smtClean="0"/>
                <a:t>Als Folge lässt sich für ein Netzwerk mit dem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definieren:</a:t>
              </a:r>
              <a:endParaRPr lang="de-DE" dirty="0"/>
            </a:p>
          </dgm:t>
        </dgm:pt>
      </mc:Choice>
      <mc:Fallback>
        <dgm:pt modelId="{2E85BCC0-F72B-43E8-B409-F373332D41F0}">
          <dgm:prSet/>
          <dgm:spPr/>
          <dgm:t>
            <a:bodyPr/>
            <a:lstStyle/>
            <a:p>
              <a:pPr rtl="0"/>
              <a:r>
                <a:rPr lang="de-DE" dirty="0" smtClean="0"/>
                <a:t>Als Folge lässt sich für ein Netzwerk mit dem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dirty="0" smtClean="0"/>
                <a:t>definieren:</a:t>
              </a:r>
              <a:endParaRPr lang="de-DE" dirty="0"/>
            </a:p>
          </dgm:t>
        </dgm:pt>
      </mc:Fallback>
    </mc:AlternateConten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Wenn das Netzwerk einen Cluster mit einer Dichte größer </a:t>
              </a:r>
              <a14:m>
                <m:oMath xmlns:m="http://schemas.openxmlformats.org/officeDocument/2006/math">
                  <m:r>
                    <a:rPr lang="de-DE" i="1" dirty="0" smtClean="0">
                      <a:latin typeface="Cambria Math" panose="02040503050406030204" pitchFamily="18" charset="0"/>
                    </a:rPr>
                    <m:t>(1−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de-DE" dirty="0" smtClean="0"/>
                <a:t>besitzt wird die Kaskade nicht vollendet werden.</a:t>
              </a:r>
              <a:endParaRPr lang="de-DE" dirty="0"/>
            </a:p>
          </dgm:t>
        </dgm:pt>
      </mc:Choice>
      <mc:Fallback>
        <dgm:pt modelId="{9B71ED2F-0440-4236-ADD9-552D50DCBADA}">
          <dgm:prSet/>
          <dgm:spPr/>
          <dgm:t>
            <a:bodyPr/>
            <a:lstStyle/>
            <a:p>
              <a:pPr rtl="0"/>
              <a:r>
                <a:rPr lang="de-DE" dirty="0" smtClean="0"/>
                <a:t>Wenn das Netzwerk einen Cluster mit einer Dichte größer </a:t>
              </a:r>
              <a:r>
                <a:rPr lang="de-DE" i="0" dirty="0" smtClean="0">
                  <a:latin typeface="Cambria Math" panose="02040503050406030204" pitchFamily="18" charset="0"/>
                </a:rPr>
                <a:t>(1−𝑞) </a:t>
              </a:r>
              <a:r>
                <a:rPr lang="de-DE" dirty="0" smtClean="0"/>
                <a:t>besitzt wird die Kaskade nicht vollendet werden.</a:t>
              </a:r>
              <a:endParaRPr lang="de-DE" dirty="0"/>
            </a:p>
          </dgm:t>
        </dgm:pt>
      </mc:Fallback>
    </mc:AlternateConten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12EB53DB-7F05-4B79-BE5F-9796478F1FF1}">
      <dgm:prSet/>
      <dgm:spPr/>
      <dgm:t>
        <a:bodyPr/>
        <a:lstStyle/>
        <a:p>
          <a:pPr rtl="0"/>
          <a:r>
            <a:rPr lang="de-DE" smtClean="0"/>
            <a:t>Der Umkehrschluss ist ebenfalls gültig.</a:t>
          </a:r>
          <a:endParaRPr lang="de-DE"/>
        </a:p>
      </dgm:t>
    </dgm:pt>
    <dgm:pt modelId="{4A8BA267-A43B-4C3A-A472-B778D71155D9}" type="parTrans" cxnId="{DB3ED8FA-A5A9-461D-B880-B9ED481E83AF}">
      <dgm:prSet/>
      <dgm:spPr/>
      <dgm:t>
        <a:bodyPr/>
        <a:lstStyle/>
        <a:p>
          <a:endParaRPr lang="de-DE"/>
        </a:p>
      </dgm:t>
    </dgm:pt>
    <dgm:pt modelId="{AC66F0DD-BFCC-4817-A9F0-FE6FE355ECDE}" type="sibTrans" cxnId="{DB3ED8FA-A5A9-461D-B880-B9ED481E83A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4B06A2-E35E-42BD-B45E-16AEF58F4BD4}" type="presOf" srcId="{12EB53DB-7F05-4B79-BE5F-9796478F1FF1}" destId="{0183AB52-4B79-44F4-B333-E20D52769C09}" srcOrd="0" destOrd="1" presId="urn:microsoft.com/office/officeart/2005/8/layout/list1"/>
    <dgm:cxn modelId="{C71AAFE3-E2AE-44D6-9CBF-5F631C0DA351}" type="presOf" srcId="{2E85BCC0-F72B-43E8-B409-F373332D41F0}" destId="{9765939F-66D8-437A-9D28-8243847EA7B7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AB5E28FC-30E7-430B-A7B0-674C981AA2B1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7E585158-FDE9-4F7E-AF25-48041EFA2C22}" type="presOf" srcId="{9B71ED2F-0440-4236-ADD9-552D50DCBADA}" destId="{0183AB52-4B79-44F4-B333-E20D52769C09}" srcOrd="0" destOrd="0" presId="urn:microsoft.com/office/officeart/2005/8/layout/list1"/>
    <dgm:cxn modelId="{DB3ED8FA-A5A9-461D-B880-B9ED481E83AF}" srcId="{2E85BCC0-F72B-43E8-B409-F373332D41F0}" destId="{12EB53DB-7F05-4B79-BE5F-9796478F1FF1}" srcOrd="1" destOrd="0" parTransId="{4A8BA267-A43B-4C3A-A472-B778D71155D9}" sibTransId="{AC66F0DD-BFCC-4817-A9F0-FE6FE355ECDE}"/>
    <dgm:cxn modelId="{833AFB17-71C3-4B10-A63B-7313F7164731}" type="presOf" srcId="{557BA910-627C-42B4-8B02-FF165359AD71}" destId="{E1A7C3C5-85AB-462A-B904-C93FF9FB6A41}" srcOrd="0" destOrd="0" presId="urn:microsoft.com/office/officeart/2005/8/layout/list1"/>
    <dgm:cxn modelId="{9FCC33B3-57FB-4256-BF7F-C183A5AF242E}" type="presParOf" srcId="{E1A7C3C5-85AB-462A-B904-C93FF9FB6A41}" destId="{4E3B7F73-F424-4AB2-B3AA-F2670C234595}" srcOrd="0" destOrd="0" presId="urn:microsoft.com/office/officeart/2005/8/layout/list1"/>
    <dgm:cxn modelId="{F5B9C797-D15A-43F3-B04F-0DF8E6F9FDC6}" type="presParOf" srcId="{4E3B7F73-F424-4AB2-B3AA-F2670C234595}" destId="{9765939F-66D8-437A-9D28-8243847EA7B7}" srcOrd="0" destOrd="0" presId="urn:microsoft.com/office/officeart/2005/8/layout/list1"/>
    <dgm:cxn modelId="{1D2746A7-1C12-404D-8A14-6D0F87821AB5}" type="presParOf" srcId="{4E3B7F73-F424-4AB2-B3AA-F2670C234595}" destId="{C6E63C13-5A37-41FF-AD25-4EACB80831AE}" srcOrd="1" destOrd="0" presId="urn:microsoft.com/office/officeart/2005/8/layout/list1"/>
    <dgm:cxn modelId="{FF9CFDE1-90BA-4EE6-A717-3DC9E43C2ED9}" type="presParOf" srcId="{E1A7C3C5-85AB-462A-B904-C93FF9FB6A41}" destId="{DD6343C2-E2CC-428C-83B7-001DA0867B51}" srcOrd="1" destOrd="0" presId="urn:microsoft.com/office/officeart/2005/8/layout/list1"/>
    <dgm:cxn modelId="{C6D4B880-64E1-43D9-AFFB-E9C13AE97F35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57BA910-627C-42B4-8B02-FF165359AD7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85BCC0-F72B-43E8-B409-F373332D41F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05D15FA5-4B7B-4C66-B282-9409E57AC063}" type="parTrans" cxnId="{14786FD8-3BE4-4E3E-BD96-F592CFA4585E}">
      <dgm:prSet/>
      <dgm:spPr/>
      <dgm:t>
        <a:bodyPr/>
        <a:lstStyle/>
        <a:p>
          <a:endParaRPr lang="de-DE"/>
        </a:p>
      </dgm:t>
    </dgm:pt>
    <dgm:pt modelId="{A278D6CA-9715-4AF6-BEBD-83986C87C915}" type="sibTrans" cxnId="{14786FD8-3BE4-4E3E-BD96-F592CFA4585E}">
      <dgm:prSet/>
      <dgm:spPr/>
      <dgm:t>
        <a:bodyPr/>
        <a:lstStyle/>
        <a:p>
          <a:endParaRPr lang="de-DE"/>
        </a:p>
      </dgm:t>
    </dgm:pt>
    <dgm:pt modelId="{9B71ED2F-0440-4236-ADD9-552D50DCBAD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8C14238-D0A4-436B-A4F9-1E3531D18629}" type="parTrans" cxnId="{91537F78-9C2F-4521-95FF-8B906B074C6F}">
      <dgm:prSet/>
      <dgm:spPr/>
      <dgm:t>
        <a:bodyPr/>
        <a:lstStyle/>
        <a:p>
          <a:endParaRPr lang="de-DE"/>
        </a:p>
      </dgm:t>
    </dgm:pt>
    <dgm:pt modelId="{3F7F7AE8-DD7B-44EF-BD8F-29F9E48F9345}" type="sibTrans" cxnId="{91537F78-9C2F-4521-95FF-8B906B074C6F}">
      <dgm:prSet/>
      <dgm:spPr/>
      <dgm:t>
        <a:bodyPr/>
        <a:lstStyle/>
        <a:p>
          <a:endParaRPr lang="de-DE"/>
        </a:p>
      </dgm:t>
    </dgm:pt>
    <dgm:pt modelId="{12EB53DB-7F05-4B79-BE5F-9796478F1FF1}">
      <dgm:prSet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4A8BA267-A43B-4C3A-A472-B778D71155D9}" type="parTrans" cxnId="{DB3ED8FA-A5A9-461D-B880-B9ED481E83AF}">
      <dgm:prSet/>
      <dgm:spPr/>
      <dgm:t>
        <a:bodyPr/>
        <a:lstStyle/>
        <a:p>
          <a:endParaRPr lang="de-DE"/>
        </a:p>
      </dgm:t>
    </dgm:pt>
    <dgm:pt modelId="{AC66F0DD-BFCC-4817-A9F0-FE6FE355ECDE}" type="sibTrans" cxnId="{DB3ED8FA-A5A9-461D-B880-B9ED481E83AF}">
      <dgm:prSet/>
      <dgm:spPr/>
      <dgm:t>
        <a:bodyPr/>
        <a:lstStyle/>
        <a:p>
          <a:endParaRPr lang="de-DE"/>
        </a:p>
      </dgm:t>
    </dgm:pt>
    <dgm:pt modelId="{E1A7C3C5-85AB-462A-B904-C93FF9FB6A41}" type="pres">
      <dgm:prSet presAssocID="{557BA910-627C-42B4-8B02-FF165359AD71}" presName="linear" presStyleCnt="0">
        <dgm:presLayoutVars>
          <dgm:dir/>
          <dgm:animLvl val="lvl"/>
          <dgm:resizeHandles val="exact"/>
        </dgm:presLayoutVars>
      </dgm:prSet>
      <dgm:spPr/>
    </dgm:pt>
    <dgm:pt modelId="{4E3B7F73-F424-4AB2-B3AA-F2670C234595}" type="pres">
      <dgm:prSet presAssocID="{2E85BCC0-F72B-43E8-B409-F373332D41F0}" presName="parentLin" presStyleCnt="0"/>
      <dgm:spPr/>
    </dgm:pt>
    <dgm:pt modelId="{9765939F-66D8-437A-9D28-8243847EA7B7}" type="pres">
      <dgm:prSet presAssocID="{2E85BCC0-F72B-43E8-B409-F373332D41F0}" presName="parentLeftMargin" presStyleLbl="node1" presStyleIdx="0" presStyleCnt="1"/>
      <dgm:spPr/>
    </dgm:pt>
    <dgm:pt modelId="{C6E63C13-5A37-41FF-AD25-4EACB80831AE}" type="pres">
      <dgm:prSet presAssocID="{2E85BCC0-F72B-43E8-B409-F373332D41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6343C2-E2CC-428C-83B7-001DA0867B51}" type="pres">
      <dgm:prSet presAssocID="{2E85BCC0-F72B-43E8-B409-F373332D41F0}" presName="negativeSpace" presStyleCnt="0"/>
      <dgm:spPr/>
    </dgm:pt>
    <dgm:pt modelId="{0183AB52-4B79-44F4-B333-E20D52769C09}" type="pres">
      <dgm:prSet presAssocID="{2E85BCC0-F72B-43E8-B409-F373332D41F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F4B06A2-E35E-42BD-B45E-16AEF58F4BD4}" type="presOf" srcId="{12EB53DB-7F05-4B79-BE5F-9796478F1FF1}" destId="{0183AB52-4B79-44F4-B333-E20D52769C09}" srcOrd="0" destOrd="1" presId="urn:microsoft.com/office/officeart/2005/8/layout/list1"/>
    <dgm:cxn modelId="{C71AAFE3-E2AE-44D6-9CBF-5F631C0DA351}" type="presOf" srcId="{2E85BCC0-F72B-43E8-B409-F373332D41F0}" destId="{9765939F-66D8-437A-9D28-8243847EA7B7}" srcOrd="0" destOrd="0" presId="urn:microsoft.com/office/officeart/2005/8/layout/list1"/>
    <dgm:cxn modelId="{14786FD8-3BE4-4E3E-BD96-F592CFA4585E}" srcId="{557BA910-627C-42B4-8B02-FF165359AD71}" destId="{2E85BCC0-F72B-43E8-B409-F373332D41F0}" srcOrd="0" destOrd="0" parTransId="{05D15FA5-4B7B-4C66-B282-9409E57AC063}" sibTransId="{A278D6CA-9715-4AF6-BEBD-83986C87C915}"/>
    <dgm:cxn modelId="{AB5E28FC-30E7-430B-A7B0-674C981AA2B1}" type="presOf" srcId="{2E85BCC0-F72B-43E8-B409-F373332D41F0}" destId="{C6E63C13-5A37-41FF-AD25-4EACB80831AE}" srcOrd="1" destOrd="0" presId="urn:microsoft.com/office/officeart/2005/8/layout/list1"/>
    <dgm:cxn modelId="{91537F78-9C2F-4521-95FF-8B906B074C6F}" srcId="{2E85BCC0-F72B-43E8-B409-F373332D41F0}" destId="{9B71ED2F-0440-4236-ADD9-552D50DCBADA}" srcOrd="0" destOrd="0" parTransId="{F8C14238-D0A4-436B-A4F9-1E3531D18629}" sibTransId="{3F7F7AE8-DD7B-44EF-BD8F-29F9E48F9345}"/>
    <dgm:cxn modelId="{7E585158-FDE9-4F7E-AF25-48041EFA2C22}" type="presOf" srcId="{9B71ED2F-0440-4236-ADD9-552D50DCBADA}" destId="{0183AB52-4B79-44F4-B333-E20D52769C09}" srcOrd="0" destOrd="0" presId="urn:microsoft.com/office/officeart/2005/8/layout/list1"/>
    <dgm:cxn modelId="{DB3ED8FA-A5A9-461D-B880-B9ED481E83AF}" srcId="{2E85BCC0-F72B-43E8-B409-F373332D41F0}" destId="{12EB53DB-7F05-4B79-BE5F-9796478F1FF1}" srcOrd="1" destOrd="0" parTransId="{4A8BA267-A43B-4C3A-A472-B778D71155D9}" sibTransId="{AC66F0DD-BFCC-4817-A9F0-FE6FE355ECDE}"/>
    <dgm:cxn modelId="{833AFB17-71C3-4B10-A63B-7313F7164731}" type="presOf" srcId="{557BA910-627C-42B4-8B02-FF165359AD71}" destId="{E1A7C3C5-85AB-462A-B904-C93FF9FB6A41}" srcOrd="0" destOrd="0" presId="urn:microsoft.com/office/officeart/2005/8/layout/list1"/>
    <dgm:cxn modelId="{9FCC33B3-57FB-4256-BF7F-C183A5AF242E}" type="presParOf" srcId="{E1A7C3C5-85AB-462A-B904-C93FF9FB6A41}" destId="{4E3B7F73-F424-4AB2-B3AA-F2670C234595}" srcOrd="0" destOrd="0" presId="urn:microsoft.com/office/officeart/2005/8/layout/list1"/>
    <dgm:cxn modelId="{F5B9C797-D15A-43F3-B04F-0DF8E6F9FDC6}" type="presParOf" srcId="{4E3B7F73-F424-4AB2-B3AA-F2670C234595}" destId="{9765939F-66D8-437A-9D28-8243847EA7B7}" srcOrd="0" destOrd="0" presId="urn:microsoft.com/office/officeart/2005/8/layout/list1"/>
    <dgm:cxn modelId="{1D2746A7-1C12-404D-8A14-6D0F87821AB5}" type="presParOf" srcId="{4E3B7F73-F424-4AB2-B3AA-F2670C234595}" destId="{C6E63C13-5A37-41FF-AD25-4EACB80831AE}" srcOrd="1" destOrd="0" presId="urn:microsoft.com/office/officeart/2005/8/layout/list1"/>
    <dgm:cxn modelId="{FF9CFDE1-90BA-4EE6-A717-3DC9E43C2ED9}" type="presParOf" srcId="{E1A7C3C5-85AB-462A-B904-C93FF9FB6A41}" destId="{DD6343C2-E2CC-428C-83B7-001DA0867B51}" srcOrd="1" destOrd="0" presId="urn:microsoft.com/office/officeart/2005/8/layout/list1"/>
    <dgm:cxn modelId="{C6D4B880-64E1-43D9-AFFB-E9C13AE97F35}" type="presParOf" srcId="{E1A7C3C5-85AB-462A-B904-C93FF9FB6A41}" destId="{0183AB52-4B79-44F4-B333-E20D52769C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257D7F73-D87F-4CB3-A34C-FD790D127BD5}">
          <dgm:prSet/>
          <dgm:spPr/>
          <dgm:t>
            <a:bodyPr/>
            <a:lstStyle/>
            <a:p>
              <a:pPr rtl="0"/>
              <a:r>
                <a:rPr lang="de-DE" dirty="0" smtClean="0"/>
                <a:t>Der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dirty="0" smtClean="0"/>
                <a:t>berechnet sich aus den </a:t>
              </a:r>
              <a:r>
                <a:rPr lang="de-DE" dirty="0" err="1" smtClean="0"/>
                <a:t>Payoffs</a:t>
              </a:r>
              <a:r>
                <a:rPr lang="de-DE" dirty="0" smtClean="0"/>
                <a:t>.</a:t>
              </a:r>
              <a:endParaRPr lang="de-DE" dirty="0"/>
            </a:p>
          </dgm:t>
        </dgm:pt>
      </mc:Choice>
      <mc:Fallback>
        <dgm:pt modelId="{257D7F73-D87F-4CB3-A34C-FD790D127BD5}">
          <dgm:prSet/>
          <dgm:spPr/>
          <dgm:t>
            <a:bodyPr/>
            <a:lstStyle/>
            <a:p>
              <a:pPr rtl="0"/>
              <a:r>
                <a:rPr lang="de-DE" dirty="0" smtClean="0"/>
                <a:t>Der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dirty="0" smtClean="0"/>
                <a:t>berechnet sich aus den </a:t>
              </a:r>
              <a:r>
                <a:rPr lang="de-DE" dirty="0" err="1" smtClean="0"/>
                <a:t>Payoffs</a:t>
              </a:r>
              <a:r>
                <a:rPr lang="de-DE" dirty="0" smtClean="0"/>
                <a:t>.</a:t>
              </a:r>
              <a:endParaRPr lang="de-DE" dirty="0"/>
            </a:p>
          </dgm:t>
        </dgm:pt>
      </mc:Fallback>
    </mc:AlternateConten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Durch erhöhen des </a:t>
          </a:r>
          <a:r>
            <a:rPr lang="de-DE" dirty="0" err="1" smtClean="0"/>
            <a:t>Payoffs</a:t>
          </a:r>
          <a:r>
            <a:rPr lang="de-DE" dirty="0" smtClean="0"/>
            <a:t> a erreichen wir ein Absinken des </a:t>
          </a:r>
          <a:r>
            <a:rPr lang="de-DE" dirty="0" err="1" smtClean="0"/>
            <a:t>Thresholds</a:t>
          </a:r>
          <a:r>
            <a:rPr lang="de-DE" dirty="0" smtClean="0"/>
            <a:t>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4843D86D-33AE-4142-93D4-94D7D9CABD14}">
          <dgm:prSet/>
          <dgm:spPr/>
          <dgm:t>
            <a:bodyPr/>
            <a:lstStyle/>
            <a:p>
              <a:pPr rtl="0"/>
              <a:r>
                <a:rPr lang="de-DE" dirty="0" smtClean="0"/>
                <a:t>Was ist das größte </a:t>
              </a:r>
              <a14:m>
                <m:oMath xmlns:m="http://schemas.openxmlformats.org/officeDocument/2006/math">
                  <m:r>
                    <a:rPr lang="de-DE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de-DE" dirty="0" smtClean="0"/>
                <a:t> (und damit kleinste a) welches einer Kaskade noch ermöglicht ein Equilibrium herbeizuführen?</a:t>
              </a:r>
              <a:endParaRPr lang="de-DE" dirty="0"/>
            </a:p>
          </dgm:t>
        </dgm:pt>
      </mc:Choice>
      <mc:Fallback>
        <dgm:pt modelId="{4843D86D-33AE-4142-93D4-94D7D9CABD14}">
          <dgm:prSet/>
          <dgm:spPr/>
          <dgm:t>
            <a:bodyPr/>
            <a:lstStyle/>
            <a:p>
              <a:pPr rtl="0"/>
              <a:r>
                <a:rPr lang="de-DE" dirty="0" smtClean="0"/>
                <a:t>Was ist das größte </a:t>
              </a:r>
              <a:r>
                <a:rPr lang="de-DE" i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𝑞</a:t>
              </a:r>
              <a:r>
                <a:rPr lang="de-DE" dirty="0" smtClean="0"/>
                <a:t> (und damit kleinste a) welches einer Kaskade noch ermöglicht ein Equilibrium herbeizuführen?</a:t>
              </a:r>
              <a:endParaRPr lang="de-DE" dirty="0"/>
            </a:p>
          </dgm:t>
        </dgm:pt>
      </mc:Fallback>
    </mc:AlternateConten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3DA22ED1-1B30-4B67-853F-9E8229786E2E}">
      <dgm:prSet/>
      <dgm:spPr/>
      <dgm:t>
        <a:bodyPr/>
        <a:lstStyle/>
        <a:p>
          <a:pPr rtl="0"/>
          <a:r>
            <a:rPr lang="de-DE" dirty="0" smtClean="0"/>
            <a:t>Ausgehend von einer kleinen Anzahl an Innovatoren.</a:t>
          </a:r>
          <a:endParaRPr lang="de-DE" dirty="0"/>
        </a:p>
      </dgm:t>
    </dgm:pt>
    <dgm:pt modelId="{5A4E0E76-6720-48FB-88AF-1A38A9CF5BD5}" type="parTrans" cxnId="{B37A1A82-DBB0-4444-AA01-F262A7E3ADBF}">
      <dgm:prSet/>
      <dgm:spPr/>
      <dgm:t>
        <a:bodyPr/>
        <a:lstStyle/>
        <a:p>
          <a:endParaRPr lang="de-DE"/>
        </a:p>
      </dgm:t>
    </dgm:pt>
    <dgm:pt modelId="{4C7F175A-3BD2-4D7A-94BB-119003C3E182}" type="sibTrans" cxnId="{B37A1A82-DBB0-4444-AA01-F262A7E3ADBF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4" custScaleY="90449">
        <dgm:presLayoutVars>
          <dgm:chMax val="0"/>
          <dgm:bulletEnabled val="1"/>
        </dgm:presLayoutVars>
      </dgm:prSet>
      <dgm:spPr/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14980F-6B06-49F2-948C-1F1BEA192744}" type="pres">
      <dgm:prSet presAssocID="{034B9240-CD5E-41CD-873E-782209BD951C}" presName="spacer" presStyleCnt="0"/>
      <dgm:spPr/>
    </dgm:pt>
    <dgm:pt modelId="{71915CB7-013C-4E5B-B3E0-EFBEE565E5C6}" type="pres">
      <dgm:prSet presAssocID="{3DA22ED1-1B30-4B67-853F-9E8229786E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46C66BA-4D12-43A4-8228-BE1A78058204}" type="presOf" srcId="{34242BAE-CD79-4F2D-938B-05F37FBB23CB}" destId="{F88E0B37-A890-4311-9855-20E39CC3ABA4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821FBBA-66F8-4857-A8E9-40C8B16ACAF5}" type="presOf" srcId="{3DA22ED1-1B30-4B67-853F-9E8229786E2E}" destId="{71915CB7-013C-4E5B-B3E0-EFBEE565E5C6}" srcOrd="0" destOrd="0" presId="urn:microsoft.com/office/officeart/2005/8/layout/vList2"/>
    <dgm:cxn modelId="{0A8A00BB-D4AD-49C4-B3BC-1E476E165D09}" type="presOf" srcId="{B9B7CC30-4DB0-431B-BE74-25AC1102EBC1}" destId="{5B261751-7196-4084-9786-6801CA94F92A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43306F78-271E-44A3-8BD1-5C7BEB9CBB31}" type="presOf" srcId="{257D7F73-D87F-4CB3-A34C-FD790D127BD5}" destId="{3F6782EF-637E-46AA-8734-1A15D2244A22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B37A1A82-DBB0-4444-AA01-F262A7E3ADBF}" srcId="{B9B7CC30-4DB0-431B-BE74-25AC1102EBC1}" destId="{3DA22ED1-1B30-4B67-853F-9E8229786E2E}" srcOrd="3" destOrd="0" parTransId="{5A4E0E76-6720-48FB-88AF-1A38A9CF5BD5}" sibTransId="{4C7F175A-3BD2-4D7A-94BB-119003C3E182}"/>
    <dgm:cxn modelId="{38F03AD4-7C3C-4252-A58F-37709EFA045D}" type="presOf" srcId="{4843D86D-33AE-4142-93D4-94D7D9CABD14}" destId="{506B85E7-5C97-4CBE-95A0-C6B0DEB3FB56}" srcOrd="0" destOrd="0" presId="urn:microsoft.com/office/officeart/2005/8/layout/vList2"/>
    <dgm:cxn modelId="{03FD1C9F-20C4-48C0-B0C5-B0B9678A8E62}" type="presParOf" srcId="{5B261751-7196-4084-9786-6801CA94F92A}" destId="{3F6782EF-637E-46AA-8734-1A15D2244A22}" srcOrd="0" destOrd="0" presId="urn:microsoft.com/office/officeart/2005/8/layout/vList2"/>
    <dgm:cxn modelId="{A3B8E98D-982D-45C9-8C7F-6FDCE6F271C3}" type="presParOf" srcId="{5B261751-7196-4084-9786-6801CA94F92A}" destId="{6273B659-EFBC-400B-8BE2-AACFE729E0D0}" srcOrd="1" destOrd="0" presId="urn:microsoft.com/office/officeart/2005/8/layout/vList2"/>
    <dgm:cxn modelId="{1B9E902B-0043-4C27-AE29-B7EF70584C7A}" type="presParOf" srcId="{5B261751-7196-4084-9786-6801CA94F92A}" destId="{F88E0B37-A890-4311-9855-20E39CC3ABA4}" srcOrd="2" destOrd="0" presId="urn:microsoft.com/office/officeart/2005/8/layout/vList2"/>
    <dgm:cxn modelId="{AC1FF73A-1CD0-4647-B654-32B4493B4B0E}" type="presParOf" srcId="{5B261751-7196-4084-9786-6801CA94F92A}" destId="{A1B7D5FD-C033-4E2F-954E-D79B76AA9EA2}" srcOrd="3" destOrd="0" presId="urn:microsoft.com/office/officeart/2005/8/layout/vList2"/>
    <dgm:cxn modelId="{A56601CF-70F3-42E8-9EED-10563DE87D65}" type="presParOf" srcId="{5B261751-7196-4084-9786-6801CA94F92A}" destId="{506B85E7-5C97-4CBE-95A0-C6B0DEB3FB56}" srcOrd="4" destOrd="0" presId="urn:microsoft.com/office/officeart/2005/8/layout/vList2"/>
    <dgm:cxn modelId="{664C4124-B6FA-4EBB-8291-EED054A8A8E0}" type="presParOf" srcId="{5B261751-7196-4084-9786-6801CA94F92A}" destId="{D014980F-6B06-49F2-948C-1F1BEA192744}" srcOrd="5" destOrd="0" presId="urn:microsoft.com/office/officeart/2005/8/layout/vList2"/>
    <dgm:cxn modelId="{029B6A41-6A3E-4E11-BAFE-792A93C6D7A1}" type="presParOf" srcId="{5B261751-7196-4084-9786-6801CA94F92A}" destId="{71915CB7-013C-4E5B-B3E0-EFBEE565E5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Durch erhöhen des </a:t>
          </a:r>
          <a:r>
            <a:rPr lang="de-DE" dirty="0" err="1" smtClean="0"/>
            <a:t>Payoffs</a:t>
          </a:r>
          <a:r>
            <a:rPr lang="de-DE" dirty="0" smtClean="0"/>
            <a:t> a erreichen wir ein Absinken des </a:t>
          </a:r>
          <a:r>
            <a:rPr lang="de-DE" dirty="0" err="1" smtClean="0"/>
            <a:t>Thresholds</a:t>
          </a:r>
          <a:r>
            <a:rPr lang="de-DE" dirty="0" smtClean="0"/>
            <a:t>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dgm:pt modelId="{4843D86D-33AE-4142-93D4-94D7D9CABD14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3DA22ED1-1B30-4B67-853F-9E8229786E2E}">
      <dgm:prSet/>
      <dgm:spPr/>
      <dgm:t>
        <a:bodyPr/>
        <a:lstStyle/>
        <a:p>
          <a:pPr rtl="0"/>
          <a:r>
            <a:rPr lang="de-DE" dirty="0" smtClean="0"/>
            <a:t>Ausgehend von einer kleinen Anzahl an Innovatoren.</a:t>
          </a:r>
          <a:endParaRPr lang="de-DE" dirty="0"/>
        </a:p>
      </dgm:t>
    </dgm:pt>
    <dgm:pt modelId="{5A4E0E76-6720-48FB-88AF-1A38A9CF5BD5}" type="parTrans" cxnId="{B37A1A82-DBB0-4444-AA01-F262A7E3ADBF}">
      <dgm:prSet/>
      <dgm:spPr/>
      <dgm:t>
        <a:bodyPr/>
        <a:lstStyle/>
        <a:p>
          <a:endParaRPr lang="de-DE"/>
        </a:p>
      </dgm:t>
    </dgm:pt>
    <dgm:pt modelId="{4C7F175A-3BD2-4D7A-94BB-119003C3E182}" type="sibTrans" cxnId="{B37A1A82-DBB0-4444-AA01-F262A7E3ADBF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4" custScaleY="90449">
        <dgm:presLayoutVars>
          <dgm:chMax val="0"/>
          <dgm:bulletEnabled val="1"/>
        </dgm:presLayoutVars>
      </dgm:prSet>
      <dgm:spPr/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14980F-6B06-49F2-948C-1F1BEA192744}" type="pres">
      <dgm:prSet presAssocID="{034B9240-CD5E-41CD-873E-782209BD951C}" presName="spacer" presStyleCnt="0"/>
      <dgm:spPr/>
    </dgm:pt>
    <dgm:pt modelId="{71915CB7-013C-4E5B-B3E0-EFBEE565E5C6}" type="pres">
      <dgm:prSet presAssocID="{3DA22ED1-1B30-4B67-853F-9E8229786E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46C66BA-4D12-43A4-8228-BE1A78058204}" type="presOf" srcId="{34242BAE-CD79-4F2D-938B-05F37FBB23CB}" destId="{F88E0B37-A890-4311-9855-20E39CC3ABA4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821FBBA-66F8-4857-A8E9-40C8B16ACAF5}" type="presOf" srcId="{3DA22ED1-1B30-4B67-853F-9E8229786E2E}" destId="{71915CB7-013C-4E5B-B3E0-EFBEE565E5C6}" srcOrd="0" destOrd="0" presId="urn:microsoft.com/office/officeart/2005/8/layout/vList2"/>
    <dgm:cxn modelId="{0A8A00BB-D4AD-49C4-B3BC-1E476E165D09}" type="presOf" srcId="{B9B7CC30-4DB0-431B-BE74-25AC1102EBC1}" destId="{5B261751-7196-4084-9786-6801CA94F92A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43306F78-271E-44A3-8BD1-5C7BEB9CBB31}" type="presOf" srcId="{257D7F73-D87F-4CB3-A34C-FD790D127BD5}" destId="{3F6782EF-637E-46AA-8734-1A15D2244A22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B37A1A82-DBB0-4444-AA01-F262A7E3ADBF}" srcId="{B9B7CC30-4DB0-431B-BE74-25AC1102EBC1}" destId="{3DA22ED1-1B30-4B67-853F-9E8229786E2E}" srcOrd="3" destOrd="0" parTransId="{5A4E0E76-6720-48FB-88AF-1A38A9CF5BD5}" sibTransId="{4C7F175A-3BD2-4D7A-94BB-119003C3E182}"/>
    <dgm:cxn modelId="{38F03AD4-7C3C-4252-A58F-37709EFA045D}" type="presOf" srcId="{4843D86D-33AE-4142-93D4-94D7D9CABD14}" destId="{506B85E7-5C97-4CBE-95A0-C6B0DEB3FB56}" srcOrd="0" destOrd="0" presId="urn:microsoft.com/office/officeart/2005/8/layout/vList2"/>
    <dgm:cxn modelId="{03FD1C9F-20C4-48C0-B0C5-B0B9678A8E62}" type="presParOf" srcId="{5B261751-7196-4084-9786-6801CA94F92A}" destId="{3F6782EF-637E-46AA-8734-1A15D2244A22}" srcOrd="0" destOrd="0" presId="urn:microsoft.com/office/officeart/2005/8/layout/vList2"/>
    <dgm:cxn modelId="{A3B8E98D-982D-45C9-8C7F-6FDCE6F271C3}" type="presParOf" srcId="{5B261751-7196-4084-9786-6801CA94F92A}" destId="{6273B659-EFBC-400B-8BE2-AACFE729E0D0}" srcOrd="1" destOrd="0" presId="urn:microsoft.com/office/officeart/2005/8/layout/vList2"/>
    <dgm:cxn modelId="{1B9E902B-0043-4C27-AE29-B7EF70584C7A}" type="presParOf" srcId="{5B261751-7196-4084-9786-6801CA94F92A}" destId="{F88E0B37-A890-4311-9855-20E39CC3ABA4}" srcOrd="2" destOrd="0" presId="urn:microsoft.com/office/officeart/2005/8/layout/vList2"/>
    <dgm:cxn modelId="{AC1FF73A-1CD0-4647-B654-32B4493B4B0E}" type="presParOf" srcId="{5B261751-7196-4084-9786-6801CA94F92A}" destId="{A1B7D5FD-C033-4E2F-954E-D79B76AA9EA2}" srcOrd="3" destOrd="0" presId="urn:microsoft.com/office/officeart/2005/8/layout/vList2"/>
    <dgm:cxn modelId="{A56601CF-70F3-42E8-9EED-10563DE87D65}" type="presParOf" srcId="{5B261751-7196-4084-9786-6801CA94F92A}" destId="{506B85E7-5C97-4CBE-95A0-C6B0DEB3FB56}" srcOrd="4" destOrd="0" presId="urn:microsoft.com/office/officeart/2005/8/layout/vList2"/>
    <dgm:cxn modelId="{664C4124-B6FA-4EBB-8291-EED054A8A8E0}" type="presParOf" srcId="{5B261751-7196-4084-9786-6801CA94F92A}" destId="{D014980F-6B06-49F2-948C-1F1BEA192744}" srcOrd="5" destOrd="0" presId="urn:microsoft.com/office/officeart/2005/8/layout/vList2"/>
    <dgm:cxn modelId="{029B6A41-6A3E-4E11-BAFE-792A93C6D7A1}" type="presParOf" srcId="{5B261751-7196-4084-9786-6801CA94F92A}" destId="{71915CB7-013C-4E5B-B3E0-EFBEE565E5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Annahme eines Netzwerks mit unendlich vielen Knoten.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34242BAE-CD79-4F2D-938B-05F37FBB23CB}">
      <dgm:prSet/>
      <dgm:spPr/>
      <dgm:t>
        <a:bodyPr/>
        <a:lstStyle/>
        <a:p>
          <a:pPr rtl="0"/>
          <a:r>
            <a:rPr lang="de-DE" dirty="0" smtClean="0"/>
            <a:t>Jeder</a:t>
          </a:r>
          <a:r>
            <a:rPr lang="de-DE" baseline="0" dirty="0" smtClean="0"/>
            <a:t> Knoten hat endlich viele Nachbarn.</a:t>
          </a:r>
          <a:endParaRPr lang="de-DE" dirty="0"/>
        </a:p>
      </dgm:t>
    </dgm:pt>
    <dgm:pt modelId="{C2D52D9A-23F7-4BC2-88AE-676BE70C74F2}" type="parTrans" cxnId="{0035C6AA-6A5A-4BB3-AFEF-E8C91F2DDE05}">
      <dgm:prSet/>
      <dgm:spPr/>
      <dgm:t>
        <a:bodyPr/>
        <a:lstStyle/>
        <a:p>
          <a:endParaRPr lang="de-DE"/>
        </a:p>
      </dgm:t>
    </dgm:pt>
    <dgm:pt modelId="{600D9CE2-943B-4DB6-9475-A7FB187E1661}" type="sibTrans" cxnId="{0035C6AA-6A5A-4BB3-AFEF-E8C91F2DDE05}">
      <dgm:prSet/>
      <dgm:spPr/>
      <dgm:t>
        <a:bodyPr/>
        <a:lstStyle/>
        <a:p>
          <a:endParaRPr lang="de-DE"/>
        </a:p>
      </dgm:t>
    </dgm:pt>
    <dgm:pt modelId="{4843D86D-33AE-4142-93D4-94D7D9CABD14}">
      <dgm:prSet/>
      <dgm:spPr/>
      <dgm:t>
        <a:bodyPr/>
        <a:lstStyle/>
        <a:p>
          <a:pPr rtl="0"/>
          <a:r>
            <a:rPr lang="de-DE" dirty="0" smtClean="0"/>
            <a:t>Die Zahl der initialen Innovatoren ist endlich.</a:t>
          </a:r>
          <a:endParaRPr lang="de-DE" dirty="0"/>
        </a:p>
      </dgm:t>
    </dgm:pt>
    <dgm:pt modelId="{B46C64F0-431A-400C-873E-08694D3C7126}" type="parTrans" cxnId="{32C34DD4-D9F1-4A5B-8CB5-2B1FDAC0DAED}">
      <dgm:prSet/>
      <dgm:spPr/>
      <dgm:t>
        <a:bodyPr/>
        <a:lstStyle/>
        <a:p>
          <a:endParaRPr lang="de-DE"/>
        </a:p>
      </dgm:t>
    </dgm:pt>
    <dgm:pt modelId="{034B9240-CD5E-41CD-873E-782209BD951C}" type="sibTrans" cxnId="{32C34DD4-D9F1-4A5B-8CB5-2B1FDAC0DAED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3" custScaleY="8742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B659-EFBC-400B-8BE2-AACFE729E0D0}" type="pres">
      <dgm:prSet presAssocID="{04CBFA01-1D9D-43D3-B3A1-FB52CA915D28}" presName="spacer" presStyleCnt="0"/>
      <dgm:spPr/>
    </dgm:pt>
    <dgm:pt modelId="{F88E0B37-A890-4311-9855-20E39CC3ABA4}" type="pres">
      <dgm:prSet presAssocID="{34242BAE-CD79-4F2D-938B-05F37FBB23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B7D5FD-C033-4E2F-954E-D79B76AA9EA2}" type="pres">
      <dgm:prSet presAssocID="{600D9CE2-943B-4DB6-9475-A7FB187E1661}" presName="spacer" presStyleCnt="0"/>
      <dgm:spPr/>
    </dgm:pt>
    <dgm:pt modelId="{506B85E7-5C97-4CBE-95A0-C6B0DEB3FB56}" type="pres">
      <dgm:prSet presAssocID="{4843D86D-33AE-4142-93D4-94D7D9CABD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101B9E-5453-40F8-A911-1A4E734A4DD4}" type="presOf" srcId="{B9B7CC30-4DB0-431B-BE74-25AC1102EBC1}" destId="{5B261751-7196-4084-9786-6801CA94F92A}" srcOrd="0" destOrd="0" presId="urn:microsoft.com/office/officeart/2005/8/layout/vList2"/>
    <dgm:cxn modelId="{32C34DD4-D9F1-4A5B-8CB5-2B1FDAC0DAED}" srcId="{B9B7CC30-4DB0-431B-BE74-25AC1102EBC1}" destId="{4843D86D-33AE-4142-93D4-94D7D9CABD14}" srcOrd="2" destOrd="0" parTransId="{B46C64F0-431A-400C-873E-08694D3C7126}" sibTransId="{034B9240-CD5E-41CD-873E-782209BD951C}"/>
    <dgm:cxn modelId="{91A57EFF-6B30-4C7F-B88A-B6EC9F95764B}" type="presOf" srcId="{257D7F73-D87F-4CB3-A34C-FD790D127BD5}" destId="{3F6782EF-637E-46AA-8734-1A15D2244A22}" srcOrd="0" destOrd="0" presId="urn:microsoft.com/office/officeart/2005/8/layout/vList2"/>
    <dgm:cxn modelId="{0035C6AA-6A5A-4BB3-AFEF-E8C91F2DDE05}" srcId="{B9B7CC30-4DB0-431B-BE74-25AC1102EBC1}" destId="{34242BAE-CD79-4F2D-938B-05F37FBB23CB}" srcOrd="1" destOrd="0" parTransId="{C2D52D9A-23F7-4BC2-88AE-676BE70C74F2}" sibTransId="{600D9CE2-943B-4DB6-9475-A7FB187E1661}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81BC8210-7096-4D67-A946-923C0C57675E}" type="presOf" srcId="{4843D86D-33AE-4142-93D4-94D7D9CABD14}" destId="{506B85E7-5C97-4CBE-95A0-C6B0DEB3FB56}" srcOrd="0" destOrd="0" presId="urn:microsoft.com/office/officeart/2005/8/layout/vList2"/>
    <dgm:cxn modelId="{5E03F597-6771-43C9-BA5F-A13A8656732E}" type="presOf" srcId="{34242BAE-CD79-4F2D-938B-05F37FBB23CB}" destId="{F88E0B37-A890-4311-9855-20E39CC3ABA4}" srcOrd="0" destOrd="0" presId="urn:microsoft.com/office/officeart/2005/8/layout/vList2"/>
    <dgm:cxn modelId="{7E347625-51B1-4368-A8BA-304BCC6D5DB5}" type="presParOf" srcId="{5B261751-7196-4084-9786-6801CA94F92A}" destId="{3F6782EF-637E-46AA-8734-1A15D2244A22}" srcOrd="0" destOrd="0" presId="urn:microsoft.com/office/officeart/2005/8/layout/vList2"/>
    <dgm:cxn modelId="{C1432865-F28F-497D-BA1F-395B8340C681}" type="presParOf" srcId="{5B261751-7196-4084-9786-6801CA94F92A}" destId="{6273B659-EFBC-400B-8BE2-AACFE729E0D0}" srcOrd="1" destOrd="0" presId="urn:microsoft.com/office/officeart/2005/8/layout/vList2"/>
    <dgm:cxn modelId="{EC7BB529-C7DD-4A1F-8D06-C8AAE6F9EA03}" type="presParOf" srcId="{5B261751-7196-4084-9786-6801CA94F92A}" destId="{F88E0B37-A890-4311-9855-20E39CC3ABA4}" srcOrd="2" destOrd="0" presId="urn:microsoft.com/office/officeart/2005/8/layout/vList2"/>
    <dgm:cxn modelId="{057038F2-E507-4A3B-B523-A400C42646EE}" type="presParOf" srcId="{5B261751-7196-4084-9786-6801CA94F92A}" destId="{A1B7D5FD-C033-4E2F-954E-D79B76AA9EA2}" srcOrd="3" destOrd="0" presId="urn:microsoft.com/office/officeart/2005/8/layout/vList2"/>
    <dgm:cxn modelId="{940462A2-C008-48C5-B445-8FB556656EBA}" type="presParOf" srcId="{5B261751-7196-4084-9786-6801CA94F92A}" destId="{506B85E7-5C97-4CBE-95A0-C6B0DEB3FB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B84FC-40AE-4181-ABE0-7EDDDF54845C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63F3BC67-3C23-4AEB-B242-14B085151273}">
      <dgm:prSet/>
      <dgm:spPr/>
      <dgm:t>
        <a:bodyPr/>
        <a:lstStyle/>
        <a:p>
          <a:pPr rtl="0"/>
          <a:r>
            <a:rPr lang="de-DE" dirty="0" smtClean="0"/>
            <a:t>Bryce Ryan und Neil </a:t>
          </a:r>
          <a:r>
            <a:rPr lang="de-DE" dirty="0" err="1" smtClean="0"/>
            <a:t>Gross</a:t>
          </a:r>
          <a:r>
            <a:rPr lang="de-DE" dirty="0" smtClean="0"/>
            <a:t> </a:t>
          </a:r>
          <a:endParaRPr lang="de-DE" dirty="0"/>
        </a:p>
      </dgm:t>
    </dgm:pt>
    <dgm:pt modelId="{C0D88EBB-0775-4B4F-B94F-65AACAA26563}" type="parTrans" cxnId="{71ECDF01-7670-4577-BBAA-071965D625B4}">
      <dgm:prSet/>
      <dgm:spPr/>
      <dgm:t>
        <a:bodyPr/>
        <a:lstStyle/>
        <a:p>
          <a:endParaRPr lang="de-DE"/>
        </a:p>
      </dgm:t>
    </dgm:pt>
    <dgm:pt modelId="{FEF148A4-B0CF-4CDA-B352-3F2FA548B6F5}" type="sibTrans" cxnId="{71ECDF01-7670-4577-BBAA-071965D625B4}">
      <dgm:prSet/>
      <dgm:spPr/>
      <dgm:t>
        <a:bodyPr/>
        <a:lstStyle/>
        <a:p>
          <a:endParaRPr lang="de-DE"/>
        </a:p>
      </dgm:t>
    </dgm:pt>
    <dgm:pt modelId="{02D5C17D-B669-4B44-B92B-9C467B3FBD6C}">
      <dgm:prSet/>
      <dgm:spPr/>
      <dgm:t>
        <a:bodyPr/>
        <a:lstStyle/>
        <a:p>
          <a:pPr rtl="0"/>
          <a:r>
            <a:rPr lang="de-DE" smtClean="0"/>
            <a:t>Studie von 1950 </a:t>
          </a:r>
          <a:endParaRPr lang="de-DE"/>
        </a:p>
      </dgm:t>
    </dgm:pt>
    <dgm:pt modelId="{B4EDB6C2-572B-4F25-9016-005FD0708A6E}" type="parTrans" cxnId="{4367BD89-EC95-476F-8934-1222A6743949}">
      <dgm:prSet/>
      <dgm:spPr/>
      <dgm:t>
        <a:bodyPr/>
        <a:lstStyle/>
        <a:p>
          <a:endParaRPr lang="de-DE"/>
        </a:p>
      </dgm:t>
    </dgm:pt>
    <dgm:pt modelId="{0CB4D4C3-5AAB-4935-9A56-1C683E819AD4}" type="sibTrans" cxnId="{4367BD89-EC95-476F-8934-1222A6743949}">
      <dgm:prSet/>
      <dgm:spPr/>
      <dgm:t>
        <a:bodyPr/>
        <a:lstStyle/>
        <a:p>
          <a:endParaRPr lang="de-DE"/>
        </a:p>
      </dgm:t>
    </dgm:pt>
    <dgm:pt modelId="{04047542-B815-4D71-A481-1410A573228E}">
      <dgm:prSet/>
      <dgm:spPr/>
      <dgm:t>
        <a:bodyPr/>
        <a:lstStyle/>
        <a:p>
          <a:pPr rtl="0"/>
          <a:r>
            <a:rPr lang="de-DE" smtClean="0"/>
            <a:t>Ausbreitung von neuem Saatgut in Iowa</a:t>
          </a:r>
          <a:endParaRPr lang="de-DE"/>
        </a:p>
      </dgm:t>
    </dgm:pt>
    <dgm:pt modelId="{A995148F-A3DD-4DB5-AA8A-21B497B67B7D}" type="parTrans" cxnId="{9CB93116-4767-4AD2-80E4-6AC9DC323265}">
      <dgm:prSet/>
      <dgm:spPr/>
      <dgm:t>
        <a:bodyPr/>
        <a:lstStyle/>
        <a:p>
          <a:endParaRPr lang="de-DE"/>
        </a:p>
      </dgm:t>
    </dgm:pt>
    <dgm:pt modelId="{5D41B68D-4BE7-4274-8860-E5541BFBC8CC}" type="sibTrans" cxnId="{9CB93116-4767-4AD2-80E4-6AC9DC323265}">
      <dgm:prSet/>
      <dgm:spPr/>
      <dgm:t>
        <a:bodyPr/>
        <a:lstStyle/>
        <a:p>
          <a:endParaRPr lang="de-DE"/>
        </a:p>
      </dgm:t>
    </dgm:pt>
    <dgm:pt modelId="{9466EA2A-DE47-4F3B-BCED-85D866C5C123}">
      <dgm:prSet/>
      <dgm:spPr/>
      <dgm:t>
        <a:bodyPr/>
        <a:lstStyle/>
        <a:p>
          <a:pPr rtl="0"/>
          <a:r>
            <a:rPr lang="de-DE" smtClean="0"/>
            <a:t>Eine der frühesten Studien zum Thema Verhaltensausbreitung</a:t>
          </a:r>
          <a:endParaRPr lang="de-DE"/>
        </a:p>
      </dgm:t>
    </dgm:pt>
    <dgm:pt modelId="{A0C979FF-4718-4998-9AEA-AF60A4E10B39}" type="parTrans" cxnId="{0CC0175B-F038-41C1-8A86-C4B44F4893B8}">
      <dgm:prSet/>
      <dgm:spPr/>
      <dgm:t>
        <a:bodyPr/>
        <a:lstStyle/>
        <a:p>
          <a:endParaRPr lang="de-DE"/>
        </a:p>
      </dgm:t>
    </dgm:pt>
    <dgm:pt modelId="{50620941-B480-47CD-8BBF-798659277236}" type="sibTrans" cxnId="{0CC0175B-F038-41C1-8A86-C4B44F4893B8}">
      <dgm:prSet/>
      <dgm:spPr/>
      <dgm:t>
        <a:bodyPr/>
        <a:lstStyle/>
        <a:p>
          <a:endParaRPr lang="de-DE"/>
        </a:p>
      </dgm:t>
    </dgm:pt>
    <dgm:pt modelId="{C82B3E33-9B01-488B-9627-B70580F75822}" type="pres">
      <dgm:prSet presAssocID="{E1AB84FC-40AE-4181-ABE0-7EDDDF548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C58EFC0-33AA-49B7-AA9E-D30C7B183593}" type="pres">
      <dgm:prSet presAssocID="{63F3BC67-3C23-4AEB-B242-14B08515127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4A027B-3605-4948-9B51-2012797B449B}" type="pres">
      <dgm:prSet presAssocID="{FEF148A4-B0CF-4CDA-B352-3F2FA548B6F5}" presName="spacer" presStyleCnt="0"/>
      <dgm:spPr/>
    </dgm:pt>
    <dgm:pt modelId="{867FFF45-3F9E-4595-A56F-E99BCF2180A5}" type="pres">
      <dgm:prSet presAssocID="{02D5C17D-B669-4B44-B92B-9C467B3FBD6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035DC6-72D9-44EB-A199-C1EB24B3BFB2}" type="pres">
      <dgm:prSet presAssocID="{0CB4D4C3-5AAB-4935-9A56-1C683E819AD4}" presName="spacer" presStyleCnt="0"/>
      <dgm:spPr/>
    </dgm:pt>
    <dgm:pt modelId="{3AF9DA11-BB87-4CEC-9E77-54F106343663}" type="pres">
      <dgm:prSet presAssocID="{04047542-B815-4D71-A481-1410A573228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19E293-E9C8-42E1-8966-038AA90A846A}" type="pres">
      <dgm:prSet presAssocID="{5D41B68D-4BE7-4274-8860-E5541BFBC8CC}" presName="spacer" presStyleCnt="0"/>
      <dgm:spPr/>
    </dgm:pt>
    <dgm:pt modelId="{6151C91B-7AA5-46BE-88C4-B145EA5D5806}" type="pres">
      <dgm:prSet presAssocID="{9466EA2A-DE47-4F3B-BCED-85D866C5C1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367BD89-EC95-476F-8934-1222A6743949}" srcId="{E1AB84FC-40AE-4181-ABE0-7EDDDF54845C}" destId="{02D5C17D-B669-4B44-B92B-9C467B3FBD6C}" srcOrd="1" destOrd="0" parTransId="{B4EDB6C2-572B-4F25-9016-005FD0708A6E}" sibTransId="{0CB4D4C3-5AAB-4935-9A56-1C683E819AD4}"/>
    <dgm:cxn modelId="{9CB93116-4767-4AD2-80E4-6AC9DC323265}" srcId="{E1AB84FC-40AE-4181-ABE0-7EDDDF54845C}" destId="{04047542-B815-4D71-A481-1410A573228E}" srcOrd="2" destOrd="0" parTransId="{A995148F-A3DD-4DB5-AA8A-21B497B67B7D}" sibTransId="{5D41B68D-4BE7-4274-8860-E5541BFBC8CC}"/>
    <dgm:cxn modelId="{CDC96FE5-7DA7-413C-B4FC-B0FDE8C38588}" type="presOf" srcId="{04047542-B815-4D71-A481-1410A573228E}" destId="{3AF9DA11-BB87-4CEC-9E77-54F106343663}" srcOrd="0" destOrd="0" presId="urn:microsoft.com/office/officeart/2005/8/layout/vList2"/>
    <dgm:cxn modelId="{FAB52461-3C0D-43E0-9FEA-EC7320110011}" type="presOf" srcId="{02D5C17D-B669-4B44-B92B-9C467B3FBD6C}" destId="{867FFF45-3F9E-4595-A56F-E99BCF2180A5}" srcOrd="0" destOrd="0" presId="urn:microsoft.com/office/officeart/2005/8/layout/vList2"/>
    <dgm:cxn modelId="{1BD31F9E-3515-4013-84BF-0F4B399AC7CA}" type="presOf" srcId="{63F3BC67-3C23-4AEB-B242-14B085151273}" destId="{3C58EFC0-33AA-49B7-AA9E-D30C7B183593}" srcOrd="0" destOrd="0" presId="urn:microsoft.com/office/officeart/2005/8/layout/vList2"/>
    <dgm:cxn modelId="{2B0D29AB-440C-4572-8AC5-743DCBC1092F}" type="presOf" srcId="{E1AB84FC-40AE-4181-ABE0-7EDDDF54845C}" destId="{C82B3E33-9B01-488B-9627-B70580F75822}" srcOrd="0" destOrd="0" presId="urn:microsoft.com/office/officeart/2005/8/layout/vList2"/>
    <dgm:cxn modelId="{5D009116-852C-4B3F-A4CF-050AA323756B}" type="presOf" srcId="{9466EA2A-DE47-4F3B-BCED-85D866C5C123}" destId="{6151C91B-7AA5-46BE-88C4-B145EA5D5806}" srcOrd="0" destOrd="0" presId="urn:microsoft.com/office/officeart/2005/8/layout/vList2"/>
    <dgm:cxn modelId="{71ECDF01-7670-4577-BBAA-071965D625B4}" srcId="{E1AB84FC-40AE-4181-ABE0-7EDDDF54845C}" destId="{63F3BC67-3C23-4AEB-B242-14B085151273}" srcOrd="0" destOrd="0" parTransId="{C0D88EBB-0775-4B4F-B94F-65AACAA26563}" sibTransId="{FEF148A4-B0CF-4CDA-B352-3F2FA548B6F5}"/>
    <dgm:cxn modelId="{0CC0175B-F038-41C1-8A86-C4B44F4893B8}" srcId="{E1AB84FC-40AE-4181-ABE0-7EDDDF54845C}" destId="{9466EA2A-DE47-4F3B-BCED-85D866C5C123}" srcOrd="3" destOrd="0" parTransId="{A0C979FF-4718-4998-9AEA-AF60A4E10B39}" sibTransId="{50620941-B480-47CD-8BBF-798659277236}"/>
    <dgm:cxn modelId="{13D871D1-9ABA-4CB1-94E0-075301B41C72}" type="presParOf" srcId="{C82B3E33-9B01-488B-9627-B70580F75822}" destId="{3C58EFC0-33AA-49B7-AA9E-D30C7B183593}" srcOrd="0" destOrd="0" presId="urn:microsoft.com/office/officeart/2005/8/layout/vList2"/>
    <dgm:cxn modelId="{A6B57C48-B1B4-46DB-B0B4-5385C110FA3D}" type="presParOf" srcId="{C82B3E33-9B01-488B-9627-B70580F75822}" destId="{894A027B-3605-4948-9B51-2012797B449B}" srcOrd="1" destOrd="0" presId="urn:microsoft.com/office/officeart/2005/8/layout/vList2"/>
    <dgm:cxn modelId="{236F0400-C0FF-4CC7-A035-CA951EC89C5F}" type="presParOf" srcId="{C82B3E33-9B01-488B-9627-B70580F75822}" destId="{867FFF45-3F9E-4595-A56F-E99BCF2180A5}" srcOrd="2" destOrd="0" presId="urn:microsoft.com/office/officeart/2005/8/layout/vList2"/>
    <dgm:cxn modelId="{08496F43-2A4A-49EB-B60E-E9626B161CFE}" type="presParOf" srcId="{C82B3E33-9B01-488B-9627-B70580F75822}" destId="{B0035DC6-72D9-44EB-A199-C1EB24B3BFB2}" srcOrd="3" destOrd="0" presId="urn:microsoft.com/office/officeart/2005/8/layout/vList2"/>
    <dgm:cxn modelId="{EEF5E8C4-B4CC-4449-8204-1EE3150EFA46}" type="presParOf" srcId="{C82B3E33-9B01-488B-9627-B70580F75822}" destId="{3AF9DA11-BB87-4CEC-9E77-54F106343663}" srcOrd="4" destOrd="0" presId="urn:microsoft.com/office/officeart/2005/8/layout/vList2"/>
    <dgm:cxn modelId="{CB3F3D9B-3B14-4C38-898B-FD4944693066}" type="presParOf" srcId="{C82B3E33-9B01-488B-9627-B70580F75822}" destId="{7019E293-E9C8-42E1-8966-038AA90A846A}" srcOrd="5" destOrd="0" presId="urn:microsoft.com/office/officeart/2005/8/layout/vList2"/>
    <dgm:cxn modelId="{4F1FB20E-A12C-49AE-90FE-C4FF97E751FA}" type="presParOf" srcId="{C82B3E33-9B01-488B-9627-B70580F75822}" destId="{6151C91B-7AA5-46BE-88C4-B145EA5D58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3B16374-11B4-4E53-A41D-893F768877E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031D9D-8ABF-40A1-908F-6EF804A5F46C}">
      <dgm:prSet phldrT="[Text]"/>
      <dgm:spPr/>
      <dgm:t>
        <a:bodyPr/>
        <a:lstStyle/>
        <a:p>
          <a:r>
            <a:rPr lang="de-DE" dirty="0" smtClean="0"/>
            <a:t>Definition:</a:t>
          </a:r>
          <a:endParaRPr lang="de-DE" dirty="0"/>
        </a:p>
      </dgm:t>
    </dgm:pt>
    <dgm:pt modelId="{5B028780-B6B8-4685-B5C9-38549092FC22}" type="parTrans" cxnId="{71782D84-8AB1-4241-AF4C-079B650097C8}">
      <dgm:prSet/>
      <dgm:spPr/>
      <dgm:t>
        <a:bodyPr/>
        <a:lstStyle/>
        <a:p>
          <a:endParaRPr lang="de-DE"/>
        </a:p>
      </dgm:t>
    </dgm:pt>
    <dgm:pt modelId="{46623E31-3A85-4217-B0B8-1F8B740B88A1}" type="sibTrans" cxnId="{71782D84-8AB1-4241-AF4C-079B650097C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069D481E-0680-44E1-B164-A83242F5A1A2}">
          <dgm:prSet/>
          <dgm:spPr/>
          <dgm:t>
            <a:bodyPr/>
            <a:lstStyle/>
            <a:p>
              <a:pPr rtl="0"/>
              <a:r>
                <a:rPr lang="de-DE" dirty="0" smtClean="0"/>
                <a:t>Die</a:t>
              </a:r>
              <a:r>
                <a:rPr lang="de-DE" baseline="0" dirty="0" smtClean="0"/>
                <a:t> Kapazität einer Kaskade ist der größte Wert des </a:t>
              </a:r>
              <a14:m>
                <m:oMath xmlns:m="http://schemas.openxmlformats.org/officeDocument/2006/math"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𝑇h𝑟𝑒𝑠h𝑜𝑙𝑑𝑠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b="0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, </m:t>
                  </m:r>
                </m:oMath>
              </a14:m>
              <a:r>
                <a:rPr lang="de-DE" baseline="0" dirty="0" smtClean="0"/>
                <a:t>für welchen eine endliche Anzahl an Innovatoren ein Equilibrium herbeiführen kann.</a:t>
              </a:r>
              <a:endParaRPr lang="de-DE" dirty="0"/>
            </a:p>
          </dgm:t>
        </dgm:pt>
      </mc:Choice>
      <mc:Fallback>
        <dgm:pt modelId="{069D481E-0680-44E1-B164-A83242F5A1A2}">
          <dgm:prSet/>
          <dgm:spPr/>
          <dgm:t>
            <a:bodyPr/>
            <a:lstStyle/>
            <a:p>
              <a:pPr rtl="0"/>
              <a:r>
                <a:rPr lang="de-DE" dirty="0" smtClean="0"/>
                <a:t>Die</a:t>
              </a:r>
              <a:r>
                <a:rPr lang="de-DE" baseline="0" dirty="0" smtClean="0"/>
                <a:t> Kapazität einer Kaskade ist der größte Wert des </a:t>
              </a:r>
              <a:r>
                <a:rPr lang="de-DE" i="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𝑇ℎ𝑟𝑒𝑠ℎ𝑜𝑙𝑑𝑠 𝑞</a:t>
              </a:r>
              <a:r>
                <a:rPr lang="de-DE" b="0" i="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, </a:t>
              </a:r>
              <a:r>
                <a:rPr lang="de-DE" baseline="0" dirty="0" smtClean="0"/>
                <a:t>für welchen eine endliche Anzahl an Innovatoren ein Equilibrium herbeiführen kann.</a:t>
              </a:r>
              <a:endParaRPr lang="de-DE" dirty="0"/>
            </a:p>
          </dgm:t>
        </dgm:pt>
      </mc:Fallback>
    </mc:AlternateContent>
    <dgm:pt modelId="{AC57A610-AE7E-49D7-80E0-D38414E2054A}" type="parTrans" cxnId="{A702A025-D205-42A3-B5AA-946FFBD2876C}">
      <dgm:prSet/>
      <dgm:spPr/>
      <dgm:t>
        <a:bodyPr/>
        <a:lstStyle/>
        <a:p>
          <a:endParaRPr lang="de-DE"/>
        </a:p>
      </dgm:t>
    </dgm:pt>
    <dgm:pt modelId="{00716D7F-6D2F-4110-A1A6-5E161901D823}" type="sibTrans" cxnId="{A702A025-D205-42A3-B5AA-946FFBD2876C}">
      <dgm:prSet/>
      <dgm:spPr/>
      <dgm:t>
        <a:bodyPr/>
        <a:lstStyle/>
        <a:p>
          <a:endParaRPr lang="de-DE"/>
        </a:p>
      </dgm:t>
    </dgm:pt>
    <dgm:pt modelId="{5E44E47F-0B6B-4F24-81C4-0AD22B8E06AD}" type="pres">
      <dgm:prSet presAssocID="{73B16374-11B4-4E53-A41D-893F768877E3}" presName="linear" presStyleCnt="0">
        <dgm:presLayoutVars>
          <dgm:dir/>
          <dgm:animLvl val="lvl"/>
          <dgm:resizeHandles val="exact"/>
        </dgm:presLayoutVars>
      </dgm:prSet>
      <dgm:spPr/>
    </dgm:pt>
    <dgm:pt modelId="{91DCEDBB-B69F-440E-9EDE-8BAA1DB1D2B4}" type="pres">
      <dgm:prSet presAssocID="{83031D9D-8ABF-40A1-908F-6EF804A5F46C}" presName="parentLin" presStyleCnt="0"/>
      <dgm:spPr/>
    </dgm:pt>
    <dgm:pt modelId="{B4CE12B3-FF30-4E2A-888D-68618357C91B}" type="pres">
      <dgm:prSet presAssocID="{83031D9D-8ABF-40A1-908F-6EF804A5F46C}" presName="parentLeftMargin" presStyleLbl="node1" presStyleIdx="0" presStyleCnt="1"/>
      <dgm:spPr/>
    </dgm:pt>
    <dgm:pt modelId="{58273D52-AB90-4BA2-9083-5E30DB36918B}" type="pres">
      <dgm:prSet presAssocID="{83031D9D-8ABF-40A1-908F-6EF804A5F4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8E950B-E3B8-47B0-84E0-8E7D2B5196C3}" type="pres">
      <dgm:prSet presAssocID="{83031D9D-8ABF-40A1-908F-6EF804A5F46C}" presName="negativeSpace" presStyleCnt="0"/>
      <dgm:spPr/>
    </dgm:pt>
    <dgm:pt modelId="{38780F9A-95E2-4844-9334-CF2977453B7D}" type="pres">
      <dgm:prSet presAssocID="{83031D9D-8ABF-40A1-908F-6EF804A5F46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242615-3CE1-4065-BE59-0D555C8222E1}" type="presOf" srcId="{83031D9D-8ABF-40A1-908F-6EF804A5F46C}" destId="{B4CE12B3-FF30-4E2A-888D-68618357C91B}" srcOrd="0" destOrd="0" presId="urn:microsoft.com/office/officeart/2005/8/layout/list1"/>
    <dgm:cxn modelId="{A3320704-149E-4DCB-BD26-08BC1C552704}" type="presOf" srcId="{73B16374-11B4-4E53-A41D-893F768877E3}" destId="{5E44E47F-0B6B-4F24-81C4-0AD22B8E06AD}" srcOrd="0" destOrd="0" presId="urn:microsoft.com/office/officeart/2005/8/layout/list1"/>
    <dgm:cxn modelId="{B0495F23-EA39-4F58-A26F-AFF9D5D20AB7}" type="presOf" srcId="{83031D9D-8ABF-40A1-908F-6EF804A5F46C}" destId="{58273D52-AB90-4BA2-9083-5E30DB36918B}" srcOrd="1" destOrd="0" presId="urn:microsoft.com/office/officeart/2005/8/layout/list1"/>
    <dgm:cxn modelId="{71782D84-8AB1-4241-AF4C-079B650097C8}" srcId="{73B16374-11B4-4E53-A41D-893F768877E3}" destId="{83031D9D-8ABF-40A1-908F-6EF804A5F46C}" srcOrd="0" destOrd="0" parTransId="{5B028780-B6B8-4685-B5C9-38549092FC22}" sibTransId="{46623E31-3A85-4217-B0B8-1F8B740B88A1}"/>
    <dgm:cxn modelId="{A702A025-D205-42A3-B5AA-946FFBD2876C}" srcId="{83031D9D-8ABF-40A1-908F-6EF804A5F46C}" destId="{069D481E-0680-44E1-B164-A83242F5A1A2}" srcOrd="0" destOrd="0" parTransId="{AC57A610-AE7E-49D7-80E0-D38414E2054A}" sibTransId="{00716D7F-6D2F-4110-A1A6-5E161901D823}"/>
    <dgm:cxn modelId="{DF60CD3A-C2DE-40E0-858F-A7EAEFAC3C55}" type="presOf" srcId="{069D481E-0680-44E1-B164-A83242F5A1A2}" destId="{38780F9A-95E2-4844-9334-CF2977453B7D}" srcOrd="0" destOrd="0" presId="urn:microsoft.com/office/officeart/2005/8/layout/list1"/>
    <dgm:cxn modelId="{3A02EC59-1444-46EA-8232-1A3BE46F70BF}" type="presParOf" srcId="{5E44E47F-0B6B-4F24-81C4-0AD22B8E06AD}" destId="{91DCEDBB-B69F-440E-9EDE-8BAA1DB1D2B4}" srcOrd="0" destOrd="0" presId="urn:microsoft.com/office/officeart/2005/8/layout/list1"/>
    <dgm:cxn modelId="{C907737E-D297-470D-8E33-1CEC0DE1AFE7}" type="presParOf" srcId="{91DCEDBB-B69F-440E-9EDE-8BAA1DB1D2B4}" destId="{B4CE12B3-FF30-4E2A-888D-68618357C91B}" srcOrd="0" destOrd="0" presId="urn:microsoft.com/office/officeart/2005/8/layout/list1"/>
    <dgm:cxn modelId="{0942B057-3B78-4EF4-9DAA-FC206D4E89B1}" type="presParOf" srcId="{91DCEDBB-B69F-440E-9EDE-8BAA1DB1D2B4}" destId="{58273D52-AB90-4BA2-9083-5E30DB36918B}" srcOrd="1" destOrd="0" presId="urn:microsoft.com/office/officeart/2005/8/layout/list1"/>
    <dgm:cxn modelId="{0DFA5976-21E3-4CB8-B8E4-7173C5F29BE6}" type="presParOf" srcId="{5E44E47F-0B6B-4F24-81C4-0AD22B8E06AD}" destId="{DD8E950B-E3B8-47B0-84E0-8E7D2B5196C3}" srcOrd="1" destOrd="0" presId="urn:microsoft.com/office/officeart/2005/8/layout/list1"/>
    <dgm:cxn modelId="{BF4C9CE5-227E-4F25-B5B5-494D2B204AB7}" type="presParOf" srcId="{5E44E47F-0B6B-4F24-81C4-0AD22B8E06AD}" destId="{38780F9A-95E2-4844-9334-CF2977453B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B16374-11B4-4E53-A41D-893F768877E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031D9D-8ABF-40A1-908F-6EF804A5F46C}">
      <dgm:prSet phldrT="[Text]"/>
      <dgm:spPr/>
      <dgm:t>
        <a:bodyPr/>
        <a:lstStyle/>
        <a:p>
          <a:r>
            <a:rPr lang="de-DE" dirty="0" smtClean="0"/>
            <a:t>Definition:</a:t>
          </a:r>
          <a:endParaRPr lang="de-DE" dirty="0"/>
        </a:p>
      </dgm:t>
    </dgm:pt>
    <dgm:pt modelId="{5B028780-B6B8-4685-B5C9-38549092FC22}" type="parTrans" cxnId="{71782D84-8AB1-4241-AF4C-079B650097C8}">
      <dgm:prSet/>
      <dgm:spPr/>
      <dgm:t>
        <a:bodyPr/>
        <a:lstStyle/>
        <a:p>
          <a:endParaRPr lang="de-DE"/>
        </a:p>
      </dgm:t>
    </dgm:pt>
    <dgm:pt modelId="{46623E31-3A85-4217-B0B8-1F8B740B88A1}" type="sibTrans" cxnId="{71782D84-8AB1-4241-AF4C-079B650097C8}">
      <dgm:prSet/>
      <dgm:spPr/>
      <dgm:t>
        <a:bodyPr/>
        <a:lstStyle/>
        <a:p>
          <a:endParaRPr lang="de-DE"/>
        </a:p>
      </dgm:t>
    </dgm:pt>
    <dgm:pt modelId="{069D481E-0680-44E1-B164-A83242F5A1A2}">
      <dgm:prSet/>
      <dgm:spPr>
        <a:blipFill rotWithShape="0">
          <a:blip xmlns:r="http://schemas.openxmlformats.org/officeDocument/2006/relationships" r:embed="rId1"/>
          <a:stretch>
            <a:fillRect b="-183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C57A610-AE7E-49D7-80E0-D38414E2054A}" type="parTrans" cxnId="{A702A025-D205-42A3-B5AA-946FFBD2876C}">
      <dgm:prSet/>
      <dgm:spPr/>
      <dgm:t>
        <a:bodyPr/>
        <a:lstStyle/>
        <a:p>
          <a:endParaRPr lang="de-DE"/>
        </a:p>
      </dgm:t>
    </dgm:pt>
    <dgm:pt modelId="{00716D7F-6D2F-4110-A1A6-5E161901D823}" type="sibTrans" cxnId="{A702A025-D205-42A3-B5AA-946FFBD2876C}">
      <dgm:prSet/>
      <dgm:spPr/>
      <dgm:t>
        <a:bodyPr/>
        <a:lstStyle/>
        <a:p>
          <a:endParaRPr lang="de-DE"/>
        </a:p>
      </dgm:t>
    </dgm:pt>
    <dgm:pt modelId="{5E44E47F-0B6B-4F24-81C4-0AD22B8E06AD}" type="pres">
      <dgm:prSet presAssocID="{73B16374-11B4-4E53-A41D-893F768877E3}" presName="linear" presStyleCnt="0">
        <dgm:presLayoutVars>
          <dgm:dir/>
          <dgm:animLvl val="lvl"/>
          <dgm:resizeHandles val="exact"/>
        </dgm:presLayoutVars>
      </dgm:prSet>
      <dgm:spPr/>
    </dgm:pt>
    <dgm:pt modelId="{91DCEDBB-B69F-440E-9EDE-8BAA1DB1D2B4}" type="pres">
      <dgm:prSet presAssocID="{83031D9D-8ABF-40A1-908F-6EF804A5F46C}" presName="parentLin" presStyleCnt="0"/>
      <dgm:spPr/>
    </dgm:pt>
    <dgm:pt modelId="{B4CE12B3-FF30-4E2A-888D-68618357C91B}" type="pres">
      <dgm:prSet presAssocID="{83031D9D-8ABF-40A1-908F-6EF804A5F46C}" presName="parentLeftMargin" presStyleLbl="node1" presStyleIdx="0" presStyleCnt="1"/>
      <dgm:spPr/>
    </dgm:pt>
    <dgm:pt modelId="{58273D52-AB90-4BA2-9083-5E30DB36918B}" type="pres">
      <dgm:prSet presAssocID="{83031D9D-8ABF-40A1-908F-6EF804A5F4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8E950B-E3B8-47B0-84E0-8E7D2B5196C3}" type="pres">
      <dgm:prSet presAssocID="{83031D9D-8ABF-40A1-908F-6EF804A5F46C}" presName="negativeSpace" presStyleCnt="0"/>
      <dgm:spPr/>
    </dgm:pt>
    <dgm:pt modelId="{38780F9A-95E2-4844-9334-CF2977453B7D}" type="pres">
      <dgm:prSet presAssocID="{83031D9D-8ABF-40A1-908F-6EF804A5F46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242615-3CE1-4065-BE59-0D555C8222E1}" type="presOf" srcId="{83031D9D-8ABF-40A1-908F-6EF804A5F46C}" destId="{B4CE12B3-FF30-4E2A-888D-68618357C91B}" srcOrd="0" destOrd="0" presId="urn:microsoft.com/office/officeart/2005/8/layout/list1"/>
    <dgm:cxn modelId="{A3320704-149E-4DCB-BD26-08BC1C552704}" type="presOf" srcId="{73B16374-11B4-4E53-A41D-893F768877E3}" destId="{5E44E47F-0B6B-4F24-81C4-0AD22B8E06AD}" srcOrd="0" destOrd="0" presId="urn:microsoft.com/office/officeart/2005/8/layout/list1"/>
    <dgm:cxn modelId="{B0495F23-EA39-4F58-A26F-AFF9D5D20AB7}" type="presOf" srcId="{83031D9D-8ABF-40A1-908F-6EF804A5F46C}" destId="{58273D52-AB90-4BA2-9083-5E30DB36918B}" srcOrd="1" destOrd="0" presId="urn:microsoft.com/office/officeart/2005/8/layout/list1"/>
    <dgm:cxn modelId="{71782D84-8AB1-4241-AF4C-079B650097C8}" srcId="{73B16374-11B4-4E53-A41D-893F768877E3}" destId="{83031D9D-8ABF-40A1-908F-6EF804A5F46C}" srcOrd="0" destOrd="0" parTransId="{5B028780-B6B8-4685-B5C9-38549092FC22}" sibTransId="{46623E31-3A85-4217-B0B8-1F8B740B88A1}"/>
    <dgm:cxn modelId="{A702A025-D205-42A3-B5AA-946FFBD2876C}" srcId="{83031D9D-8ABF-40A1-908F-6EF804A5F46C}" destId="{069D481E-0680-44E1-B164-A83242F5A1A2}" srcOrd="0" destOrd="0" parTransId="{AC57A610-AE7E-49D7-80E0-D38414E2054A}" sibTransId="{00716D7F-6D2F-4110-A1A6-5E161901D823}"/>
    <dgm:cxn modelId="{DF60CD3A-C2DE-40E0-858F-A7EAEFAC3C55}" type="presOf" srcId="{069D481E-0680-44E1-B164-A83242F5A1A2}" destId="{38780F9A-95E2-4844-9334-CF2977453B7D}" srcOrd="0" destOrd="0" presId="urn:microsoft.com/office/officeart/2005/8/layout/list1"/>
    <dgm:cxn modelId="{3A02EC59-1444-46EA-8232-1A3BE46F70BF}" type="presParOf" srcId="{5E44E47F-0B6B-4F24-81C4-0AD22B8E06AD}" destId="{91DCEDBB-B69F-440E-9EDE-8BAA1DB1D2B4}" srcOrd="0" destOrd="0" presId="urn:microsoft.com/office/officeart/2005/8/layout/list1"/>
    <dgm:cxn modelId="{C907737E-D297-470D-8E33-1CEC0DE1AFE7}" type="presParOf" srcId="{91DCEDBB-B69F-440E-9EDE-8BAA1DB1D2B4}" destId="{B4CE12B3-FF30-4E2A-888D-68618357C91B}" srcOrd="0" destOrd="0" presId="urn:microsoft.com/office/officeart/2005/8/layout/list1"/>
    <dgm:cxn modelId="{0942B057-3B78-4EF4-9DAA-FC206D4E89B1}" type="presParOf" srcId="{91DCEDBB-B69F-440E-9EDE-8BAA1DB1D2B4}" destId="{58273D52-AB90-4BA2-9083-5E30DB36918B}" srcOrd="1" destOrd="0" presId="urn:microsoft.com/office/officeart/2005/8/layout/list1"/>
    <dgm:cxn modelId="{0DFA5976-21E3-4CB8-B8E4-7173C5F29BE6}" type="presParOf" srcId="{5E44E47F-0B6B-4F24-81C4-0AD22B8E06AD}" destId="{DD8E950B-E3B8-47B0-84E0-8E7D2B5196C3}" srcOrd="1" destOrd="0" presId="urn:microsoft.com/office/officeart/2005/8/layout/list1"/>
    <dgm:cxn modelId="{BF4C9CE5-227E-4F25-B5B5-494D2B204AB7}" type="presParOf" srcId="{5E44E47F-0B6B-4F24-81C4-0AD22B8E06AD}" destId="{38780F9A-95E2-4844-9334-CF2977453B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Beispiel</a:t>
          </a:r>
          <a:r>
            <a:rPr lang="de-DE" baseline="0" dirty="0" smtClean="0"/>
            <a:t> anhand des infiniten Pfades: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1" custScaleY="21370" custLinFactNeighborX="1078" custLinFactNeighborY="534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D927177-DEB8-4655-8276-41A49098BBC1}" type="presOf" srcId="{B9B7CC30-4DB0-431B-BE74-25AC1102EBC1}" destId="{5B261751-7196-4084-9786-6801CA94F92A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E0514386-E984-4C90-AE9E-A4043E0FC080}" type="presOf" srcId="{257D7F73-D87F-4CB3-A34C-FD790D127BD5}" destId="{3F6782EF-637E-46AA-8734-1A15D2244A22}" srcOrd="0" destOrd="0" presId="urn:microsoft.com/office/officeart/2005/8/layout/vList2"/>
    <dgm:cxn modelId="{8B51F3E8-ECD6-4911-84BA-B58337E263FF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Beispiel</a:t>
          </a:r>
          <a:r>
            <a:rPr lang="de-DE" baseline="0" dirty="0" smtClean="0"/>
            <a:t> anhand des infiniten Gitters: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1" custScaleY="21370" custLinFactNeighborY="16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6E54AA-DA4F-4A3E-84F6-78F1C53DB7B0}" type="presOf" srcId="{B9B7CC30-4DB0-431B-BE74-25AC1102EBC1}" destId="{5B261751-7196-4084-9786-6801CA94F92A}" srcOrd="0" destOrd="0" presId="urn:microsoft.com/office/officeart/2005/8/layout/vList2"/>
    <dgm:cxn modelId="{9C19C4BE-92C4-4A16-879F-B0E9097DB090}" type="presOf" srcId="{257D7F73-D87F-4CB3-A34C-FD790D127BD5}" destId="{3F6782EF-637E-46AA-8734-1A15D2244A22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BB980A52-7254-4C11-BE9C-E2AE1893C48D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B9B7CC30-4DB0-431B-BE74-25AC1102EBC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257D7F73-D87F-4CB3-A34C-FD790D127BD5}">
      <dgm:prSet/>
      <dgm:spPr/>
      <dgm:t>
        <a:bodyPr/>
        <a:lstStyle/>
        <a:p>
          <a:pPr rtl="0"/>
          <a:r>
            <a:rPr lang="de-DE" dirty="0" smtClean="0"/>
            <a:t>Gibt es ein Maximum für die Kapazität einer Kaskade?</a:t>
          </a:r>
          <a:endParaRPr lang="de-DE" dirty="0"/>
        </a:p>
      </dgm:t>
    </dgm:pt>
    <dgm:pt modelId="{6B5423B0-6952-4C26-B1DC-7592C34EA012}" type="parTrans" cxnId="{5CE64BD2-D19D-44AA-92E2-080A6FB59697}">
      <dgm:prSet/>
      <dgm:spPr/>
      <dgm:t>
        <a:bodyPr/>
        <a:lstStyle/>
        <a:p>
          <a:endParaRPr lang="de-DE"/>
        </a:p>
      </dgm:t>
    </dgm:pt>
    <dgm:pt modelId="{04CBFA01-1D9D-43D3-B3A1-FB52CA915D28}" type="sibTrans" cxnId="{5CE64BD2-D19D-44AA-92E2-080A6FB59697}">
      <dgm:prSet/>
      <dgm:spPr/>
      <dgm:t>
        <a:bodyPr/>
        <a:lstStyle/>
        <a:p>
          <a:endParaRPr lang="de-DE"/>
        </a:p>
      </dgm:t>
    </dgm:pt>
    <dgm:pt modelId="{5B261751-7196-4084-9786-6801CA94F92A}" type="pres">
      <dgm:prSet presAssocID="{B9B7CC30-4DB0-431B-BE74-25AC1102EBC1}" presName="linear" presStyleCnt="0">
        <dgm:presLayoutVars>
          <dgm:animLvl val="lvl"/>
          <dgm:resizeHandles val="exact"/>
        </dgm:presLayoutVars>
      </dgm:prSet>
      <dgm:spPr/>
    </dgm:pt>
    <dgm:pt modelId="{3F6782EF-637E-46AA-8734-1A15D2244A22}" type="pres">
      <dgm:prSet presAssocID="{257D7F73-D87F-4CB3-A34C-FD790D127BD5}" presName="parentText" presStyleLbl="node1" presStyleIdx="0" presStyleCnt="1" custScaleY="8742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C96F45-5F5D-4A8F-8235-28CB40FA13D2}" type="presOf" srcId="{B9B7CC30-4DB0-431B-BE74-25AC1102EBC1}" destId="{5B261751-7196-4084-9786-6801CA94F92A}" srcOrd="0" destOrd="0" presId="urn:microsoft.com/office/officeart/2005/8/layout/vList2"/>
    <dgm:cxn modelId="{5CE64BD2-D19D-44AA-92E2-080A6FB59697}" srcId="{B9B7CC30-4DB0-431B-BE74-25AC1102EBC1}" destId="{257D7F73-D87F-4CB3-A34C-FD790D127BD5}" srcOrd="0" destOrd="0" parTransId="{6B5423B0-6952-4C26-B1DC-7592C34EA012}" sibTransId="{04CBFA01-1D9D-43D3-B3A1-FB52CA915D28}"/>
    <dgm:cxn modelId="{251A39BA-F7C8-490A-9286-8F063A700C28}" type="presOf" srcId="{257D7F73-D87F-4CB3-A34C-FD790D127BD5}" destId="{3F6782EF-637E-46AA-8734-1A15D2244A22}" srcOrd="0" destOrd="0" presId="urn:microsoft.com/office/officeart/2005/8/layout/vList2"/>
    <dgm:cxn modelId="{7B191C85-7445-4BD3-A4D0-CDD54A92CB7A}" type="presParOf" srcId="{5B261751-7196-4084-9786-6801CA94F92A}" destId="{3F6782EF-637E-46AA-8734-1A15D2244A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26E0014-E89C-42D8-B2E3-13EBB647F2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27826395-7366-4EF3-8874-7E5E5F38AF07}">
      <dgm:prSet/>
      <dgm:spPr/>
      <dgm:t>
        <a:bodyPr/>
        <a:lstStyle/>
        <a:p>
          <a:pPr rtl="0"/>
          <a:r>
            <a:rPr lang="de-DE" dirty="0" smtClean="0"/>
            <a:t>Beweis:</a:t>
          </a:r>
          <a:endParaRPr lang="de-DE" dirty="0"/>
        </a:p>
      </dgm:t>
    </dgm:pt>
    <dgm:pt modelId="{7AB9BD33-3651-4093-BBFD-C6152FCDE77C}" type="parTrans" cxnId="{5FE442E6-906A-47D3-9045-722A4652D539}">
      <dgm:prSet/>
      <dgm:spPr/>
      <dgm:t>
        <a:bodyPr/>
        <a:lstStyle/>
        <a:p>
          <a:endParaRPr lang="de-DE"/>
        </a:p>
      </dgm:t>
    </dgm:pt>
    <dgm:pt modelId="{A853CD4F-9574-47AD-A032-454FEBE424E6}" type="sibTrans" cxnId="{5FE442E6-906A-47D3-9045-722A4652D539}">
      <dgm:prSet/>
      <dgm:spPr/>
      <dgm:t>
        <a:bodyPr/>
        <a:lstStyle/>
        <a:p>
          <a:endParaRPr lang="de-DE"/>
        </a:p>
      </dgm:t>
    </dgm:pt>
    <dgm:pt modelId="{C2B38558-D4F9-4CB9-A0F2-ED18C64CD249}" type="pres">
      <dgm:prSet presAssocID="{326E0014-E89C-42D8-B2E3-13EBB647F26A}" presName="CompostProcess" presStyleCnt="0">
        <dgm:presLayoutVars>
          <dgm:dir/>
          <dgm:resizeHandles val="exact"/>
        </dgm:presLayoutVars>
      </dgm:prSet>
      <dgm:spPr/>
    </dgm:pt>
    <dgm:pt modelId="{72A9A6AF-CC5B-4DCE-BB82-B6E5A505E435}" type="pres">
      <dgm:prSet presAssocID="{326E0014-E89C-42D8-B2E3-13EBB647F26A}" presName="arrow" presStyleLbl="bgShp" presStyleIdx="0" presStyleCnt="1" custLinFactNeighborX="-3392" custLinFactNeighborY="89590"/>
      <dgm:spPr/>
    </dgm:pt>
    <dgm:pt modelId="{1A961AF0-77E4-4794-9C29-9904B36F72FB}" type="pres">
      <dgm:prSet presAssocID="{326E0014-E89C-42D8-B2E3-13EBB647F26A}" presName="linearProcess" presStyleCnt="0"/>
      <dgm:spPr/>
    </dgm:pt>
    <dgm:pt modelId="{FF3D8B7F-7B93-4164-B275-F35BD56F9633}" type="pres">
      <dgm:prSet presAssocID="{27826395-7366-4EF3-8874-7E5E5F38AF0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5FE442E6-906A-47D3-9045-722A4652D539}" srcId="{326E0014-E89C-42D8-B2E3-13EBB647F26A}" destId="{27826395-7366-4EF3-8874-7E5E5F38AF07}" srcOrd="0" destOrd="0" parTransId="{7AB9BD33-3651-4093-BBFD-C6152FCDE77C}" sibTransId="{A853CD4F-9574-47AD-A032-454FEBE424E6}"/>
    <dgm:cxn modelId="{B84C86F3-4E90-450F-AF55-876A43C48804}" type="presOf" srcId="{326E0014-E89C-42D8-B2E3-13EBB647F26A}" destId="{C2B38558-D4F9-4CB9-A0F2-ED18C64CD249}" srcOrd="0" destOrd="0" presId="urn:microsoft.com/office/officeart/2005/8/layout/hProcess9"/>
    <dgm:cxn modelId="{E9D3C452-E9FF-4124-A42D-6EC2C4A75A4C}" type="presOf" srcId="{27826395-7366-4EF3-8874-7E5E5F38AF07}" destId="{FF3D8B7F-7B93-4164-B275-F35BD56F9633}" srcOrd="0" destOrd="0" presId="urn:microsoft.com/office/officeart/2005/8/layout/hProcess9"/>
    <dgm:cxn modelId="{5C205CB3-3D7A-4483-A5B8-C1844EF2BEB8}" type="presParOf" srcId="{C2B38558-D4F9-4CB9-A0F2-ED18C64CD249}" destId="{72A9A6AF-CC5B-4DCE-BB82-B6E5A505E435}" srcOrd="0" destOrd="0" presId="urn:microsoft.com/office/officeart/2005/8/layout/hProcess9"/>
    <dgm:cxn modelId="{91A904B1-FE1C-450E-8866-73B7A8CF657F}" type="presParOf" srcId="{C2B38558-D4F9-4CB9-A0F2-ED18C64CD249}" destId="{1A961AF0-77E4-4794-9C29-9904B36F72FB}" srcOrd="1" destOrd="0" presId="urn:microsoft.com/office/officeart/2005/8/layout/hProcess9"/>
    <dgm:cxn modelId="{AF3C3040-AA84-4D72-8760-AFDC540E43D8}" type="presParOf" srcId="{1A961AF0-77E4-4794-9C29-9904B36F72FB}" destId="{FF3D8B7F-7B93-4164-B275-F35BD56F963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1E8BC46A-8111-471C-93FC-FD1235C38F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6D9EC66-3C75-4162-A428-D5D15EA37BDF}">
          <dgm:prSet phldrT="[Text]"/>
          <dgm:spPr/>
          <dgm:t>
            <a:bodyPr/>
            <a:lstStyle/>
            <a:p>
              <a:r>
                <a:rPr lang="de-DE" dirty="0" smtClean="0"/>
                <a:t>Zu</a:t>
              </a:r>
              <a:r>
                <a:rPr lang="de-DE" baseline="0" dirty="0" smtClean="0"/>
                <a:t> zeigen ist, dass ausgehend von einem </a:t>
              </a:r>
              <a14:m>
                <m:oMath xmlns:m="http://schemas.openxmlformats.org/officeDocument/2006/math"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𝑇h𝑟𝑒𝑠h𝑜𝑙𝑑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𝑞</m:t>
                  </m:r>
                  <m:r>
                    <a:rPr lang="de-DE" i="1" baseline="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 &gt;</m:t>
                  </m:r>
                  <m:f>
                    <m:fPr>
                      <m:ctrlPr>
                        <a:rPr lang="de-DE" b="0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baseline="0" dirty="0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baseline="0" dirty="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lang="de-DE" i="1" baseline="0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de-DE" baseline="0" dirty="0" smtClean="0"/>
                <a:t>und einem endlich initialen Set S von Innovatoren, keine vollständige Kaskade entstehen kann.</a:t>
              </a:r>
              <a:endParaRPr lang="de-DE" dirty="0"/>
            </a:p>
          </dgm:t>
        </dgm:pt>
      </mc:Choice>
      <mc:Fallback>
        <dgm:pt modelId="{E6D9EC66-3C75-4162-A428-D5D15EA37BDF}">
          <dgm:prSet phldrT="[Text]"/>
          <dgm:spPr/>
          <dgm:t>
            <a:bodyPr/>
            <a:lstStyle/>
            <a:p>
              <a:r>
                <a:rPr lang="de-DE" dirty="0" smtClean="0"/>
                <a:t>Zu</a:t>
              </a:r>
              <a:r>
                <a:rPr lang="de-DE" baseline="0" dirty="0" smtClean="0"/>
                <a:t> zeigen ist, dass ausgehend von einem </a:t>
              </a:r>
              <a:r>
                <a:rPr lang="de-DE" i="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𝑇ℎ𝑟𝑒𝑠ℎ𝑜𝑙𝑑 𝑞 </a:t>
              </a:r>
              <a:r>
                <a:rPr lang="de-DE" i="0" baseline="0" dirty="0" smtClean="0">
                  <a:latin typeface="Cambria Math" panose="02040503050406030204" pitchFamily="18" charset="0"/>
                </a:rPr>
                <a:t>&gt;</a:t>
              </a:r>
              <a:r>
                <a:rPr lang="de-DE" b="0" i="0" baseline="0" dirty="0" smtClean="0">
                  <a:latin typeface="Cambria Math" panose="02040503050406030204" pitchFamily="18" charset="0"/>
                </a:rPr>
                <a:t>1/2 </a:t>
              </a:r>
              <a:r>
                <a:rPr lang="de-DE" i="0" baseline="0" dirty="0" smtClean="0">
                  <a:latin typeface="Cambria Math" panose="02040503050406030204" pitchFamily="18" charset="0"/>
                </a:rPr>
                <a:t> </a:t>
              </a:r>
              <a:r>
                <a:rPr lang="de-DE" baseline="0" dirty="0" smtClean="0"/>
                <a:t>und einem endlich initialen Set S von Innovatoren, keine vollständige Kaskade entstehen kann.</a:t>
              </a:r>
              <a:endParaRPr lang="de-DE" dirty="0"/>
            </a:p>
          </dgm:t>
        </dgm:pt>
      </mc:Fallback>
    </mc:AlternateContent>
    <dgm:pt modelId="{65D41AA8-1289-467B-BC83-C62C7FB308E0}" type="parTrans" cxnId="{8E8430FA-92D9-4675-B8F7-23E54DBF60E6}">
      <dgm:prSet/>
      <dgm:spPr/>
      <dgm:t>
        <a:bodyPr/>
        <a:lstStyle/>
        <a:p>
          <a:endParaRPr lang="de-DE"/>
        </a:p>
      </dgm:t>
    </dgm:pt>
    <dgm:pt modelId="{005AA69F-A31B-4853-86A8-7BCC048E0464}" type="sibTrans" cxnId="{8E8430FA-92D9-4675-B8F7-23E54DBF60E6}">
      <dgm:prSet/>
      <dgm:spPr/>
      <dgm:t>
        <a:bodyPr/>
        <a:lstStyle/>
        <a:p>
          <a:endParaRPr lang="de-DE"/>
        </a:p>
      </dgm:t>
    </dgm:pt>
    <dgm:pt modelId="{4B66F32E-9B32-4BE4-9D44-CAC8BBBAA581}" type="pres">
      <dgm:prSet presAssocID="{1E8BC46A-8111-471C-93FC-FD1235C38FC0}" presName="diagram" presStyleCnt="0">
        <dgm:presLayoutVars>
          <dgm:dir/>
          <dgm:resizeHandles val="exact"/>
        </dgm:presLayoutVars>
      </dgm:prSet>
      <dgm:spPr/>
    </dgm:pt>
    <dgm:pt modelId="{5025DB94-5B50-4A4F-9C40-D4610D429BCD}" type="pres">
      <dgm:prSet presAssocID="{E6D9EC66-3C75-4162-A428-D5D15EA37BD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A55AB0B-4A31-4DE3-990C-4A8ED07EDD3A}" type="presOf" srcId="{1E8BC46A-8111-471C-93FC-FD1235C38FC0}" destId="{4B66F32E-9B32-4BE4-9D44-CAC8BBBAA581}" srcOrd="0" destOrd="0" presId="urn:microsoft.com/office/officeart/2005/8/layout/default"/>
    <dgm:cxn modelId="{A0640DDE-1E0C-4B4B-9EAB-2B11385A2562}" type="presOf" srcId="{E6D9EC66-3C75-4162-A428-D5D15EA37BDF}" destId="{5025DB94-5B50-4A4F-9C40-D4610D429BCD}" srcOrd="0" destOrd="0" presId="urn:microsoft.com/office/officeart/2005/8/layout/default"/>
    <dgm:cxn modelId="{8E8430FA-92D9-4675-B8F7-23E54DBF60E6}" srcId="{1E8BC46A-8111-471C-93FC-FD1235C38FC0}" destId="{E6D9EC66-3C75-4162-A428-D5D15EA37BDF}" srcOrd="0" destOrd="0" parTransId="{65D41AA8-1289-467B-BC83-C62C7FB308E0}" sibTransId="{005AA69F-A31B-4853-86A8-7BCC048E0464}"/>
    <dgm:cxn modelId="{575A61E3-7FD5-4973-8FBE-4FE0A44E89ED}" type="presParOf" srcId="{4B66F32E-9B32-4BE4-9D44-CAC8BBBAA581}" destId="{5025DB94-5B50-4A4F-9C40-D4610D429B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E8BC46A-8111-471C-93FC-FD1235C38F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6D9EC66-3C75-4162-A428-D5D15EA37BDF}">
      <dgm:prSet phldrT="[Text]"/>
      <dgm:spPr>
        <a:blipFill rotWithShape="0">
          <a:blip xmlns:r="http://schemas.openxmlformats.org/officeDocument/2006/relationships" r:embed="rId1"/>
          <a:stretch>
            <a:fillRect t="-990" b="-2723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D41AA8-1289-467B-BC83-C62C7FB308E0}" type="parTrans" cxnId="{8E8430FA-92D9-4675-B8F7-23E54DBF60E6}">
      <dgm:prSet/>
      <dgm:spPr/>
      <dgm:t>
        <a:bodyPr/>
        <a:lstStyle/>
        <a:p>
          <a:endParaRPr lang="de-DE"/>
        </a:p>
      </dgm:t>
    </dgm:pt>
    <dgm:pt modelId="{005AA69F-A31B-4853-86A8-7BCC048E0464}" type="sibTrans" cxnId="{8E8430FA-92D9-4675-B8F7-23E54DBF60E6}">
      <dgm:prSet/>
      <dgm:spPr/>
      <dgm:t>
        <a:bodyPr/>
        <a:lstStyle/>
        <a:p>
          <a:endParaRPr lang="de-DE"/>
        </a:p>
      </dgm:t>
    </dgm:pt>
    <dgm:pt modelId="{4B66F32E-9B32-4BE4-9D44-CAC8BBBAA581}" type="pres">
      <dgm:prSet presAssocID="{1E8BC46A-8111-471C-93FC-FD1235C38FC0}" presName="diagram" presStyleCnt="0">
        <dgm:presLayoutVars>
          <dgm:dir/>
          <dgm:resizeHandles val="exact"/>
        </dgm:presLayoutVars>
      </dgm:prSet>
      <dgm:spPr/>
    </dgm:pt>
    <dgm:pt modelId="{5025DB94-5B50-4A4F-9C40-D4610D429BCD}" type="pres">
      <dgm:prSet presAssocID="{E6D9EC66-3C75-4162-A428-D5D15EA37BD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A55AB0B-4A31-4DE3-990C-4A8ED07EDD3A}" type="presOf" srcId="{1E8BC46A-8111-471C-93FC-FD1235C38FC0}" destId="{4B66F32E-9B32-4BE4-9D44-CAC8BBBAA581}" srcOrd="0" destOrd="0" presId="urn:microsoft.com/office/officeart/2005/8/layout/default"/>
    <dgm:cxn modelId="{A0640DDE-1E0C-4B4B-9EAB-2B11385A2562}" type="presOf" srcId="{E6D9EC66-3C75-4162-A428-D5D15EA37BDF}" destId="{5025DB94-5B50-4A4F-9C40-D4610D429BCD}" srcOrd="0" destOrd="0" presId="urn:microsoft.com/office/officeart/2005/8/layout/default"/>
    <dgm:cxn modelId="{8E8430FA-92D9-4675-B8F7-23E54DBF60E6}" srcId="{1E8BC46A-8111-471C-93FC-FD1235C38FC0}" destId="{E6D9EC66-3C75-4162-A428-D5D15EA37BDF}" srcOrd="0" destOrd="0" parTransId="{65D41AA8-1289-467B-BC83-C62C7FB308E0}" sibTransId="{005AA69F-A31B-4853-86A8-7BCC048E0464}"/>
    <dgm:cxn modelId="{575A61E3-7FD5-4973-8FBE-4FE0A44E89ED}" type="presParOf" srcId="{4B66F32E-9B32-4BE4-9D44-CAC8BBBAA581}" destId="{5025DB94-5B50-4A4F-9C40-D4610D429B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DE7268B1-A8AB-486A-B88E-932CE169B2E3}" type="doc">
      <dgm:prSet loTypeId="urn:microsoft.com/office/officeart/2005/8/layout/vList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de-DE"/>
        </a:p>
      </dgm:t>
    </dgm:pt>
    <dgm:pt modelId="{12046F8C-FF0B-4C0C-A900-B4A4B3C026EB}">
      <dgm:prSet/>
      <dgm:spPr/>
      <dgm:t>
        <a:bodyPr/>
        <a:lstStyle/>
        <a:p>
          <a:pPr rtl="0"/>
          <a:r>
            <a:rPr lang="de-DE" dirty="0" smtClean="0"/>
            <a:t>Mundpropaganda.</a:t>
          </a:r>
          <a:endParaRPr lang="de-DE" dirty="0"/>
        </a:p>
      </dgm:t>
    </dgm:pt>
    <dgm:pt modelId="{FD880835-3101-42C9-9C41-1982A4D30F40}" type="parTrans" cxnId="{83F07074-FA6E-4BED-9959-0AD7E86129A4}">
      <dgm:prSet/>
      <dgm:spPr/>
      <dgm:t>
        <a:bodyPr/>
        <a:lstStyle/>
        <a:p>
          <a:endParaRPr lang="de-DE"/>
        </a:p>
      </dgm:t>
    </dgm:pt>
    <dgm:pt modelId="{09DBCC18-F8A4-426C-9F22-38633B9E1242}" type="sibTrans" cxnId="{83F07074-FA6E-4BED-9959-0AD7E86129A4}">
      <dgm:prSet/>
      <dgm:spPr/>
      <dgm:t>
        <a:bodyPr/>
        <a:lstStyle/>
        <a:p>
          <a:endParaRPr lang="de-DE"/>
        </a:p>
      </dgm:t>
    </dgm:pt>
    <dgm:pt modelId="{59957368-69FA-4921-840C-E9A15569BE97}">
      <dgm:prSet/>
      <dgm:spPr/>
      <dgm:t>
        <a:bodyPr/>
        <a:lstStyle/>
        <a:p>
          <a:pPr rtl="0"/>
          <a:r>
            <a:rPr lang="de-DE" dirty="0" smtClean="0"/>
            <a:t>Ziele des Viralen Marketings</a:t>
          </a:r>
          <a:endParaRPr lang="de-DE" dirty="0"/>
        </a:p>
      </dgm:t>
    </dgm:pt>
    <dgm:pt modelId="{C25E28A0-560F-4AB8-B79B-3D125EC4DBC4}" type="parTrans" cxnId="{1EE6733A-08AF-45B5-8DF3-240A358B6B9D}">
      <dgm:prSet/>
      <dgm:spPr/>
      <dgm:t>
        <a:bodyPr/>
        <a:lstStyle/>
        <a:p>
          <a:endParaRPr lang="de-DE"/>
        </a:p>
      </dgm:t>
    </dgm:pt>
    <dgm:pt modelId="{77572061-4234-43AE-A586-91D0E94CE1FC}" type="sibTrans" cxnId="{1EE6733A-08AF-45B5-8DF3-240A358B6B9D}">
      <dgm:prSet/>
      <dgm:spPr/>
      <dgm:t>
        <a:bodyPr/>
        <a:lstStyle/>
        <a:p>
          <a:endParaRPr lang="de-DE"/>
        </a:p>
      </dgm:t>
    </dgm:pt>
    <dgm:pt modelId="{D6793B2C-AE63-4264-BD64-B71DB59D40FF}">
      <dgm:prSet/>
      <dgm:spPr/>
      <dgm:t>
        <a:bodyPr/>
        <a:lstStyle/>
        <a:p>
          <a:pPr rtl="0"/>
          <a:r>
            <a:rPr lang="de-DE" dirty="0" smtClean="0"/>
            <a:t>Virales Marketing im Internetzeitalter</a:t>
          </a:r>
          <a:endParaRPr lang="de-DE" dirty="0"/>
        </a:p>
      </dgm:t>
    </dgm:pt>
    <dgm:pt modelId="{E6D6E422-3FC5-4D6A-B286-373AB1DC49A2}" type="parTrans" cxnId="{0FEA5E99-DD8B-4099-87C7-6678D1039742}">
      <dgm:prSet/>
      <dgm:spPr/>
      <dgm:t>
        <a:bodyPr/>
        <a:lstStyle/>
        <a:p>
          <a:endParaRPr lang="de-DE"/>
        </a:p>
      </dgm:t>
    </dgm:pt>
    <dgm:pt modelId="{C7D638E2-DC00-4768-8CD6-3967C915D342}" type="sibTrans" cxnId="{0FEA5E99-DD8B-4099-87C7-6678D1039742}">
      <dgm:prSet/>
      <dgm:spPr/>
      <dgm:t>
        <a:bodyPr/>
        <a:lstStyle/>
        <a:p>
          <a:endParaRPr lang="de-DE"/>
        </a:p>
      </dgm:t>
    </dgm:pt>
    <dgm:pt modelId="{39A6682F-280A-4144-B306-C398CA808C08}">
      <dgm:prSet/>
      <dgm:spPr/>
      <dgm:t>
        <a:bodyPr/>
        <a:lstStyle/>
        <a:p>
          <a:pPr rtl="0"/>
          <a:r>
            <a:rPr lang="de-DE" dirty="0" smtClean="0"/>
            <a:t>Change </a:t>
          </a:r>
          <a:r>
            <a:rPr lang="de-DE" dirty="0" err="1" smtClean="0"/>
            <a:t>Agents</a:t>
          </a:r>
          <a:endParaRPr lang="de-DE" dirty="0"/>
        </a:p>
      </dgm:t>
    </dgm:pt>
    <dgm:pt modelId="{8AD21B86-8ED1-4A37-A5FE-1E6115E56C55}" type="parTrans" cxnId="{3B7B61F6-EDB2-4701-A65F-3976C21E27F8}">
      <dgm:prSet/>
      <dgm:spPr/>
      <dgm:t>
        <a:bodyPr/>
        <a:lstStyle/>
        <a:p>
          <a:endParaRPr lang="de-DE"/>
        </a:p>
      </dgm:t>
    </dgm:pt>
    <dgm:pt modelId="{EEEBD968-9159-42C2-A7A1-0BDA8F548506}" type="sibTrans" cxnId="{3B7B61F6-EDB2-4701-A65F-3976C21E27F8}">
      <dgm:prSet/>
      <dgm:spPr/>
      <dgm:t>
        <a:bodyPr/>
        <a:lstStyle/>
        <a:p>
          <a:endParaRPr lang="de-DE"/>
        </a:p>
      </dgm:t>
    </dgm:pt>
    <dgm:pt modelId="{C5C49F75-8139-421F-A8AF-7932FAB56D23}">
      <dgm:prSet/>
      <dgm:spPr/>
      <dgm:t>
        <a:bodyPr/>
        <a:lstStyle/>
        <a:p>
          <a:pPr rtl="0"/>
          <a:r>
            <a:rPr lang="de-DE" dirty="0" smtClean="0"/>
            <a:t>Beispiele</a:t>
          </a:r>
          <a:endParaRPr lang="de-DE" dirty="0"/>
        </a:p>
      </dgm:t>
    </dgm:pt>
    <dgm:pt modelId="{0F7656C1-99C5-4154-9096-00EFAA2ED27C}" type="parTrans" cxnId="{468551B2-85CD-419D-8029-7F5B92E395A5}">
      <dgm:prSet/>
      <dgm:spPr/>
      <dgm:t>
        <a:bodyPr/>
        <a:lstStyle/>
        <a:p>
          <a:endParaRPr lang="de-DE"/>
        </a:p>
      </dgm:t>
    </dgm:pt>
    <dgm:pt modelId="{F49CDAD6-1EC3-4CB4-BBF8-02F3F2101124}" type="sibTrans" cxnId="{468551B2-85CD-419D-8029-7F5B92E395A5}">
      <dgm:prSet/>
      <dgm:spPr/>
      <dgm:t>
        <a:bodyPr/>
        <a:lstStyle/>
        <a:p>
          <a:endParaRPr lang="de-DE"/>
        </a:p>
      </dgm:t>
    </dgm:pt>
    <dgm:pt modelId="{064E7977-88D7-4F84-AD5E-A04D4F4A9B91}" type="pres">
      <dgm:prSet presAssocID="{DE7268B1-A8AB-486A-B88E-932CE169B2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AE2A3D-61BD-408A-A470-D52D36090B64}" type="pres">
      <dgm:prSet presAssocID="{12046F8C-FF0B-4C0C-A900-B4A4B3C026EB}" presName="composite" presStyleCnt="0"/>
      <dgm:spPr/>
    </dgm:pt>
    <dgm:pt modelId="{6119FA59-704D-4CA5-B23D-C56F4E1EA039}" type="pres">
      <dgm:prSet presAssocID="{12046F8C-FF0B-4C0C-A900-B4A4B3C026EB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8101BE18-B5EE-46B6-B61F-62B0AA80C708}" type="pres">
      <dgm:prSet presAssocID="{12046F8C-FF0B-4C0C-A900-B4A4B3C026E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4CCB7-1FBE-4760-BD04-B6977EB7896B}" type="pres">
      <dgm:prSet presAssocID="{09DBCC18-F8A4-426C-9F22-38633B9E1242}" presName="spacing" presStyleCnt="0"/>
      <dgm:spPr/>
    </dgm:pt>
    <dgm:pt modelId="{77DF2EA0-4D02-4A64-A735-305626411995}" type="pres">
      <dgm:prSet presAssocID="{59957368-69FA-4921-840C-E9A15569BE97}" presName="composite" presStyleCnt="0"/>
      <dgm:spPr/>
    </dgm:pt>
    <dgm:pt modelId="{59BD1D21-DCDD-40B2-B2C8-DDB85A270D41}" type="pres">
      <dgm:prSet presAssocID="{59957368-69FA-4921-840C-E9A15569BE97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309FA085-10E1-4B87-B89A-392718EE26CA}" type="pres">
      <dgm:prSet presAssocID="{59957368-69FA-4921-840C-E9A15569BE9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B2C83-818D-465E-B537-D0CADCBA86B6}" type="pres">
      <dgm:prSet presAssocID="{77572061-4234-43AE-A586-91D0E94CE1FC}" presName="spacing" presStyleCnt="0"/>
      <dgm:spPr/>
    </dgm:pt>
    <dgm:pt modelId="{648A0AB1-AC87-4090-B594-9B90C5D01558}" type="pres">
      <dgm:prSet presAssocID="{D6793B2C-AE63-4264-BD64-B71DB59D40FF}" presName="composite" presStyleCnt="0"/>
      <dgm:spPr/>
    </dgm:pt>
    <dgm:pt modelId="{6827864C-5589-4118-BBC8-93CC7B311BEC}" type="pres">
      <dgm:prSet presAssocID="{D6793B2C-AE63-4264-BD64-B71DB59D40FF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5696499F-8343-41A7-AA4C-11F1C19EE07C}" type="pres">
      <dgm:prSet presAssocID="{D6793B2C-AE63-4264-BD64-B71DB59D40F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EC82-42FE-4A71-9FBA-699B2DA7CEBF}" type="pres">
      <dgm:prSet presAssocID="{C7D638E2-DC00-4768-8CD6-3967C915D342}" presName="spacing" presStyleCnt="0"/>
      <dgm:spPr/>
    </dgm:pt>
    <dgm:pt modelId="{FB370542-6BC4-4668-BCEA-F3CD515096E3}" type="pres">
      <dgm:prSet presAssocID="{39A6682F-280A-4144-B306-C398CA808C08}" presName="composite" presStyleCnt="0"/>
      <dgm:spPr/>
    </dgm:pt>
    <dgm:pt modelId="{004B1040-45AB-4722-A6C3-568EAA60520C}" type="pres">
      <dgm:prSet presAssocID="{39A6682F-280A-4144-B306-C398CA808C08}" presName="imgShp" presStyleLbl="fgImgPlace1" presStyleIdx="3" presStyleCnt="5"/>
      <dgm:spPr/>
    </dgm:pt>
    <dgm:pt modelId="{B051DE35-59CD-46C0-93F4-2876B0AC552C}" type="pres">
      <dgm:prSet presAssocID="{39A6682F-280A-4144-B306-C398CA808C0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77AF3-687D-443D-82BD-B44A12D67192}" type="pres">
      <dgm:prSet presAssocID="{EEEBD968-9159-42C2-A7A1-0BDA8F548506}" presName="spacing" presStyleCnt="0"/>
      <dgm:spPr/>
    </dgm:pt>
    <dgm:pt modelId="{B9B350AC-33C4-499B-829C-6A18E9996FD5}" type="pres">
      <dgm:prSet presAssocID="{C5C49F75-8139-421F-A8AF-7932FAB56D23}" presName="composite" presStyleCnt="0"/>
      <dgm:spPr/>
    </dgm:pt>
    <dgm:pt modelId="{4FA18EA2-2F17-4093-A4DE-F4B218ECCE70}" type="pres">
      <dgm:prSet presAssocID="{C5C49F75-8139-421F-A8AF-7932FAB56D23}" presName="imgShp" presStyleLbl="fgImgPlace1" presStyleIdx="4" presStyleCnt="5"/>
      <dgm:spPr/>
    </dgm:pt>
    <dgm:pt modelId="{38A4241A-8994-4AEC-9FF7-F63FA220A054}" type="pres">
      <dgm:prSet presAssocID="{C5C49F75-8139-421F-A8AF-7932FAB56D23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EA5E99-DD8B-4099-87C7-6678D1039742}" srcId="{DE7268B1-A8AB-486A-B88E-932CE169B2E3}" destId="{D6793B2C-AE63-4264-BD64-B71DB59D40FF}" srcOrd="2" destOrd="0" parTransId="{E6D6E422-3FC5-4D6A-B286-373AB1DC49A2}" sibTransId="{C7D638E2-DC00-4768-8CD6-3967C915D342}"/>
    <dgm:cxn modelId="{E89EE35F-FC84-4E5D-8268-3EC2D99D9037}" type="presOf" srcId="{12046F8C-FF0B-4C0C-A900-B4A4B3C026EB}" destId="{8101BE18-B5EE-46B6-B61F-62B0AA80C708}" srcOrd="0" destOrd="0" presId="urn:microsoft.com/office/officeart/2005/8/layout/vList3"/>
    <dgm:cxn modelId="{1CF8632E-6E86-44BF-9C9C-D1A5D27FF1E7}" type="presOf" srcId="{DE7268B1-A8AB-486A-B88E-932CE169B2E3}" destId="{064E7977-88D7-4F84-AD5E-A04D4F4A9B91}" srcOrd="0" destOrd="0" presId="urn:microsoft.com/office/officeart/2005/8/layout/vList3"/>
    <dgm:cxn modelId="{83F07074-FA6E-4BED-9959-0AD7E86129A4}" srcId="{DE7268B1-A8AB-486A-B88E-932CE169B2E3}" destId="{12046F8C-FF0B-4C0C-A900-B4A4B3C026EB}" srcOrd="0" destOrd="0" parTransId="{FD880835-3101-42C9-9C41-1982A4D30F40}" sibTransId="{09DBCC18-F8A4-426C-9F22-38633B9E1242}"/>
    <dgm:cxn modelId="{15ABFFBC-BA3D-4571-AF07-82E3B3DDB54C}" type="presOf" srcId="{C5C49F75-8139-421F-A8AF-7932FAB56D23}" destId="{38A4241A-8994-4AEC-9FF7-F63FA220A054}" srcOrd="0" destOrd="0" presId="urn:microsoft.com/office/officeart/2005/8/layout/vList3"/>
    <dgm:cxn modelId="{3B7B61F6-EDB2-4701-A65F-3976C21E27F8}" srcId="{DE7268B1-A8AB-486A-B88E-932CE169B2E3}" destId="{39A6682F-280A-4144-B306-C398CA808C08}" srcOrd="3" destOrd="0" parTransId="{8AD21B86-8ED1-4A37-A5FE-1E6115E56C55}" sibTransId="{EEEBD968-9159-42C2-A7A1-0BDA8F548506}"/>
    <dgm:cxn modelId="{468551B2-85CD-419D-8029-7F5B92E395A5}" srcId="{DE7268B1-A8AB-486A-B88E-932CE169B2E3}" destId="{C5C49F75-8139-421F-A8AF-7932FAB56D23}" srcOrd="4" destOrd="0" parTransId="{0F7656C1-99C5-4154-9096-00EFAA2ED27C}" sibTransId="{F49CDAD6-1EC3-4CB4-BBF8-02F3F2101124}"/>
    <dgm:cxn modelId="{EE475668-784D-4A5E-A3D4-7A9061903926}" type="presOf" srcId="{59957368-69FA-4921-840C-E9A15569BE97}" destId="{309FA085-10E1-4B87-B89A-392718EE26CA}" srcOrd="0" destOrd="0" presId="urn:microsoft.com/office/officeart/2005/8/layout/vList3"/>
    <dgm:cxn modelId="{5A2AE434-FAB0-4D34-8DC7-588F4231DCA1}" type="presOf" srcId="{D6793B2C-AE63-4264-BD64-B71DB59D40FF}" destId="{5696499F-8343-41A7-AA4C-11F1C19EE07C}" srcOrd="0" destOrd="0" presId="urn:microsoft.com/office/officeart/2005/8/layout/vList3"/>
    <dgm:cxn modelId="{1EE6733A-08AF-45B5-8DF3-240A358B6B9D}" srcId="{DE7268B1-A8AB-486A-B88E-932CE169B2E3}" destId="{59957368-69FA-4921-840C-E9A15569BE97}" srcOrd="1" destOrd="0" parTransId="{C25E28A0-560F-4AB8-B79B-3D125EC4DBC4}" sibTransId="{77572061-4234-43AE-A586-91D0E94CE1FC}"/>
    <dgm:cxn modelId="{DB8B2615-1C88-4978-94AE-F149B092D2C9}" type="presOf" srcId="{39A6682F-280A-4144-B306-C398CA808C08}" destId="{B051DE35-59CD-46C0-93F4-2876B0AC552C}" srcOrd="0" destOrd="0" presId="urn:microsoft.com/office/officeart/2005/8/layout/vList3"/>
    <dgm:cxn modelId="{2BE9F8ED-977A-459F-97C8-CB17F7290F38}" type="presParOf" srcId="{064E7977-88D7-4F84-AD5E-A04D4F4A9B91}" destId="{39AE2A3D-61BD-408A-A470-D52D36090B64}" srcOrd="0" destOrd="0" presId="urn:microsoft.com/office/officeart/2005/8/layout/vList3"/>
    <dgm:cxn modelId="{71D1FF76-F32A-42B6-AAAD-6208B955AB89}" type="presParOf" srcId="{39AE2A3D-61BD-408A-A470-D52D36090B64}" destId="{6119FA59-704D-4CA5-B23D-C56F4E1EA039}" srcOrd="0" destOrd="0" presId="urn:microsoft.com/office/officeart/2005/8/layout/vList3"/>
    <dgm:cxn modelId="{F1718AC1-7D87-4265-8DD7-1116521394AC}" type="presParOf" srcId="{39AE2A3D-61BD-408A-A470-D52D36090B64}" destId="{8101BE18-B5EE-46B6-B61F-62B0AA80C708}" srcOrd="1" destOrd="0" presId="urn:microsoft.com/office/officeart/2005/8/layout/vList3"/>
    <dgm:cxn modelId="{D4B5725C-B5E5-4F4F-A1F2-9FA8109CE30D}" type="presParOf" srcId="{064E7977-88D7-4F84-AD5E-A04D4F4A9B91}" destId="{B4F4CCB7-1FBE-4760-BD04-B6977EB7896B}" srcOrd="1" destOrd="0" presId="urn:microsoft.com/office/officeart/2005/8/layout/vList3"/>
    <dgm:cxn modelId="{1C2A94F1-9D57-46A1-AAB3-C896915B5FCF}" type="presParOf" srcId="{064E7977-88D7-4F84-AD5E-A04D4F4A9B91}" destId="{77DF2EA0-4D02-4A64-A735-305626411995}" srcOrd="2" destOrd="0" presId="urn:microsoft.com/office/officeart/2005/8/layout/vList3"/>
    <dgm:cxn modelId="{4AD9E48C-A0B7-4BFA-B717-0FE5B2E8447C}" type="presParOf" srcId="{77DF2EA0-4D02-4A64-A735-305626411995}" destId="{59BD1D21-DCDD-40B2-B2C8-DDB85A270D41}" srcOrd="0" destOrd="0" presId="urn:microsoft.com/office/officeart/2005/8/layout/vList3"/>
    <dgm:cxn modelId="{8661953F-368F-4F67-9D12-CE83C3D22DCD}" type="presParOf" srcId="{77DF2EA0-4D02-4A64-A735-305626411995}" destId="{309FA085-10E1-4B87-B89A-392718EE26CA}" srcOrd="1" destOrd="0" presId="urn:microsoft.com/office/officeart/2005/8/layout/vList3"/>
    <dgm:cxn modelId="{43DE92F2-4E7E-46C7-82B5-FC2694AA0FFC}" type="presParOf" srcId="{064E7977-88D7-4F84-AD5E-A04D4F4A9B91}" destId="{F5BB2C83-818D-465E-B537-D0CADCBA86B6}" srcOrd="3" destOrd="0" presId="urn:microsoft.com/office/officeart/2005/8/layout/vList3"/>
    <dgm:cxn modelId="{5E48F00A-D095-4BC0-B8B7-69BB1BFAFEFC}" type="presParOf" srcId="{064E7977-88D7-4F84-AD5E-A04D4F4A9B91}" destId="{648A0AB1-AC87-4090-B594-9B90C5D01558}" srcOrd="4" destOrd="0" presId="urn:microsoft.com/office/officeart/2005/8/layout/vList3"/>
    <dgm:cxn modelId="{C5D0C38A-3E86-49BA-937C-C4433D9DB37F}" type="presParOf" srcId="{648A0AB1-AC87-4090-B594-9B90C5D01558}" destId="{6827864C-5589-4118-BBC8-93CC7B311BEC}" srcOrd="0" destOrd="0" presId="urn:microsoft.com/office/officeart/2005/8/layout/vList3"/>
    <dgm:cxn modelId="{4DAE3049-4FCD-4CB3-91F5-60DD09A2DC6B}" type="presParOf" srcId="{648A0AB1-AC87-4090-B594-9B90C5D01558}" destId="{5696499F-8343-41A7-AA4C-11F1C19EE07C}" srcOrd="1" destOrd="0" presId="urn:microsoft.com/office/officeart/2005/8/layout/vList3"/>
    <dgm:cxn modelId="{9E25017D-0E97-4D28-9BDA-8C1253BA0D32}" type="presParOf" srcId="{064E7977-88D7-4F84-AD5E-A04D4F4A9B91}" destId="{0D46EC82-42FE-4A71-9FBA-699B2DA7CEBF}" srcOrd="5" destOrd="0" presId="urn:microsoft.com/office/officeart/2005/8/layout/vList3"/>
    <dgm:cxn modelId="{4B1EA9E9-2075-465E-82BE-EC51A9326B77}" type="presParOf" srcId="{064E7977-88D7-4F84-AD5E-A04D4F4A9B91}" destId="{FB370542-6BC4-4668-BCEA-F3CD515096E3}" srcOrd="6" destOrd="0" presId="urn:microsoft.com/office/officeart/2005/8/layout/vList3"/>
    <dgm:cxn modelId="{370A57A7-BEF5-4AFF-976F-E76E6EF9F418}" type="presParOf" srcId="{FB370542-6BC4-4668-BCEA-F3CD515096E3}" destId="{004B1040-45AB-4722-A6C3-568EAA60520C}" srcOrd="0" destOrd="0" presId="urn:microsoft.com/office/officeart/2005/8/layout/vList3"/>
    <dgm:cxn modelId="{81882555-9A09-43C6-92EC-5C7748CA9833}" type="presParOf" srcId="{FB370542-6BC4-4668-BCEA-F3CD515096E3}" destId="{B051DE35-59CD-46C0-93F4-2876B0AC552C}" srcOrd="1" destOrd="0" presId="urn:microsoft.com/office/officeart/2005/8/layout/vList3"/>
    <dgm:cxn modelId="{19703D6B-6763-464B-A0EA-3BBEF00BA999}" type="presParOf" srcId="{064E7977-88D7-4F84-AD5E-A04D4F4A9B91}" destId="{8DD77AF3-687D-443D-82BD-B44A12D67192}" srcOrd="7" destOrd="0" presId="urn:microsoft.com/office/officeart/2005/8/layout/vList3"/>
    <dgm:cxn modelId="{4F48E966-1BE7-4C1A-A1A5-CFE2F76D0A64}" type="presParOf" srcId="{064E7977-88D7-4F84-AD5E-A04D4F4A9B91}" destId="{B9B350AC-33C4-499B-829C-6A18E9996FD5}" srcOrd="8" destOrd="0" presId="urn:microsoft.com/office/officeart/2005/8/layout/vList3"/>
    <dgm:cxn modelId="{A8F256BD-F2E8-4EFA-B870-9ADA38228E60}" type="presParOf" srcId="{B9B350AC-33C4-499B-829C-6A18E9996FD5}" destId="{4FA18EA2-2F17-4093-A4DE-F4B218ECCE70}" srcOrd="0" destOrd="0" presId="urn:microsoft.com/office/officeart/2005/8/layout/vList3"/>
    <dgm:cxn modelId="{E5E71045-8419-45C5-9BE6-35EAF45DA187}" type="presParOf" srcId="{B9B350AC-33C4-499B-829C-6A18E9996FD5}" destId="{38A4241A-8994-4AEC-9FF7-F63FA220A0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ED9758-5A20-4264-8B6D-EDA4DB62EB26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D49C4E8-7D14-4A6B-B0C3-92C46AD24091}">
      <dgm:prSet/>
      <dgm:spPr/>
      <dgm:t>
        <a:bodyPr/>
        <a:lstStyle/>
        <a:p>
          <a:pPr rtl="0"/>
          <a:r>
            <a:rPr lang="de-DE" dirty="0" smtClean="0"/>
            <a:t>Innovation bietet einen Vorteil gegenüber altem Verhalten / Technologie.</a:t>
          </a:r>
          <a:endParaRPr lang="de-DE" dirty="0"/>
        </a:p>
      </dgm:t>
    </dgm:pt>
    <dgm:pt modelId="{14227CB0-B40C-4A34-BD20-00530EDAB66A}" type="parTrans" cxnId="{3C58FED4-B210-4650-9FE5-E4B1F4566A7E}">
      <dgm:prSet/>
      <dgm:spPr/>
      <dgm:t>
        <a:bodyPr/>
        <a:lstStyle/>
        <a:p>
          <a:endParaRPr lang="de-DE"/>
        </a:p>
      </dgm:t>
    </dgm:pt>
    <dgm:pt modelId="{7A4E0B9C-9C5B-49DD-AA33-88157BD654F1}" type="sibTrans" cxnId="{3C58FED4-B210-4650-9FE5-E4B1F4566A7E}">
      <dgm:prSet/>
      <dgm:spPr/>
      <dgm:t>
        <a:bodyPr/>
        <a:lstStyle/>
        <a:p>
          <a:endParaRPr lang="de-DE"/>
        </a:p>
      </dgm:t>
    </dgm:pt>
    <dgm:pt modelId="{B899F948-4DE2-43F7-8684-824BAB379E86}">
      <dgm:prSet/>
      <dgm:spPr/>
      <dgm:t>
        <a:bodyPr/>
        <a:lstStyle/>
        <a:p>
          <a:pPr rtl="0"/>
          <a:r>
            <a:rPr lang="de-DE" smtClean="0"/>
            <a:t>Messbar in ökonomischen Maßstäben oder auch in sozialem Prestige.</a:t>
          </a:r>
          <a:endParaRPr lang="de-DE"/>
        </a:p>
      </dgm:t>
    </dgm:pt>
    <dgm:pt modelId="{D66892DF-75FD-4A46-A608-EC29E856C93C}" type="parTrans" cxnId="{99B13D00-55DE-4B73-AE30-7B89C338497F}">
      <dgm:prSet/>
      <dgm:spPr/>
      <dgm:t>
        <a:bodyPr/>
        <a:lstStyle/>
        <a:p>
          <a:endParaRPr lang="de-DE"/>
        </a:p>
      </dgm:t>
    </dgm:pt>
    <dgm:pt modelId="{425B27FF-04A6-4C76-B2AD-54AD3FDBB583}" type="sibTrans" cxnId="{99B13D00-55DE-4B73-AE30-7B89C338497F}">
      <dgm:prSet/>
      <dgm:spPr/>
      <dgm:t>
        <a:bodyPr/>
        <a:lstStyle/>
        <a:p>
          <a:endParaRPr lang="de-DE"/>
        </a:p>
      </dgm:t>
    </dgm:pt>
    <dgm:pt modelId="{22056FCD-3AA5-4DA4-954C-5798264F6A90}">
      <dgm:prSet/>
      <dgm:spPr/>
      <dgm:t>
        <a:bodyPr/>
        <a:lstStyle/>
        <a:p>
          <a:pPr rtl="0"/>
          <a:r>
            <a:rPr lang="de-DE" smtClean="0"/>
            <a:t>Vorteil kann nur gefühlt vorhanden sein.</a:t>
          </a:r>
          <a:endParaRPr lang="de-DE"/>
        </a:p>
      </dgm:t>
    </dgm:pt>
    <dgm:pt modelId="{259F4C8C-13D8-419C-A3CE-213BCF921BD1}" type="parTrans" cxnId="{DC6EEB74-9159-475B-9F37-0F48404DEF57}">
      <dgm:prSet/>
      <dgm:spPr/>
      <dgm:t>
        <a:bodyPr/>
        <a:lstStyle/>
        <a:p>
          <a:endParaRPr lang="de-DE"/>
        </a:p>
      </dgm:t>
    </dgm:pt>
    <dgm:pt modelId="{776C2243-B38D-4D0D-88D5-5CBE8A361F36}" type="sibTrans" cxnId="{DC6EEB74-9159-475B-9F37-0F48404DEF57}">
      <dgm:prSet/>
      <dgm:spPr/>
      <dgm:t>
        <a:bodyPr/>
        <a:lstStyle/>
        <a:p>
          <a:endParaRPr lang="de-DE"/>
        </a:p>
      </dgm:t>
    </dgm:pt>
    <dgm:pt modelId="{FD4F718B-02AE-485A-98EC-4E1702068A71}" type="pres">
      <dgm:prSet presAssocID="{73ED9758-5A20-4264-8B6D-EDA4DB62EB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5E140E-E650-4DA9-B07C-19560AA4E513}" type="pres">
      <dgm:prSet presAssocID="{AD49C4E8-7D14-4A6B-B0C3-92C46AD240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B565ED-1C8F-4C32-BA85-4D81E2120A9D}" type="pres">
      <dgm:prSet presAssocID="{7A4E0B9C-9C5B-49DD-AA33-88157BD654F1}" presName="spacer" presStyleCnt="0"/>
      <dgm:spPr/>
    </dgm:pt>
    <dgm:pt modelId="{C39CF3C5-E7C8-49FF-9FBF-9EF80598926F}" type="pres">
      <dgm:prSet presAssocID="{B899F948-4DE2-43F7-8684-824BAB379E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C31957-FB58-4ADC-809F-52F6E8C44C31}" type="pres">
      <dgm:prSet presAssocID="{425B27FF-04A6-4C76-B2AD-54AD3FDBB583}" presName="spacer" presStyleCnt="0"/>
      <dgm:spPr/>
    </dgm:pt>
    <dgm:pt modelId="{A9AC15B2-0BB3-4665-9D23-E1A55DACA51F}" type="pres">
      <dgm:prSet presAssocID="{22056FCD-3AA5-4DA4-954C-5798264F6A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6EEB74-9159-475B-9F37-0F48404DEF57}" srcId="{73ED9758-5A20-4264-8B6D-EDA4DB62EB26}" destId="{22056FCD-3AA5-4DA4-954C-5798264F6A90}" srcOrd="2" destOrd="0" parTransId="{259F4C8C-13D8-419C-A3CE-213BCF921BD1}" sibTransId="{776C2243-B38D-4D0D-88D5-5CBE8A361F36}"/>
    <dgm:cxn modelId="{0DC15567-7BDD-4871-9FBF-5548B0BF2244}" type="presOf" srcId="{73ED9758-5A20-4264-8B6D-EDA4DB62EB26}" destId="{FD4F718B-02AE-485A-98EC-4E1702068A71}" srcOrd="0" destOrd="0" presId="urn:microsoft.com/office/officeart/2005/8/layout/vList2"/>
    <dgm:cxn modelId="{58EDD7D8-E0EB-495E-8ABA-91ABE7F21AD6}" type="presOf" srcId="{AD49C4E8-7D14-4A6B-B0C3-92C46AD24091}" destId="{135E140E-E650-4DA9-B07C-19560AA4E513}" srcOrd="0" destOrd="0" presId="urn:microsoft.com/office/officeart/2005/8/layout/vList2"/>
    <dgm:cxn modelId="{99B13D00-55DE-4B73-AE30-7B89C338497F}" srcId="{73ED9758-5A20-4264-8B6D-EDA4DB62EB26}" destId="{B899F948-4DE2-43F7-8684-824BAB379E86}" srcOrd="1" destOrd="0" parTransId="{D66892DF-75FD-4A46-A608-EC29E856C93C}" sibTransId="{425B27FF-04A6-4C76-B2AD-54AD3FDBB583}"/>
    <dgm:cxn modelId="{802CF9F1-B75C-4603-A4A7-3F26D237184F}" type="presOf" srcId="{B899F948-4DE2-43F7-8684-824BAB379E86}" destId="{C39CF3C5-E7C8-49FF-9FBF-9EF80598926F}" srcOrd="0" destOrd="0" presId="urn:microsoft.com/office/officeart/2005/8/layout/vList2"/>
    <dgm:cxn modelId="{3C58FED4-B210-4650-9FE5-E4B1F4566A7E}" srcId="{73ED9758-5A20-4264-8B6D-EDA4DB62EB26}" destId="{AD49C4E8-7D14-4A6B-B0C3-92C46AD24091}" srcOrd="0" destOrd="0" parTransId="{14227CB0-B40C-4A34-BD20-00530EDAB66A}" sibTransId="{7A4E0B9C-9C5B-49DD-AA33-88157BD654F1}"/>
    <dgm:cxn modelId="{87C0812A-3F7F-4A6B-9231-E1ED56ADB26D}" type="presOf" srcId="{22056FCD-3AA5-4DA4-954C-5798264F6A90}" destId="{A9AC15B2-0BB3-4665-9D23-E1A55DACA51F}" srcOrd="0" destOrd="0" presId="urn:microsoft.com/office/officeart/2005/8/layout/vList2"/>
    <dgm:cxn modelId="{17BEA061-71F7-41ED-8F8E-5F6893AAB416}" type="presParOf" srcId="{FD4F718B-02AE-485A-98EC-4E1702068A71}" destId="{135E140E-E650-4DA9-B07C-19560AA4E513}" srcOrd="0" destOrd="0" presId="urn:microsoft.com/office/officeart/2005/8/layout/vList2"/>
    <dgm:cxn modelId="{6957A65C-51CC-4D5B-A36D-22CD780C7CE7}" type="presParOf" srcId="{FD4F718B-02AE-485A-98EC-4E1702068A71}" destId="{BAB565ED-1C8F-4C32-BA85-4D81E2120A9D}" srcOrd="1" destOrd="0" presId="urn:microsoft.com/office/officeart/2005/8/layout/vList2"/>
    <dgm:cxn modelId="{DB38FED6-B022-43E0-80F8-2C51F22E0F56}" type="presParOf" srcId="{FD4F718B-02AE-485A-98EC-4E1702068A71}" destId="{C39CF3C5-E7C8-49FF-9FBF-9EF80598926F}" srcOrd="2" destOrd="0" presId="urn:microsoft.com/office/officeart/2005/8/layout/vList2"/>
    <dgm:cxn modelId="{1898FC38-AB79-42B7-8192-311075D79EFF}" type="presParOf" srcId="{FD4F718B-02AE-485A-98EC-4E1702068A71}" destId="{FBC31957-FB58-4ADC-809F-52F6E8C44C31}" srcOrd="3" destOrd="0" presId="urn:microsoft.com/office/officeart/2005/8/layout/vList2"/>
    <dgm:cxn modelId="{B3C500CE-0D88-470F-8525-13106A860545}" type="presParOf" srcId="{FD4F718B-02AE-485A-98EC-4E1702068A71}" destId="{A9AC15B2-0BB3-4665-9D23-E1A55DACA5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D1D0DA-C14A-4166-A5FE-67708BABF2EB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4BF316BA-5278-49B1-A938-530F70B53954}">
      <dgm:prSet/>
      <dgm:spPr/>
      <dgm:t>
        <a:bodyPr/>
        <a:lstStyle/>
        <a:p>
          <a:pPr rtl="0"/>
          <a:r>
            <a:rPr lang="de-DE" dirty="0" smtClean="0"/>
            <a:t>Innovation muss Kompatibel mit dem sozialen Netzwerk sein in welchem sie sich verbreiten will.</a:t>
          </a:r>
          <a:endParaRPr lang="de-DE" dirty="0"/>
        </a:p>
      </dgm:t>
    </dgm:pt>
    <dgm:pt modelId="{04C3EF10-2E3E-473F-9862-E84B125A92F4}" type="parTrans" cxnId="{F6906349-D13A-48AD-805E-54E56D1FCD1E}">
      <dgm:prSet/>
      <dgm:spPr/>
      <dgm:t>
        <a:bodyPr/>
        <a:lstStyle/>
        <a:p>
          <a:endParaRPr lang="de-DE"/>
        </a:p>
      </dgm:t>
    </dgm:pt>
    <dgm:pt modelId="{85FF7F40-76A3-4B7E-9845-651BFC05AC10}" type="sibTrans" cxnId="{F6906349-D13A-48AD-805E-54E56D1FCD1E}">
      <dgm:prSet/>
      <dgm:spPr/>
      <dgm:t>
        <a:bodyPr/>
        <a:lstStyle/>
        <a:p>
          <a:endParaRPr lang="de-DE"/>
        </a:p>
      </dgm:t>
    </dgm:pt>
    <dgm:pt modelId="{5486A2E6-4391-4F75-8B9A-BE7A81993893}">
      <dgm:prSet/>
      <dgm:spPr/>
      <dgm:t>
        <a:bodyPr/>
        <a:lstStyle/>
        <a:p>
          <a:pPr rtl="0"/>
          <a:r>
            <a:rPr lang="de-DE" smtClean="0"/>
            <a:t>Kompatibel im technologischen oder soziologischen Sinn.</a:t>
          </a:r>
          <a:endParaRPr lang="de-DE"/>
        </a:p>
      </dgm:t>
    </dgm:pt>
    <dgm:pt modelId="{5A5BF67A-DC09-4E2B-9CAF-5788333AFA1F}" type="parTrans" cxnId="{D7704779-212B-47A5-9A18-E8A165E53FBB}">
      <dgm:prSet/>
      <dgm:spPr/>
      <dgm:t>
        <a:bodyPr/>
        <a:lstStyle/>
        <a:p>
          <a:endParaRPr lang="de-DE"/>
        </a:p>
      </dgm:t>
    </dgm:pt>
    <dgm:pt modelId="{2643C430-CDB2-47F3-840E-11047D3E6F77}" type="sibTrans" cxnId="{D7704779-212B-47A5-9A18-E8A165E53FBB}">
      <dgm:prSet/>
      <dgm:spPr/>
      <dgm:t>
        <a:bodyPr/>
        <a:lstStyle/>
        <a:p>
          <a:endParaRPr lang="de-DE"/>
        </a:p>
      </dgm:t>
    </dgm:pt>
    <dgm:pt modelId="{E9289449-C2E8-4EF5-B2EA-EE3D4D17C381}" type="pres">
      <dgm:prSet presAssocID="{75D1D0DA-C14A-4166-A5FE-67708BABF2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16CCF0-1589-428E-9CAA-A9B8BB7B2926}" type="pres">
      <dgm:prSet presAssocID="{4BF316BA-5278-49B1-A938-530F70B539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CAAC5B-E7BF-4B3C-93FA-4BDFF865954E}" type="pres">
      <dgm:prSet presAssocID="{85FF7F40-76A3-4B7E-9845-651BFC05AC10}" presName="spacer" presStyleCnt="0"/>
      <dgm:spPr/>
    </dgm:pt>
    <dgm:pt modelId="{09411666-6726-4BC3-8C54-6C32BACB4B64}" type="pres">
      <dgm:prSet presAssocID="{5486A2E6-4391-4F75-8B9A-BE7A8199389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DAA13E-987D-476B-BB0B-DEE742E7BCD0}" type="presOf" srcId="{5486A2E6-4391-4F75-8B9A-BE7A81993893}" destId="{09411666-6726-4BC3-8C54-6C32BACB4B64}" srcOrd="0" destOrd="0" presId="urn:microsoft.com/office/officeart/2005/8/layout/vList2"/>
    <dgm:cxn modelId="{F283E771-2343-4154-A457-F89E5557B914}" type="presOf" srcId="{75D1D0DA-C14A-4166-A5FE-67708BABF2EB}" destId="{E9289449-C2E8-4EF5-B2EA-EE3D4D17C381}" srcOrd="0" destOrd="0" presId="urn:microsoft.com/office/officeart/2005/8/layout/vList2"/>
    <dgm:cxn modelId="{F6906349-D13A-48AD-805E-54E56D1FCD1E}" srcId="{75D1D0DA-C14A-4166-A5FE-67708BABF2EB}" destId="{4BF316BA-5278-49B1-A938-530F70B53954}" srcOrd="0" destOrd="0" parTransId="{04C3EF10-2E3E-473F-9862-E84B125A92F4}" sibTransId="{85FF7F40-76A3-4B7E-9845-651BFC05AC10}"/>
    <dgm:cxn modelId="{542E8C2B-72A0-4343-B98F-D6B369B5A5D7}" type="presOf" srcId="{4BF316BA-5278-49B1-A938-530F70B53954}" destId="{1316CCF0-1589-428E-9CAA-A9B8BB7B2926}" srcOrd="0" destOrd="0" presId="urn:microsoft.com/office/officeart/2005/8/layout/vList2"/>
    <dgm:cxn modelId="{D7704779-212B-47A5-9A18-E8A165E53FBB}" srcId="{75D1D0DA-C14A-4166-A5FE-67708BABF2EB}" destId="{5486A2E6-4391-4F75-8B9A-BE7A81993893}" srcOrd="1" destOrd="0" parTransId="{5A5BF67A-DC09-4E2B-9CAF-5788333AFA1F}" sibTransId="{2643C430-CDB2-47F3-840E-11047D3E6F77}"/>
    <dgm:cxn modelId="{C7F08883-ED23-44DA-A8EC-89FC105364D0}" type="presParOf" srcId="{E9289449-C2E8-4EF5-B2EA-EE3D4D17C381}" destId="{1316CCF0-1589-428E-9CAA-A9B8BB7B2926}" srcOrd="0" destOrd="0" presId="urn:microsoft.com/office/officeart/2005/8/layout/vList2"/>
    <dgm:cxn modelId="{D37E59DF-15C1-4479-903B-7A9C975EECD0}" type="presParOf" srcId="{E9289449-C2E8-4EF5-B2EA-EE3D4D17C381}" destId="{FECAAC5B-E7BF-4B3C-93FA-4BDFF865954E}" srcOrd="1" destOrd="0" presId="urn:microsoft.com/office/officeart/2005/8/layout/vList2"/>
    <dgm:cxn modelId="{DF749B4B-480D-476E-B117-AE5C134BA85A}" type="presParOf" srcId="{E9289449-C2E8-4EF5-B2EA-EE3D4D17C381}" destId="{09411666-6726-4BC3-8C54-6C32BACB4B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A27FBB-B0BD-4097-947E-E0D2BFB329C4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0A5E6143-8036-4794-AA04-6779CEDD335E}">
      <dgm:prSet/>
      <dgm:spPr/>
      <dgm:t>
        <a:bodyPr/>
        <a:lstStyle/>
        <a:p>
          <a:pPr rtl="0"/>
          <a:r>
            <a:rPr lang="de-DE" dirty="0" smtClean="0"/>
            <a:t>Komplexität legt fest wie schwierig es für ein </a:t>
          </a:r>
          <a:r>
            <a:rPr lang="de-DE" dirty="0" err="1" smtClean="0"/>
            <a:t>Indivudum</a:t>
          </a:r>
          <a:r>
            <a:rPr lang="de-DE" dirty="0" smtClean="0"/>
            <a:t> ist eine Innovation zu adaptieren.</a:t>
          </a:r>
          <a:endParaRPr lang="de-DE" dirty="0"/>
        </a:p>
      </dgm:t>
    </dgm:pt>
    <dgm:pt modelId="{3683E171-2FED-4068-9A14-E475A6ACCEF4}" type="parTrans" cxnId="{C2EB107D-76B4-4453-9B1C-C99C43B38BD3}">
      <dgm:prSet/>
      <dgm:spPr/>
      <dgm:t>
        <a:bodyPr/>
        <a:lstStyle/>
        <a:p>
          <a:endParaRPr lang="de-DE"/>
        </a:p>
      </dgm:t>
    </dgm:pt>
    <dgm:pt modelId="{5C74E0E1-6E5B-4163-88C0-2A28C1E0B43F}" type="sibTrans" cxnId="{C2EB107D-76B4-4453-9B1C-C99C43B38BD3}">
      <dgm:prSet/>
      <dgm:spPr/>
      <dgm:t>
        <a:bodyPr/>
        <a:lstStyle/>
        <a:p>
          <a:endParaRPr lang="de-DE"/>
        </a:p>
      </dgm:t>
    </dgm:pt>
    <dgm:pt modelId="{A7EEC569-3162-4BE6-A876-D084693BCFB5}">
      <dgm:prSet/>
      <dgm:spPr/>
      <dgm:t>
        <a:bodyPr/>
        <a:lstStyle/>
        <a:p>
          <a:pPr rtl="0"/>
          <a:r>
            <a:rPr lang="de-DE" dirty="0" smtClean="0"/>
            <a:t>Weniger Komplex ist in den meisten Fällen besser. (Stichwort: Usability)</a:t>
          </a:r>
          <a:endParaRPr lang="de-DE" dirty="0"/>
        </a:p>
      </dgm:t>
    </dgm:pt>
    <dgm:pt modelId="{C42A77E2-5289-434F-A468-7340A7D076C3}" type="parTrans" cxnId="{C5FA6C8B-1828-43B8-82B1-43B664184F11}">
      <dgm:prSet/>
      <dgm:spPr/>
      <dgm:t>
        <a:bodyPr/>
        <a:lstStyle/>
        <a:p>
          <a:endParaRPr lang="de-DE"/>
        </a:p>
      </dgm:t>
    </dgm:pt>
    <dgm:pt modelId="{B5D7D644-77EE-4D4B-BCA4-DF6695B8BDB9}" type="sibTrans" cxnId="{C5FA6C8B-1828-43B8-82B1-43B664184F11}">
      <dgm:prSet/>
      <dgm:spPr/>
      <dgm:t>
        <a:bodyPr/>
        <a:lstStyle/>
        <a:p>
          <a:endParaRPr lang="de-DE"/>
        </a:p>
      </dgm:t>
    </dgm:pt>
    <dgm:pt modelId="{571EE34D-DF8E-4675-855E-803F9C8EE687}" type="pres">
      <dgm:prSet presAssocID="{91A27FBB-B0BD-4097-947E-E0D2BFB329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63BF109-67AE-48AF-81F5-578D6508B2BA}" type="pres">
      <dgm:prSet presAssocID="{0A5E6143-8036-4794-AA04-6779CEDD33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AD00A3-CE8C-4780-BA3F-0CBAEAE2F68F}" type="pres">
      <dgm:prSet presAssocID="{5C74E0E1-6E5B-4163-88C0-2A28C1E0B43F}" presName="spacer" presStyleCnt="0"/>
      <dgm:spPr/>
    </dgm:pt>
    <dgm:pt modelId="{42621CB0-5839-4FD4-9DE5-FBF342AA3934}" type="pres">
      <dgm:prSet presAssocID="{A7EEC569-3162-4BE6-A876-D084693BCFB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FA6C8B-1828-43B8-82B1-43B664184F11}" srcId="{91A27FBB-B0BD-4097-947E-E0D2BFB329C4}" destId="{A7EEC569-3162-4BE6-A876-D084693BCFB5}" srcOrd="1" destOrd="0" parTransId="{C42A77E2-5289-434F-A468-7340A7D076C3}" sibTransId="{B5D7D644-77EE-4D4B-BCA4-DF6695B8BDB9}"/>
    <dgm:cxn modelId="{4CC09254-1804-4AB9-98AE-72B49FCACCCA}" type="presOf" srcId="{A7EEC569-3162-4BE6-A876-D084693BCFB5}" destId="{42621CB0-5839-4FD4-9DE5-FBF342AA3934}" srcOrd="0" destOrd="0" presId="urn:microsoft.com/office/officeart/2005/8/layout/vList2"/>
    <dgm:cxn modelId="{6C26B8E7-8665-4C83-9DC7-A6D3C6421407}" type="presOf" srcId="{0A5E6143-8036-4794-AA04-6779CEDD335E}" destId="{163BF109-67AE-48AF-81F5-578D6508B2BA}" srcOrd="0" destOrd="0" presId="urn:microsoft.com/office/officeart/2005/8/layout/vList2"/>
    <dgm:cxn modelId="{428BF629-5FCD-4B8D-B3EE-51C6A3FC24A2}" type="presOf" srcId="{91A27FBB-B0BD-4097-947E-E0D2BFB329C4}" destId="{571EE34D-DF8E-4675-855E-803F9C8EE687}" srcOrd="0" destOrd="0" presId="urn:microsoft.com/office/officeart/2005/8/layout/vList2"/>
    <dgm:cxn modelId="{C2EB107D-76B4-4453-9B1C-C99C43B38BD3}" srcId="{91A27FBB-B0BD-4097-947E-E0D2BFB329C4}" destId="{0A5E6143-8036-4794-AA04-6779CEDD335E}" srcOrd="0" destOrd="0" parTransId="{3683E171-2FED-4068-9A14-E475A6ACCEF4}" sibTransId="{5C74E0E1-6E5B-4163-88C0-2A28C1E0B43F}"/>
    <dgm:cxn modelId="{0615CB49-55E9-4EF1-8C5A-16F0267F7291}" type="presParOf" srcId="{571EE34D-DF8E-4675-855E-803F9C8EE687}" destId="{163BF109-67AE-48AF-81F5-578D6508B2BA}" srcOrd="0" destOrd="0" presId="urn:microsoft.com/office/officeart/2005/8/layout/vList2"/>
    <dgm:cxn modelId="{6A1261DD-B254-4B5C-9D7F-45676F61FAA8}" type="presParOf" srcId="{571EE34D-DF8E-4675-855E-803F9C8EE687}" destId="{8DAD00A3-CE8C-4780-BA3F-0CBAEAE2F68F}" srcOrd="1" destOrd="0" presId="urn:microsoft.com/office/officeart/2005/8/layout/vList2"/>
    <dgm:cxn modelId="{0F0D60D8-2902-4955-802A-3DA52BAA9363}" type="presParOf" srcId="{571EE34D-DF8E-4675-855E-803F9C8EE687}" destId="{42621CB0-5839-4FD4-9DE5-FBF342AA39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C81522-A258-4E41-8378-4FFDA160ACA1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A96F66FC-7A61-47C0-B99A-EF3B70EC7C31}">
      <dgm:prSet/>
      <dgm:spPr/>
      <dgm:t>
        <a:bodyPr/>
        <a:lstStyle/>
        <a:p>
          <a:pPr rtl="0"/>
          <a:r>
            <a:rPr lang="de-DE" dirty="0" smtClean="0"/>
            <a:t>Eine Innovation geht immer mit einer gewissen Festlegung einher.</a:t>
          </a:r>
          <a:endParaRPr lang="de-DE" dirty="0"/>
        </a:p>
      </dgm:t>
    </dgm:pt>
    <dgm:pt modelId="{47B675C0-B93F-430C-B999-62CA61D53482}" type="parTrans" cxnId="{0EC7719F-5DC5-480A-BF1A-F56B69AE7F2D}">
      <dgm:prSet/>
      <dgm:spPr/>
      <dgm:t>
        <a:bodyPr/>
        <a:lstStyle/>
        <a:p>
          <a:endParaRPr lang="de-DE"/>
        </a:p>
      </dgm:t>
    </dgm:pt>
    <dgm:pt modelId="{F19F4558-47C6-4EA8-9448-706FA50D66BD}" type="sibTrans" cxnId="{0EC7719F-5DC5-480A-BF1A-F56B69AE7F2D}">
      <dgm:prSet/>
      <dgm:spPr/>
      <dgm:t>
        <a:bodyPr/>
        <a:lstStyle/>
        <a:p>
          <a:endParaRPr lang="de-DE"/>
        </a:p>
      </dgm:t>
    </dgm:pt>
    <dgm:pt modelId="{F1509460-3C26-4CC6-9C80-457520215F9C}">
      <dgm:prSet/>
      <dgm:spPr/>
      <dgm:t>
        <a:bodyPr/>
        <a:lstStyle/>
        <a:p>
          <a:pPr rtl="0"/>
          <a:r>
            <a:rPr lang="de-DE" smtClean="0"/>
            <a:t>Je unverbindlicher diese Festlegung ist, desto besser ist die Erprobbarkeit.</a:t>
          </a:r>
          <a:endParaRPr lang="de-DE"/>
        </a:p>
      </dgm:t>
    </dgm:pt>
    <dgm:pt modelId="{EAD33C03-5FC9-4C3C-A1C8-A762229A42F4}" type="parTrans" cxnId="{0E3B28AC-C3D4-4B54-BC8A-0CF9BCEEA88B}">
      <dgm:prSet/>
      <dgm:spPr/>
      <dgm:t>
        <a:bodyPr/>
        <a:lstStyle/>
        <a:p>
          <a:endParaRPr lang="de-DE"/>
        </a:p>
      </dgm:t>
    </dgm:pt>
    <dgm:pt modelId="{A8FB6246-0C5E-42A4-BC86-08627B25E31A}" type="sibTrans" cxnId="{0E3B28AC-C3D4-4B54-BC8A-0CF9BCEEA88B}">
      <dgm:prSet/>
      <dgm:spPr/>
      <dgm:t>
        <a:bodyPr/>
        <a:lstStyle/>
        <a:p>
          <a:endParaRPr lang="de-DE"/>
        </a:p>
      </dgm:t>
    </dgm:pt>
    <dgm:pt modelId="{D400925A-CE45-4F3B-A5A8-849B08D4F205}">
      <dgm:prSet/>
      <dgm:spPr/>
      <dgm:t>
        <a:bodyPr/>
        <a:lstStyle/>
        <a:p>
          <a:pPr rtl="0"/>
          <a:r>
            <a:rPr lang="de-DE" smtClean="0"/>
            <a:t>Die Innovation wird sich besser verbreiten, wenn sie unverbindlich „einfach mal ausprobiert“ werden kann.</a:t>
          </a:r>
          <a:endParaRPr lang="de-DE"/>
        </a:p>
      </dgm:t>
    </dgm:pt>
    <dgm:pt modelId="{73F7D6CD-A31C-4680-8DEC-C9180E0BE900}" type="parTrans" cxnId="{5E3000A0-2479-49BE-BFD6-675EAB476445}">
      <dgm:prSet/>
      <dgm:spPr/>
      <dgm:t>
        <a:bodyPr/>
        <a:lstStyle/>
        <a:p>
          <a:endParaRPr lang="de-DE"/>
        </a:p>
      </dgm:t>
    </dgm:pt>
    <dgm:pt modelId="{6A87FBB8-39AF-4B43-AE22-1352EC8568B7}" type="sibTrans" cxnId="{5E3000A0-2479-49BE-BFD6-675EAB476445}">
      <dgm:prSet/>
      <dgm:spPr/>
      <dgm:t>
        <a:bodyPr/>
        <a:lstStyle/>
        <a:p>
          <a:endParaRPr lang="de-DE"/>
        </a:p>
      </dgm:t>
    </dgm:pt>
    <dgm:pt modelId="{BCC5E5B7-D5CB-4E26-943B-7BE29072B458}" type="pres">
      <dgm:prSet presAssocID="{A1C81522-A258-4E41-8378-4FFDA160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1E8E2-A8C0-4568-BD1C-2B9AD9EC56A8}" type="pres">
      <dgm:prSet presAssocID="{A96F66FC-7A61-47C0-B99A-EF3B70EC7C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FEA570-7422-4DC5-874D-B2C6B4B167C0}" type="pres">
      <dgm:prSet presAssocID="{F19F4558-47C6-4EA8-9448-706FA50D66BD}" presName="spacer" presStyleCnt="0"/>
      <dgm:spPr/>
    </dgm:pt>
    <dgm:pt modelId="{F86D1764-2100-45CC-9F3B-F09D7257F4B6}" type="pres">
      <dgm:prSet presAssocID="{F1509460-3C26-4CC6-9C80-457520215F9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FDDF37-A575-4D3D-A3EE-A2722B631F32}" type="pres">
      <dgm:prSet presAssocID="{A8FB6246-0C5E-42A4-BC86-08627B25E31A}" presName="spacer" presStyleCnt="0"/>
      <dgm:spPr/>
    </dgm:pt>
    <dgm:pt modelId="{A4FCF85D-4511-4FAA-9700-8AA9DF588DF4}" type="pres">
      <dgm:prSet presAssocID="{D400925A-CE45-4F3B-A5A8-849B08D4F20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2A30F14-B79E-4A07-B518-35FFD4F2DD81}" type="presOf" srcId="{A1C81522-A258-4E41-8378-4FFDA160ACA1}" destId="{BCC5E5B7-D5CB-4E26-943B-7BE29072B458}" srcOrd="0" destOrd="0" presId="urn:microsoft.com/office/officeart/2005/8/layout/vList2"/>
    <dgm:cxn modelId="{0EC7719F-5DC5-480A-BF1A-F56B69AE7F2D}" srcId="{A1C81522-A258-4E41-8378-4FFDA160ACA1}" destId="{A96F66FC-7A61-47C0-B99A-EF3B70EC7C31}" srcOrd="0" destOrd="0" parTransId="{47B675C0-B93F-430C-B999-62CA61D53482}" sibTransId="{F19F4558-47C6-4EA8-9448-706FA50D66BD}"/>
    <dgm:cxn modelId="{F2A90A64-B406-4FA4-BF3E-89E5B5126345}" type="presOf" srcId="{A96F66FC-7A61-47C0-B99A-EF3B70EC7C31}" destId="{3221E8E2-A8C0-4568-BD1C-2B9AD9EC56A8}" srcOrd="0" destOrd="0" presId="urn:microsoft.com/office/officeart/2005/8/layout/vList2"/>
    <dgm:cxn modelId="{730BF3F5-0730-4941-99AA-C06D19FEB35D}" type="presOf" srcId="{F1509460-3C26-4CC6-9C80-457520215F9C}" destId="{F86D1764-2100-45CC-9F3B-F09D7257F4B6}" srcOrd="0" destOrd="0" presId="urn:microsoft.com/office/officeart/2005/8/layout/vList2"/>
    <dgm:cxn modelId="{0E3B28AC-C3D4-4B54-BC8A-0CF9BCEEA88B}" srcId="{A1C81522-A258-4E41-8378-4FFDA160ACA1}" destId="{F1509460-3C26-4CC6-9C80-457520215F9C}" srcOrd="1" destOrd="0" parTransId="{EAD33C03-5FC9-4C3C-A1C8-A762229A42F4}" sibTransId="{A8FB6246-0C5E-42A4-BC86-08627B25E31A}"/>
    <dgm:cxn modelId="{5E3000A0-2479-49BE-BFD6-675EAB476445}" srcId="{A1C81522-A258-4E41-8378-4FFDA160ACA1}" destId="{D400925A-CE45-4F3B-A5A8-849B08D4F205}" srcOrd="2" destOrd="0" parTransId="{73F7D6CD-A31C-4680-8DEC-C9180E0BE900}" sibTransId="{6A87FBB8-39AF-4B43-AE22-1352EC8568B7}"/>
    <dgm:cxn modelId="{6E30B13E-18B5-4325-8AA7-84649105F55F}" type="presOf" srcId="{D400925A-CE45-4F3B-A5A8-849B08D4F205}" destId="{A4FCF85D-4511-4FAA-9700-8AA9DF588DF4}" srcOrd="0" destOrd="0" presId="urn:microsoft.com/office/officeart/2005/8/layout/vList2"/>
    <dgm:cxn modelId="{FFF1D257-A485-4E0D-BC5F-6F132BDF6FFF}" type="presParOf" srcId="{BCC5E5B7-D5CB-4E26-943B-7BE29072B458}" destId="{3221E8E2-A8C0-4568-BD1C-2B9AD9EC56A8}" srcOrd="0" destOrd="0" presId="urn:microsoft.com/office/officeart/2005/8/layout/vList2"/>
    <dgm:cxn modelId="{9BC833A3-78B2-46FB-8D57-36ACBB9E2AA6}" type="presParOf" srcId="{BCC5E5B7-D5CB-4E26-943B-7BE29072B458}" destId="{D6FEA570-7422-4DC5-874D-B2C6B4B167C0}" srcOrd="1" destOrd="0" presId="urn:microsoft.com/office/officeart/2005/8/layout/vList2"/>
    <dgm:cxn modelId="{301F8B7D-8F20-40BF-8CD7-E6261B5CCEDF}" type="presParOf" srcId="{BCC5E5B7-D5CB-4E26-943B-7BE29072B458}" destId="{F86D1764-2100-45CC-9F3B-F09D7257F4B6}" srcOrd="2" destOrd="0" presId="urn:microsoft.com/office/officeart/2005/8/layout/vList2"/>
    <dgm:cxn modelId="{5006826C-1A92-4A52-9EC3-6E947DFEBE8D}" type="presParOf" srcId="{BCC5E5B7-D5CB-4E26-943B-7BE29072B458}" destId="{29FDDF37-A575-4D3D-A3EE-A2722B631F32}" srcOrd="3" destOrd="0" presId="urn:microsoft.com/office/officeart/2005/8/layout/vList2"/>
    <dgm:cxn modelId="{AEDE7D3F-D768-486D-9679-0DFC452BD359}" type="presParOf" srcId="{BCC5E5B7-D5CB-4E26-943B-7BE29072B458}" destId="{A4FCF85D-4511-4FAA-9700-8AA9DF588D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14660F-FFB1-4AEA-913D-E2BE2300C17F}" type="doc">
      <dgm:prSet loTypeId="urn:microsoft.com/office/officeart/2005/8/layout/vList2" loCatId="list" qsTypeId="urn:microsoft.com/office/officeart/2005/8/quickstyle/simple5" qsCatId="simple" csTypeId="urn:microsoft.com/office/officeart/2005/8/colors/accent5_5" csCatId="accent5"/>
      <dgm:spPr/>
      <dgm:t>
        <a:bodyPr/>
        <a:lstStyle/>
        <a:p>
          <a:endParaRPr lang="de-DE"/>
        </a:p>
      </dgm:t>
    </dgm:pt>
    <dgm:pt modelId="{C51FBF9E-2EFB-4873-A5ED-49E9BF45B20D}">
      <dgm:prSet/>
      <dgm:spPr/>
      <dgm:t>
        <a:bodyPr/>
        <a:lstStyle/>
        <a:p>
          <a:pPr rtl="0"/>
          <a:r>
            <a:rPr lang="de-DE" dirty="0" smtClean="0"/>
            <a:t>Innovation muss Kompatibel mit dem sozialen Netzwerk sein in welchem sie sich verbreiten will.</a:t>
          </a:r>
          <a:endParaRPr lang="de-DE" dirty="0"/>
        </a:p>
      </dgm:t>
    </dgm:pt>
    <dgm:pt modelId="{0ACFA628-F5CE-4DE2-A300-3A346363B6C3}" type="parTrans" cxnId="{CA654C07-0CE0-4A85-A313-4F71E30AF7EC}">
      <dgm:prSet/>
      <dgm:spPr/>
      <dgm:t>
        <a:bodyPr/>
        <a:lstStyle/>
        <a:p>
          <a:endParaRPr lang="de-DE"/>
        </a:p>
      </dgm:t>
    </dgm:pt>
    <dgm:pt modelId="{D030155F-DD97-40E9-A082-045881CDA935}" type="sibTrans" cxnId="{CA654C07-0CE0-4A85-A313-4F71E30AF7EC}">
      <dgm:prSet/>
      <dgm:spPr/>
      <dgm:t>
        <a:bodyPr/>
        <a:lstStyle/>
        <a:p>
          <a:endParaRPr lang="de-DE"/>
        </a:p>
      </dgm:t>
    </dgm:pt>
    <dgm:pt modelId="{79770310-36E3-4726-9013-D572E28C7C53}">
      <dgm:prSet/>
      <dgm:spPr/>
      <dgm:t>
        <a:bodyPr/>
        <a:lstStyle/>
        <a:p>
          <a:pPr rtl="0"/>
          <a:r>
            <a:rPr lang="de-DE" smtClean="0"/>
            <a:t>Kompatibel im technologischen oder soziologischen Sinn.</a:t>
          </a:r>
          <a:endParaRPr lang="de-DE"/>
        </a:p>
      </dgm:t>
    </dgm:pt>
    <dgm:pt modelId="{C567351A-3CB7-4121-A046-7C7A7A63D2CA}" type="parTrans" cxnId="{8A468731-E560-40F7-A132-8AD7AC47FDFD}">
      <dgm:prSet/>
      <dgm:spPr/>
      <dgm:t>
        <a:bodyPr/>
        <a:lstStyle/>
        <a:p>
          <a:endParaRPr lang="de-DE"/>
        </a:p>
      </dgm:t>
    </dgm:pt>
    <dgm:pt modelId="{430C0828-E5DF-4755-9E8E-EE4480FC847B}" type="sibTrans" cxnId="{8A468731-E560-40F7-A132-8AD7AC47FDFD}">
      <dgm:prSet/>
      <dgm:spPr/>
      <dgm:t>
        <a:bodyPr/>
        <a:lstStyle/>
        <a:p>
          <a:endParaRPr lang="de-DE"/>
        </a:p>
      </dgm:t>
    </dgm:pt>
    <dgm:pt modelId="{B22F648A-386D-4487-826A-7CAA86AD8DF5}">
      <dgm:prSet/>
      <dgm:spPr/>
      <dgm:t>
        <a:bodyPr/>
        <a:lstStyle/>
        <a:p>
          <a:pPr rtl="0"/>
          <a:r>
            <a:rPr lang="de-DE" smtClean="0"/>
            <a:t>Vorteil kann nur gefühlt vorhanden sein.</a:t>
          </a:r>
          <a:endParaRPr lang="de-DE"/>
        </a:p>
      </dgm:t>
    </dgm:pt>
    <dgm:pt modelId="{76FA709F-4A51-4937-914F-DB8D4CA0E34E}" type="parTrans" cxnId="{19F2C016-4AF2-4E76-8C3D-B96F36221ABA}">
      <dgm:prSet/>
      <dgm:spPr/>
      <dgm:t>
        <a:bodyPr/>
        <a:lstStyle/>
        <a:p>
          <a:endParaRPr lang="de-DE"/>
        </a:p>
      </dgm:t>
    </dgm:pt>
    <dgm:pt modelId="{FFD69FB6-7B9C-4893-8E25-1153C53622BC}" type="sibTrans" cxnId="{19F2C016-4AF2-4E76-8C3D-B96F36221ABA}">
      <dgm:prSet/>
      <dgm:spPr/>
      <dgm:t>
        <a:bodyPr/>
        <a:lstStyle/>
        <a:p>
          <a:endParaRPr lang="de-DE"/>
        </a:p>
      </dgm:t>
    </dgm:pt>
    <dgm:pt modelId="{96C7F9B8-2A26-481E-A94A-4CED20C28D28}" type="pres">
      <dgm:prSet presAssocID="{A214660F-FFB1-4AEA-913D-E2BE2300C1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64DB2D-6FD3-4934-A540-6A4DEA12EEAC}" type="pres">
      <dgm:prSet presAssocID="{C51FBF9E-2EFB-4873-A5ED-49E9BF45B2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042BC6-9C28-435C-BF75-ED5033062376}" type="pres">
      <dgm:prSet presAssocID="{D030155F-DD97-40E9-A082-045881CDA935}" presName="spacer" presStyleCnt="0"/>
      <dgm:spPr/>
    </dgm:pt>
    <dgm:pt modelId="{A25DC74E-05AD-4826-981F-1A1B6790B5D9}" type="pres">
      <dgm:prSet presAssocID="{79770310-36E3-4726-9013-D572E28C7C5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12029D-8234-4ABA-9A9F-2540484926AB}" type="pres">
      <dgm:prSet presAssocID="{430C0828-E5DF-4755-9E8E-EE4480FC847B}" presName="spacer" presStyleCnt="0"/>
      <dgm:spPr/>
    </dgm:pt>
    <dgm:pt modelId="{4AA9388C-E2DC-4804-93C7-CA64254D9043}" type="pres">
      <dgm:prSet presAssocID="{B22F648A-386D-4487-826A-7CAA86AD8DF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A654C07-0CE0-4A85-A313-4F71E30AF7EC}" srcId="{A214660F-FFB1-4AEA-913D-E2BE2300C17F}" destId="{C51FBF9E-2EFB-4873-A5ED-49E9BF45B20D}" srcOrd="0" destOrd="0" parTransId="{0ACFA628-F5CE-4DE2-A300-3A346363B6C3}" sibTransId="{D030155F-DD97-40E9-A082-045881CDA935}"/>
    <dgm:cxn modelId="{F9EFE5DC-C809-43AE-9AF8-34C20D61B51A}" type="presOf" srcId="{A214660F-FFB1-4AEA-913D-E2BE2300C17F}" destId="{96C7F9B8-2A26-481E-A94A-4CED20C28D28}" srcOrd="0" destOrd="0" presId="urn:microsoft.com/office/officeart/2005/8/layout/vList2"/>
    <dgm:cxn modelId="{4202F83C-95E5-4CAD-9A43-318517F1D826}" type="presOf" srcId="{C51FBF9E-2EFB-4873-A5ED-49E9BF45B20D}" destId="{9F64DB2D-6FD3-4934-A540-6A4DEA12EEAC}" srcOrd="0" destOrd="0" presId="urn:microsoft.com/office/officeart/2005/8/layout/vList2"/>
    <dgm:cxn modelId="{1C3713A7-3298-47C2-B4CD-8C02E2A59A05}" type="presOf" srcId="{B22F648A-386D-4487-826A-7CAA86AD8DF5}" destId="{4AA9388C-E2DC-4804-93C7-CA64254D9043}" srcOrd="0" destOrd="0" presId="urn:microsoft.com/office/officeart/2005/8/layout/vList2"/>
    <dgm:cxn modelId="{19F2C016-4AF2-4E76-8C3D-B96F36221ABA}" srcId="{A214660F-FFB1-4AEA-913D-E2BE2300C17F}" destId="{B22F648A-386D-4487-826A-7CAA86AD8DF5}" srcOrd="2" destOrd="0" parTransId="{76FA709F-4A51-4937-914F-DB8D4CA0E34E}" sibTransId="{FFD69FB6-7B9C-4893-8E25-1153C53622BC}"/>
    <dgm:cxn modelId="{BE9A228D-FC04-435A-841A-33ECAC518D91}" type="presOf" srcId="{79770310-36E3-4726-9013-D572E28C7C53}" destId="{A25DC74E-05AD-4826-981F-1A1B6790B5D9}" srcOrd="0" destOrd="0" presId="urn:microsoft.com/office/officeart/2005/8/layout/vList2"/>
    <dgm:cxn modelId="{8A468731-E560-40F7-A132-8AD7AC47FDFD}" srcId="{A214660F-FFB1-4AEA-913D-E2BE2300C17F}" destId="{79770310-36E3-4726-9013-D572E28C7C53}" srcOrd="1" destOrd="0" parTransId="{C567351A-3CB7-4121-A046-7C7A7A63D2CA}" sibTransId="{430C0828-E5DF-4755-9E8E-EE4480FC847B}"/>
    <dgm:cxn modelId="{B92B8F7C-D013-4C61-B70C-028D94D3708E}" type="presParOf" srcId="{96C7F9B8-2A26-481E-A94A-4CED20C28D28}" destId="{9F64DB2D-6FD3-4934-A540-6A4DEA12EEAC}" srcOrd="0" destOrd="0" presId="urn:microsoft.com/office/officeart/2005/8/layout/vList2"/>
    <dgm:cxn modelId="{9D1B02C9-5B56-4224-9EE8-B4D6540D6E1F}" type="presParOf" srcId="{96C7F9B8-2A26-481E-A94A-4CED20C28D28}" destId="{B6042BC6-9C28-435C-BF75-ED5033062376}" srcOrd="1" destOrd="0" presId="urn:microsoft.com/office/officeart/2005/8/layout/vList2"/>
    <dgm:cxn modelId="{CD46C107-8072-4084-8BF1-0CAED5D65978}" type="presParOf" srcId="{96C7F9B8-2A26-481E-A94A-4CED20C28D28}" destId="{A25DC74E-05AD-4826-981F-1A1B6790B5D9}" srcOrd="2" destOrd="0" presId="urn:microsoft.com/office/officeart/2005/8/layout/vList2"/>
    <dgm:cxn modelId="{AB32AE09-8C79-40D1-B4A0-18037A19FA79}" type="presParOf" srcId="{96C7F9B8-2A26-481E-A94A-4CED20C28D28}" destId="{B612029D-8234-4ABA-9A9F-2540484926AB}" srcOrd="3" destOrd="0" presId="urn:microsoft.com/office/officeart/2005/8/layout/vList2"/>
    <dgm:cxn modelId="{1AF850EA-D43E-44BA-B429-DBE33A41DFCB}" type="presParOf" srcId="{96C7F9B8-2A26-481E-A94A-4CED20C28D28}" destId="{4AA9388C-E2DC-4804-93C7-CA64254D90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92CC-1326-4F5C-ACA5-F757A0E2473F}">
      <dsp:nvSpPr>
        <dsp:cNvPr id="0" name=""/>
        <dsp:cNvSpPr/>
      </dsp:nvSpPr>
      <dsp:spPr>
        <a:xfrm rot="10800000">
          <a:off x="1512145" y="3"/>
          <a:ext cx="5076800" cy="76424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701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Grundlagen der Verhaltensausbreitung</a:t>
          </a:r>
          <a:endParaRPr lang="de-DE" sz="2200" kern="1200" dirty="0"/>
        </a:p>
      </dsp:txBody>
      <dsp:txXfrm rot="10800000">
        <a:off x="1703207" y="3"/>
        <a:ext cx="4885738" cy="764248"/>
      </dsp:txXfrm>
    </dsp:sp>
    <dsp:sp modelId="{2B7B2E69-BC4B-4EF8-8426-B7259B9C3D22}">
      <dsp:nvSpPr>
        <dsp:cNvPr id="0" name=""/>
        <dsp:cNvSpPr/>
      </dsp:nvSpPr>
      <dsp:spPr>
        <a:xfrm>
          <a:off x="1087680" y="1509"/>
          <a:ext cx="764248" cy="764248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C59A2A-AFB8-4BDB-9E47-49DCFCE08CDB}">
      <dsp:nvSpPr>
        <dsp:cNvPr id="0" name=""/>
        <dsp:cNvSpPr/>
      </dsp:nvSpPr>
      <dsp:spPr>
        <a:xfrm rot="10800000">
          <a:off x="1469805" y="993892"/>
          <a:ext cx="5076800" cy="76424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701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Modellierung eines sozialen Netzwerks</a:t>
          </a:r>
          <a:endParaRPr lang="de-DE" sz="2200" kern="1200" dirty="0"/>
        </a:p>
      </dsp:txBody>
      <dsp:txXfrm rot="10800000">
        <a:off x="1660867" y="993892"/>
        <a:ext cx="4885738" cy="764248"/>
      </dsp:txXfrm>
    </dsp:sp>
    <dsp:sp modelId="{F44172B0-9C47-42B3-B5AF-A1B81CC37695}">
      <dsp:nvSpPr>
        <dsp:cNvPr id="0" name=""/>
        <dsp:cNvSpPr/>
      </dsp:nvSpPr>
      <dsp:spPr>
        <a:xfrm>
          <a:off x="1080122" y="1008114"/>
          <a:ext cx="764248" cy="764248"/>
        </a:xfrm>
        <a:prstGeom prst="ellipse">
          <a:avLst/>
        </a:prstGeom>
        <a:blipFill rotWithShape="1">
          <a:blip xmlns:r="http://schemas.openxmlformats.org/officeDocument/2006/relationships" r:embed="rId2">
            <a:duotone>
              <a:schemeClr val="accent5">
                <a:alpha val="90000"/>
                <a:hueOff val="1774"/>
                <a:satOff val="-230"/>
                <a:lumOff val="1010"/>
                <a:alphaOff val="-13333"/>
                <a:shade val="20000"/>
                <a:satMod val="200000"/>
              </a:schemeClr>
              <a:schemeClr val="accent5">
                <a:alpha val="90000"/>
                <a:hueOff val="1774"/>
                <a:satOff val="-230"/>
                <a:lumOff val="1010"/>
                <a:alphaOff val="-13333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08CF77-33BB-4574-9AA7-AE509D4F853A}">
      <dsp:nvSpPr>
        <dsp:cNvPr id="0" name=""/>
        <dsp:cNvSpPr/>
      </dsp:nvSpPr>
      <dsp:spPr>
        <a:xfrm rot="10800000">
          <a:off x="1469805" y="1986274"/>
          <a:ext cx="5076800" cy="76424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701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Modellierung der Verhaltensausbreitung</a:t>
          </a:r>
          <a:endParaRPr lang="de-DE" sz="2200" kern="1200"/>
        </a:p>
      </dsp:txBody>
      <dsp:txXfrm rot="10800000">
        <a:off x="1660867" y="1986274"/>
        <a:ext cx="4885738" cy="764248"/>
      </dsp:txXfrm>
    </dsp:sp>
    <dsp:sp modelId="{F3DA1181-0F0D-4FC4-AEEF-7CDE85ED2FDB}">
      <dsp:nvSpPr>
        <dsp:cNvPr id="0" name=""/>
        <dsp:cNvSpPr/>
      </dsp:nvSpPr>
      <dsp:spPr>
        <a:xfrm>
          <a:off x="1087680" y="1986274"/>
          <a:ext cx="764248" cy="764248"/>
        </a:xfrm>
        <a:prstGeom prst="ellipse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alpha val="90000"/>
                <a:hueOff val="3548"/>
                <a:satOff val="-460"/>
                <a:lumOff val="2021"/>
                <a:alphaOff val="-26667"/>
                <a:shade val="20000"/>
                <a:satMod val="200000"/>
              </a:schemeClr>
              <a:schemeClr val="accent5">
                <a:alpha val="90000"/>
                <a:hueOff val="3548"/>
                <a:satOff val="-460"/>
                <a:lumOff val="2021"/>
                <a:alphaOff val="-26667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9EC5A3-5C7C-43DC-B8E6-7578360E5911}">
      <dsp:nvSpPr>
        <dsp:cNvPr id="0" name=""/>
        <dsp:cNvSpPr/>
      </dsp:nvSpPr>
      <dsp:spPr>
        <a:xfrm rot="10800000">
          <a:off x="1469805" y="2978657"/>
          <a:ext cx="5076800" cy="76424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701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Virales Marketing</a:t>
          </a:r>
          <a:endParaRPr lang="de-DE" sz="2200" kern="1200"/>
        </a:p>
      </dsp:txBody>
      <dsp:txXfrm rot="10800000">
        <a:off x="1660867" y="2978657"/>
        <a:ext cx="4885738" cy="764248"/>
      </dsp:txXfrm>
    </dsp:sp>
    <dsp:sp modelId="{3336C175-F17C-4D19-A0AF-58B60502B45B}">
      <dsp:nvSpPr>
        <dsp:cNvPr id="0" name=""/>
        <dsp:cNvSpPr/>
      </dsp:nvSpPr>
      <dsp:spPr>
        <a:xfrm>
          <a:off x="1080122" y="2952329"/>
          <a:ext cx="764248" cy="764248"/>
        </a:xfrm>
        <a:prstGeom prst="ellipse">
          <a:avLst/>
        </a:prstGeom>
        <a:blipFill rotWithShape="1">
          <a:blip xmlns:r="http://schemas.openxmlformats.org/officeDocument/2006/relationships" r:embed="rId4">
            <a:duotone>
              <a:schemeClr val="accent5">
                <a:alpha val="90000"/>
                <a:hueOff val="5322"/>
                <a:satOff val="-690"/>
                <a:lumOff val="3031"/>
                <a:alphaOff val="-40000"/>
                <a:shade val="20000"/>
                <a:satMod val="200000"/>
              </a:schemeClr>
              <a:schemeClr val="accent5">
                <a:alpha val="90000"/>
                <a:hueOff val="5322"/>
                <a:satOff val="-690"/>
                <a:lumOff val="3031"/>
                <a:alphaOff val="-4000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385BB-EBE8-4CA2-81C1-9CFBF4244094}">
      <dsp:nvSpPr>
        <dsp:cNvPr id="0" name=""/>
        <dsp:cNvSpPr/>
      </dsp:nvSpPr>
      <dsp:spPr>
        <a:xfrm>
          <a:off x="0" y="1602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Wir unterhalten Strong </a:t>
          </a:r>
          <a:r>
            <a:rPr lang="de-DE" sz="2100" kern="1200" dirty="0" err="1" smtClean="0"/>
            <a:t>Ties</a:t>
          </a:r>
          <a:r>
            <a:rPr lang="de-DE" sz="2100" kern="1200" dirty="0" smtClean="0"/>
            <a:t> zu unseren unmittelbaren Freunden und Bekannten.</a:t>
          </a:r>
          <a:endParaRPr lang="de-DE" sz="2100" kern="1200" dirty="0"/>
        </a:p>
      </dsp:txBody>
      <dsp:txXfrm>
        <a:off x="39580" y="55606"/>
        <a:ext cx="7392582" cy="731649"/>
      </dsp:txXfrm>
    </dsp:sp>
    <dsp:sp modelId="{B965C7B0-771E-49A8-9305-CA7BD959EE3C}">
      <dsp:nvSpPr>
        <dsp:cNvPr id="0" name=""/>
        <dsp:cNvSpPr/>
      </dsp:nvSpPr>
      <dsp:spPr>
        <a:xfrm>
          <a:off x="0" y="88731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Wir schätzen die Meinung dieser Menschen ungemein hoch ein.</a:t>
          </a:r>
          <a:endParaRPr lang="de-DE" sz="2100" kern="1200"/>
        </a:p>
      </dsp:txBody>
      <dsp:txXfrm>
        <a:off x="39580" y="926896"/>
        <a:ext cx="7392582" cy="731649"/>
      </dsp:txXfrm>
    </dsp:sp>
    <dsp:sp modelId="{67FD4AED-5714-4783-8105-26E5EE83084F}">
      <dsp:nvSpPr>
        <dsp:cNvPr id="0" name=""/>
        <dsp:cNvSpPr/>
      </dsp:nvSpPr>
      <dsp:spPr>
        <a:xfrm>
          <a:off x="0" y="175860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Die Verhaltensausbreitung findet maßgeblich über Strong </a:t>
          </a:r>
          <a:r>
            <a:rPr lang="de-DE" sz="2100" kern="1200" dirty="0" err="1" smtClean="0"/>
            <a:t>Ties</a:t>
          </a:r>
          <a:r>
            <a:rPr lang="de-DE" sz="2100" kern="1200" dirty="0" smtClean="0"/>
            <a:t> statt.</a:t>
          </a:r>
          <a:endParaRPr lang="de-DE" sz="2100" kern="1200" dirty="0"/>
        </a:p>
      </dsp:txBody>
      <dsp:txXfrm>
        <a:off x="39580" y="1798186"/>
        <a:ext cx="7392582" cy="731649"/>
      </dsp:txXfrm>
    </dsp:sp>
    <dsp:sp modelId="{2364200A-B04D-4083-B0B3-56320A5848D0}">
      <dsp:nvSpPr>
        <dsp:cNvPr id="0" name=""/>
        <dsp:cNvSpPr/>
      </dsp:nvSpPr>
      <dsp:spPr>
        <a:xfrm>
          <a:off x="0" y="2629896"/>
          <a:ext cx="7471742" cy="8108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Nachteil: Es gibt innerhalb von Strong Ties wenig neue Informationen.</a:t>
          </a:r>
          <a:endParaRPr lang="de-DE" sz="2100" kern="1200"/>
        </a:p>
      </dsp:txBody>
      <dsp:txXfrm>
        <a:off x="39580" y="2669476"/>
        <a:ext cx="7392582" cy="7316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BE18-B5EE-46B6-B61F-62B0AA80C708}">
      <dsp:nvSpPr>
        <dsp:cNvPr id="0" name=""/>
        <dsp:cNvSpPr/>
      </dsp:nvSpPr>
      <dsp:spPr>
        <a:xfrm rot="10800000">
          <a:off x="1534811" y="237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Innovationen.</a:t>
          </a:r>
          <a:endParaRPr lang="de-DE" sz="2500" kern="1200" dirty="0"/>
        </a:p>
      </dsp:txBody>
      <dsp:txXfrm rot="10800000">
        <a:off x="1673614" y="237"/>
        <a:ext cx="5403556" cy="555212"/>
      </dsp:txXfrm>
    </dsp:sp>
    <dsp:sp modelId="{6119FA59-704D-4CA5-B23D-C56F4E1EA039}">
      <dsp:nvSpPr>
        <dsp:cNvPr id="0" name=""/>
        <dsp:cNvSpPr/>
      </dsp:nvSpPr>
      <dsp:spPr>
        <a:xfrm>
          <a:off x="1257204" y="237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09FA085-10E1-4B87-B89A-392718EE26CA}">
      <dsp:nvSpPr>
        <dsp:cNvPr id="0" name=""/>
        <dsp:cNvSpPr/>
      </dsp:nvSpPr>
      <dsp:spPr>
        <a:xfrm rot="10800000">
          <a:off x="1534811" y="694253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Personen im sozialen Netzwerk.</a:t>
          </a:r>
          <a:endParaRPr lang="de-DE" sz="2500" kern="1200"/>
        </a:p>
      </dsp:txBody>
      <dsp:txXfrm rot="10800000">
        <a:off x="1673614" y="694253"/>
        <a:ext cx="5403556" cy="555212"/>
      </dsp:txXfrm>
    </dsp:sp>
    <dsp:sp modelId="{59BD1D21-DCDD-40B2-B2C8-DDB85A270D41}">
      <dsp:nvSpPr>
        <dsp:cNvPr id="0" name=""/>
        <dsp:cNvSpPr/>
      </dsp:nvSpPr>
      <dsp:spPr>
        <a:xfrm>
          <a:off x="1257204" y="694253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96499F-8343-41A7-AA4C-11F1C19EE07C}">
      <dsp:nvSpPr>
        <dsp:cNvPr id="0" name=""/>
        <dsp:cNvSpPr/>
      </dsp:nvSpPr>
      <dsp:spPr>
        <a:xfrm rot="10800000">
          <a:off x="1534811" y="1388269"/>
          <a:ext cx="5542359" cy="555212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83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Kanäle der Verhaltensausbreitung.</a:t>
          </a:r>
          <a:endParaRPr lang="de-DE" sz="2500" kern="1200" dirty="0"/>
        </a:p>
      </dsp:txBody>
      <dsp:txXfrm rot="10800000">
        <a:off x="1673614" y="1388269"/>
        <a:ext cx="5403556" cy="555212"/>
      </dsp:txXfrm>
    </dsp:sp>
    <dsp:sp modelId="{6827864C-5589-4118-BBC8-93CC7B311BEC}">
      <dsp:nvSpPr>
        <dsp:cNvPr id="0" name=""/>
        <dsp:cNvSpPr/>
      </dsp:nvSpPr>
      <dsp:spPr>
        <a:xfrm>
          <a:off x="1257204" y="1388269"/>
          <a:ext cx="555212" cy="55521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135D-69DE-4E69-AC54-792A4B752ED5}">
      <dsp:nvSpPr>
        <dsp:cNvPr id="0" name=""/>
        <dsp:cNvSpPr/>
      </dsp:nvSpPr>
      <dsp:spPr>
        <a:xfrm>
          <a:off x="0" y="37525"/>
          <a:ext cx="6895678" cy="16965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Das komplexe soziale Gebilde aus dem vorherigen Abschnitt muss nun abstrahiert werden um es mathematisch analysieren zu können.</a:t>
          </a:r>
          <a:endParaRPr lang="de-DE" sz="2500" kern="1200"/>
        </a:p>
      </dsp:txBody>
      <dsp:txXfrm>
        <a:off x="82816" y="120341"/>
        <a:ext cx="6730046" cy="1530868"/>
      </dsp:txXfrm>
    </dsp:sp>
    <dsp:sp modelId="{28A9DC5E-19F8-4FCD-BDAC-7EBBCAD6FD9B}">
      <dsp:nvSpPr>
        <dsp:cNvPr id="0" name=""/>
        <dsp:cNvSpPr/>
      </dsp:nvSpPr>
      <dsp:spPr>
        <a:xfrm>
          <a:off x="0" y="1806025"/>
          <a:ext cx="6895678" cy="16965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Ein Graph ist am besten geeignet um diese Strukturen zu modellieren.</a:t>
          </a:r>
          <a:endParaRPr lang="de-DE" sz="2500" kern="1200"/>
        </a:p>
      </dsp:txBody>
      <dsp:txXfrm>
        <a:off x="82816" y="1888841"/>
        <a:ext cx="6730046" cy="15308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03027-F4A7-4441-B9BE-F42974080CF8}">
      <dsp:nvSpPr>
        <dsp:cNvPr id="0" name=""/>
        <dsp:cNvSpPr/>
      </dsp:nvSpPr>
      <dsp:spPr>
        <a:xfrm>
          <a:off x="0" y="927189"/>
          <a:ext cx="78867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708152" rIns="612096" bIns="241808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Verbunden</a:t>
          </a:r>
          <a:endParaRPr lang="de-DE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Ungerichtet</a:t>
          </a:r>
          <a:endParaRPr lang="de-DE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Irreflexiv</a:t>
          </a:r>
          <a:endParaRPr lang="de-DE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Symmetrisch</a:t>
          </a:r>
          <a:endParaRPr lang="de-DE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927189"/>
        <a:ext cx="7886700" cy="2998800"/>
      </dsp:txXfrm>
    </dsp:sp>
    <dsp:sp modelId="{2E675FCF-0F94-4C40-B9C3-0B2370179BD9}">
      <dsp:nvSpPr>
        <dsp:cNvPr id="0" name=""/>
        <dsp:cNvSpPr/>
      </dsp:nvSpPr>
      <dsp:spPr>
        <a:xfrm>
          <a:off x="394335" y="425349"/>
          <a:ext cx="5520690" cy="100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Der Graph muss folgende Anforderungen erfüllen:</a:t>
          </a:r>
          <a:endParaRPr lang="de-DE" sz="3400" kern="1200" dirty="0"/>
        </a:p>
      </dsp:txBody>
      <dsp:txXfrm>
        <a:off x="443331" y="474345"/>
        <a:ext cx="5422698" cy="90568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911E-F8F2-4489-A036-33D1B0D7A114}">
      <dsp:nvSpPr>
        <dsp:cNvPr id="0" name=""/>
        <dsp:cNvSpPr/>
      </dsp:nvSpPr>
      <dsp:spPr>
        <a:xfrm rot="10800000">
          <a:off x="1209587" y="1237"/>
          <a:ext cx="4202990" cy="603760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4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Networked Coordination Game</a:t>
          </a:r>
          <a:endParaRPr lang="de-DE" sz="1800" kern="1200"/>
        </a:p>
      </dsp:txBody>
      <dsp:txXfrm rot="10800000">
        <a:off x="1360527" y="1237"/>
        <a:ext cx="4052050" cy="603760"/>
      </dsp:txXfrm>
    </dsp:sp>
    <dsp:sp modelId="{55FA6FD4-DA07-4B7B-8F13-EBB8CA9B25BF}">
      <dsp:nvSpPr>
        <dsp:cNvPr id="0" name=""/>
        <dsp:cNvSpPr/>
      </dsp:nvSpPr>
      <dsp:spPr>
        <a:xfrm>
          <a:off x="907707" y="1237"/>
          <a:ext cx="603760" cy="60376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09F4BD-DAED-4060-92F7-37E951DD6DA2}">
      <dsp:nvSpPr>
        <dsp:cNvPr id="0" name=""/>
        <dsp:cNvSpPr/>
      </dsp:nvSpPr>
      <dsp:spPr>
        <a:xfrm rot="10800000">
          <a:off x="1209587" y="785224"/>
          <a:ext cx="4202990" cy="603760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4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Definition einer Kaskade.</a:t>
          </a:r>
          <a:endParaRPr lang="de-DE" sz="1800" kern="1200"/>
        </a:p>
      </dsp:txBody>
      <dsp:txXfrm rot="10800000">
        <a:off x="1360527" y="785224"/>
        <a:ext cx="4052050" cy="603760"/>
      </dsp:txXfrm>
    </dsp:sp>
    <dsp:sp modelId="{F784BC7A-12E8-43DE-A4C6-076AC101E7E0}">
      <dsp:nvSpPr>
        <dsp:cNvPr id="0" name=""/>
        <dsp:cNvSpPr/>
      </dsp:nvSpPr>
      <dsp:spPr>
        <a:xfrm>
          <a:off x="907707" y="785224"/>
          <a:ext cx="603760" cy="60376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07852E8-4025-4DB1-AE8E-2CA277EC734A}">
      <dsp:nvSpPr>
        <dsp:cNvPr id="0" name=""/>
        <dsp:cNvSpPr/>
      </dsp:nvSpPr>
      <dsp:spPr>
        <a:xfrm rot="10800000">
          <a:off x="1209587" y="1569211"/>
          <a:ext cx="4202990" cy="603760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4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Cluster als natürliche Hindernisse.</a:t>
          </a:r>
          <a:endParaRPr lang="de-DE" sz="1800" kern="1200"/>
        </a:p>
      </dsp:txBody>
      <dsp:txXfrm rot="10800000">
        <a:off x="1360527" y="1569211"/>
        <a:ext cx="4052050" cy="603760"/>
      </dsp:txXfrm>
    </dsp:sp>
    <dsp:sp modelId="{A5B648E5-DE09-40C3-97D9-9D205B41B9B2}">
      <dsp:nvSpPr>
        <dsp:cNvPr id="0" name=""/>
        <dsp:cNvSpPr/>
      </dsp:nvSpPr>
      <dsp:spPr>
        <a:xfrm>
          <a:off x="907707" y="1569211"/>
          <a:ext cx="603760" cy="60376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39BCE0C-3BE9-4899-B2FE-E093DD9078AA}">
      <dsp:nvSpPr>
        <dsp:cNvPr id="0" name=""/>
        <dsp:cNvSpPr/>
      </dsp:nvSpPr>
      <dsp:spPr>
        <a:xfrm rot="10800000">
          <a:off x="1209587" y="2353198"/>
          <a:ext cx="4202990" cy="603760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24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Kapazität einer Kaskade.</a:t>
          </a:r>
          <a:endParaRPr lang="de-DE" sz="1800" kern="1200"/>
        </a:p>
      </dsp:txBody>
      <dsp:txXfrm rot="10800000">
        <a:off x="1360527" y="2353198"/>
        <a:ext cx="4052050" cy="603760"/>
      </dsp:txXfrm>
    </dsp:sp>
    <dsp:sp modelId="{64601817-F1EB-4F6E-9525-359F286FB58E}">
      <dsp:nvSpPr>
        <dsp:cNvPr id="0" name=""/>
        <dsp:cNvSpPr/>
      </dsp:nvSpPr>
      <dsp:spPr>
        <a:xfrm>
          <a:off x="907707" y="2353198"/>
          <a:ext cx="603760" cy="60376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7E64-84B7-4A07-9550-237B91491834}">
      <dsp:nvSpPr>
        <dsp:cNvPr id="0" name=""/>
        <dsp:cNvSpPr/>
      </dsp:nvSpPr>
      <dsp:spPr>
        <a:xfrm>
          <a:off x="0" y="2939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Alle Spieler des Netzwerks wollen ihren </a:t>
          </a:r>
          <a:r>
            <a:rPr lang="de-DE" sz="3100" kern="1200" dirty="0" err="1" smtClean="0"/>
            <a:t>Payoff</a:t>
          </a:r>
          <a:r>
            <a:rPr lang="de-DE" sz="3100" kern="1200" dirty="0" smtClean="0"/>
            <a:t> maximieren.</a:t>
          </a:r>
          <a:endParaRPr lang="de-DE" sz="3100" kern="1200" dirty="0"/>
        </a:p>
      </dsp:txBody>
      <dsp:txXfrm>
        <a:off x="58428" y="87824"/>
        <a:ext cx="7139606" cy="1080053"/>
      </dsp:txXfrm>
    </dsp:sp>
    <dsp:sp modelId="{B80700E6-A626-4800-AC3F-B3420D9358F3}">
      <dsp:nvSpPr>
        <dsp:cNvPr id="0" name=""/>
        <dsp:cNvSpPr/>
      </dsp:nvSpPr>
      <dsp:spPr>
        <a:xfrm>
          <a:off x="0" y="131558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Der </a:t>
          </a:r>
          <a:r>
            <a:rPr lang="de-DE" sz="3100" kern="1200" dirty="0" err="1" smtClean="0"/>
            <a:t>Payoff</a:t>
          </a:r>
          <a:r>
            <a:rPr lang="de-DE" sz="3100" kern="1200" dirty="0" smtClean="0"/>
            <a:t> ist jedoch auch abhängig von den Entscheidungen der anderen.</a:t>
          </a:r>
          <a:endParaRPr lang="de-DE" sz="3100" kern="1200" dirty="0"/>
        </a:p>
      </dsp:txBody>
      <dsp:txXfrm>
        <a:off x="58428" y="1374014"/>
        <a:ext cx="7139606" cy="1080053"/>
      </dsp:txXfrm>
    </dsp:sp>
    <dsp:sp modelId="{D5E306B8-EA47-4703-8923-BB3B1A14DE64}">
      <dsp:nvSpPr>
        <dsp:cNvPr id="0" name=""/>
        <dsp:cNvSpPr/>
      </dsp:nvSpPr>
      <dsp:spPr>
        <a:xfrm>
          <a:off x="0" y="2601776"/>
          <a:ext cx="7256462" cy="1196909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Spieler müssen sich im Netzwerk mit ihren Nachbarn abstimmen.</a:t>
          </a:r>
          <a:endParaRPr lang="de-DE" sz="3100" kern="1200"/>
        </a:p>
      </dsp:txBody>
      <dsp:txXfrm>
        <a:off x="58428" y="2660204"/>
        <a:ext cx="7139606" cy="108005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E57C-0C30-47C2-9EDF-86819BFFB6C9}">
      <dsp:nvSpPr>
        <dsp:cNvPr id="0" name=""/>
        <dsp:cNvSpPr/>
      </dsp:nvSpPr>
      <dsp:spPr>
        <a:xfrm>
          <a:off x="0" y="16237"/>
          <a:ext cx="2081138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Payoff</a:t>
          </a:r>
          <a:r>
            <a:rPr lang="de-DE" sz="2100" kern="1200" dirty="0" smtClean="0"/>
            <a:t>-Matrix 3</a:t>
          </a:r>
          <a:endParaRPr lang="de-DE" sz="2100" kern="1200" dirty="0"/>
        </a:p>
      </dsp:txBody>
      <dsp:txXfrm>
        <a:off x="23988" y="40225"/>
        <a:ext cx="2033162" cy="44342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9B480-4AD2-4BBC-98F1-1B9A21AAEC7C}">
      <dsp:nvSpPr>
        <dsp:cNvPr id="0" name=""/>
        <dsp:cNvSpPr/>
      </dsp:nvSpPr>
      <dsp:spPr>
        <a:xfrm>
          <a:off x="0" y="521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Payoff allein ist nur die halbe Miete.</a:t>
          </a:r>
          <a:endParaRPr lang="de-DE" sz="2200" kern="1200"/>
        </a:p>
      </dsp:txBody>
      <dsp:txXfrm>
        <a:off x="56544" y="61763"/>
        <a:ext cx="6710582" cy="1045212"/>
      </dsp:txXfrm>
    </dsp:sp>
    <dsp:sp modelId="{3E06FDD8-0997-43FE-838F-DB5591461E66}">
      <dsp:nvSpPr>
        <dsp:cNvPr id="0" name=""/>
        <dsp:cNvSpPr/>
      </dsp:nvSpPr>
      <dsp:spPr>
        <a:xfrm>
          <a:off x="0" y="122687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Anzahl der Nachbarn welche ein bestimmtes Verhalten bereits adaptiert haben ist ebenfalls maßgeblich.</a:t>
          </a:r>
          <a:endParaRPr lang="de-DE" sz="2200" kern="1200"/>
        </a:p>
      </dsp:txBody>
      <dsp:txXfrm>
        <a:off x="56544" y="1283423"/>
        <a:ext cx="6710582" cy="1045212"/>
      </dsp:txXfrm>
    </dsp:sp>
    <dsp:sp modelId="{8F905DE7-53B3-4E36-96F4-2B684CAD61B8}">
      <dsp:nvSpPr>
        <dsp:cNvPr id="0" name=""/>
        <dsp:cNvSpPr/>
      </dsp:nvSpPr>
      <dsp:spPr>
        <a:xfrm>
          <a:off x="0" y="2448539"/>
          <a:ext cx="6823670" cy="11583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Muss in der Berechnung des finalen Payoffs berücksichtigt werden.</a:t>
          </a:r>
          <a:endParaRPr lang="de-DE" sz="2200" kern="1200"/>
        </a:p>
      </dsp:txBody>
      <dsp:txXfrm>
        <a:off x="56544" y="2505083"/>
        <a:ext cx="6710582" cy="104521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995C8-7058-4633-B45D-BD6CB63B8ED8}">
      <dsp:nvSpPr>
        <dsp:cNvPr id="0" name=""/>
        <dsp:cNvSpPr/>
      </dsp:nvSpPr>
      <dsp:spPr>
        <a:xfrm>
          <a:off x="0" y="3446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Angenommen</a:t>
          </a:r>
          <a:r>
            <a:rPr lang="de-DE" sz="1900" kern="1200" dirty="0" smtClean="0">
              <a:solidFill>
                <a:srgbClr val="FFC000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𝑝</m:t>
              </m:r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1900" kern="1200" dirty="0" smtClean="0"/>
            <a:t>der Nachbarn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de-DE" sz="1900" b="0" i="1" kern="1200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900" b="0" i="1" kern="1200" smtClean="0">
                      <a:solidFill>
                        <a:srgbClr val="00CC00"/>
                      </a:solidFill>
                      <a:latin typeface="Cambria Math" panose="02040503050406030204" pitchFamily="18" charset="0"/>
                    </a:rPr>
                    <m:t>𝑑</m:t>
                  </m:r>
                </m:e>
              </m:d>
              <m:r>
                <a:rPr lang="de-DE" sz="1900" b="0" i="1" kern="1200" smtClean="0">
                  <a:solidFill>
                    <a:srgbClr val="00CC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endParaRPr lang="de-DE" sz="1900" b="0" kern="1200" dirty="0" smtClean="0">
            <a:solidFill>
              <a:srgbClr val="00CC00"/>
            </a:solidFill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eines Knotens verwenden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𝐴</m:t>
              </m:r>
            </m:oMath>
          </a14:m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75706"/>
        <a:ext cx="6741196" cy="762266"/>
      </dsp:txXfrm>
    </dsp:sp>
    <dsp:sp modelId="{971E699E-E33B-4CED-B262-61F1D4418624}">
      <dsp:nvSpPr>
        <dsp:cNvPr id="0" name=""/>
        <dsp:cNvSpPr/>
      </dsp:nvSpPr>
      <dsp:spPr>
        <a:xfrm>
          <a:off x="0" y="93392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1−</m:t>
                  </m:r>
                  <m:r>
                    <a:rPr lang="de-DE" sz="1900" b="0" i="1" kern="1200" smtClean="0">
                      <a:solidFill>
                        <a:srgbClr val="FFC000"/>
                      </a:solidFill>
                      <a:latin typeface="Cambria Math" panose="02040503050406030204" pitchFamily="18" charset="0"/>
                    </a:rPr>
                    <m:t>𝑝</m:t>
                  </m:r>
                </m:e>
              </m:d>
              <m:r>
                <a:rPr lang="de-DE" sz="1900" b="0" i="1" kern="1200" smtClean="0">
                  <a:solidFill>
                    <a:srgbClr val="FFC000"/>
                  </a:solidFill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1900" kern="1200" dirty="0" smtClean="0"/>
            <a:t>verwenden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8AEFFA"/>
                  </a:solidFill>
                  <a:latin typeface="Cambria Math" panose="02040503050406030204" pitchFamily="18" charset="0"/>
                </a:rPr>
                <m:t>𝐵</m:t>
              </m:r>
            </m:oMath>
          </a14:m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975166"/>
        <a:ext cx="6741196" cy="762266"/>
      </dsp:txXfrm>
    </dsp:sp>
    <dsp:sp modelId="{766F4E18-5888-41CF-9287-BD2FA0CB8656}">
      <dsp:nvSpPr>
        <dsp:cNvPr id="0" name=""/>
        <dsp:cNvSpPr/>
      </dsp:nvSpPr>
      <dsp:spPr>
        <a:xfrm>
          <a:off x="0" y="183338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Bei Adaption von Verhalten </a:t>
          </a:r>
          <a14:m xmlns:a14="http://schemas.microsoft.com/office/drawing/2010/main">
            <m:oMath xmlns:m="http://schemas.openxmlformats.org/officeDocument/2006/math">
              <m:r>
                <a:rPr lang="de-DE" sz="19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𝐴</m:t>
              </m:r>
              <m:r>
                <a:rPr lang="de-DE" sz="19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1900" kern="1200" dirty="0" smtClean="0"/>
            <a:t>erhält der Knoten einen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von </a:t>
          </a:r>
          <a:r>
            <a:rPr lang="de-DE" sz="1900" kern="1200" dirty="0" smtClean="0">
              <a:solidFill>
                <a:srgbClr val="FFC000"/>
              </a:solidFill>
            </a:rPr>
            <a:t>p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00CC00"/>
              </a:solidFill>
            </a:rPr>
            <a:t>d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C00000"/>
              </a:solidFill>
            </a:rPr>
            <a:t>a</a:t>
          </a:r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1874626"/>
        <a:ext cx="6741196" cy="762266"/>
      </dsp:txXfrm>
    </dsp:sp>
    <dsp:sp modelId="{794BB06B-C018-4DF4-A04E-098753848F0D}">
      <dsp:nvSpPr>
        <dsp:cNvPr id="0" name=""/>
        <dsp:cNvSpPr/>
      </dsp:nvSpPr>
      <dsp:spPr>
        <a:xfrm>
          <a:off x="0" y="2732849"/>
          <a:ext cx="6823670" cy="8447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Bei Verhalten B ist der </a:t>
          </a:r>
          <a:r>
            <a:rPr lang="de-DE" sz="1900" kern="1200" dirty="0" err="1" smtClean="0"/>
            <a:t>Payoff</a:t>
          </a:r>
          <a:r>
            <a:rPr lang="de-DE" sz="1900" kern="1200" dirty="0" smtClean="0"/>
            <a:t> </a:t>
          </a:r>
          <a:r>
            <a:rPr lang="de-DE" sz="1900" kern="1200" dirty="0" smtClean="0">
              <a:solidFill>
                <a:srgbClr val="FFC000"/>
              </a:solidFill>
            </a:rPr>
            <a:t>(1-p)</a:t>
          </a:r>
          <a:r>
            <a:rPr lang="de-DE" sz="1900" kern="1200" dirty="0" smtClean="0">
              <a:solidFill>
                <a:schemeClr val="bg1"/>
              </a:solidFill>
            </a:rPr>
            <a:t>*</a:t>
          </a:r>
          <a:r>
            <a:rPr lang="de-DE" sz="1900" kern="1200" dirty="0" smtClean="0">
              <a:solidFill>
                <a:srgbClr val="00CC00"/>
              </a:solidFill>
            </a:rPr>
            <a:t>d</a:t>
          </a:r>
          <a:r>
            <a:rPr lang="de-DE" sz="1900" kern="1200" dirty="0" smtClean="0"/>
            <a:t>*</a:t>
          </a:r>
          <a:r>
            <a:rPr lang="de-DE" sz="1900" kern="1200" dirty="0" smtClean="0">
              <a:solidFill>
                <a:srgbClr val="8AEFFA"/>
              </a:solidFill>
            </a:rPr>
            <a:t>b</a:t>
          </a:r>
          <a:r>
            <a:rPr lang="de-DE" sz="1900" kern="1200" dirty="0" smtClean="0"/>
            <a:t>.</a:t>
          </a:r>
          <a:endParaRPr lang="de-DE" sz="1900" kern="1200" dirty="0"/>
        </a:p>
      </dsp:txBody>
      <dsp:txXfrm>
        <a:off x="41237" y="2774086"/>
        <a:ext cx="6741196" cy="76226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E131-A601-4BBF-B529-1828FC99C8D4}">
      <dsp:nvSpPr>
        <dsp:cNvPr id="0" name=""/>
        <dsp:cNvSpPr/>
      </dsp:nvSpPr>
      <dsp:spPr>
        <a:xfrm>
          <a:off x="0" y="76507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Folglich ist A die bessere Wahl wenn:</a:t>
          </a:r>
          <a:endParaRPr lang="de-DE" sz="1700" kern="1200" dirty="0"/>
        </a:p>
      </dsp:txBody>
      <dsp:txXfrm>
        <a:off x="31859" y="108366"/>
        <a:ext cx="6759952" cy="588922"/>
      </dsp:txXfrm>
    </dsp:sp>
    <dsp:sp modelId="{49C5895B-D1F6-4F2A-811B-72100040532A}">
      <dsp:nvSpPr>
        <dsp:cNvPr id="0" name=""/>
        <dsp:cNvSpPr/>
      </dsp:nvSpPr>
      <dsp:spPr>
        <a:xfrm>
          <a:off x="0" y="782764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700" b="0" i="1" kern="1200" smtClean="0">
                    <a:latin typeface="Cambria Math" panose="02040503050406030204" pitchFamily="18" charset="0"/>
                  </a:rPr>
                  <m:t>𝑝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𝑎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≥</m:t>
                </m:r>
                <m:d>
                  <m:dPr>
                    <m:ctrlPr>
                      <a:rPr lang="de-DE" sz="17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700" b="0" i="1" kern="12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sz="17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</m:d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𝑑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∗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de-DE" sz="1700" kern="1200" dirty="0"/>
        </a:p>
      </dsp:txBody>
      <dsp:txXfrm>
        <a:off x="31859" y="814623"/>
        <a:ext cx="6759952" cy="588922"/>
      </dsp:txXfrm>
    </dsp:sp>
    <dsp:sp modelId="{EAD8DE1B-D47C-481D-9613-E4C641C0A919}">
      <dsp:nvSpPr>
        <dsp:cNvPr id="0" name=""/>
        <dsp:cNvSpPr/>
      </dsp:nvSpPr>
      <dsp:spPr>
        <a:xfrm>
          <a:off x="0" y="1479709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Umformuliert </a:t>
          </a:r>
          <a:r>
            <a:rPr lang="de-DE" sz="1700" kern="1200" dirty="0" smtClean="0"/>
            <a:t>entsteht daraus:</a:t>
          </a:r>
          <a:endParaRPr lang="de-DE" sz="1700" kern="1200" dirty="0"/>
        </a:p>
      </dsp:txBody>
      <dsp:txXfrm>
        <a:off x="31859" y="1511568"/>
        <a:ext cx="6759952" cy="588922"/>
      </dsp:txXfrm>
    </dsp:sp>
    <dsp:sp modelId="{EDC5E99E-9A45-4582-A777-46070562A73A}">
      <dsp:nvSpPr>
        <dsp:cNvPr id="0" name=""/>
        <dsp:cNvSpPr/>
      </dsp:nvSpPr>
      <dsp:spPr>
        <a:xfrm>
          <a:off x="0" y="2160240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700" b="0" i="1" kern="1200" smtClean="0">
                    <a:latin typeface="Cambria Math" panose="02040503050406030204" pitchFamily="18" charset="0"/>
                  </a:rPr>
                  <m:t>𝑝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≥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/(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𝑎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𝑏</m:t>
                </m:r>
                <m:r>
                  <a:rPr lang="de-DE" sz="17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de-DE" sz="1700" kern="1200" dirty="0"/>
        </a:p>
      </dsp:txBody>
      <dsp:txXfrm>
        <a:off x="31859" y="2192099"/>
        <a:ext cx="6759952" cy="588922"/>
      </dsp:txXfrm>
    </dsp:sp>
    <dsp:sp modelId="{9E5456B2-0C46-4484-937F-6E7E0BB58DA4}">
      <dsp:nvSpPr>
        <dsp:cNvPr id="0" name=""/>
        <dsp:cNvSpPr/>
      </dsp:nvSpPr>
      <dsp:spPr>
        <a:xfrm>
          <a:off x="0" y="2882910"/>
          <a:ext cx="6823670" cy="65264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Was soviel bedeutet wie: </a:t>
          </a:r>
          <a:br>
            <a:rPr lang="de-DE" sz="1700" kern="1200" dirty="0" smtClean="0"/>
          </a:br>
          <a:r>
            <a:rPr lang="de-DE" sz="1700" kern="1200" dirty="0" smtClean="0"/>
            <a:t>„Wenn p% deiner Nachbarn A nutzen, tu es auch“.</a:t>
          </a:r>
          <a:endParaRPr lang="de-DE" sz="1700" kern="1200" dirty="0"/>
        </a:p>
      </dsp:txBody>
      <dsp:txXfrm>
        <a:off x="31859" y="2914769"/>
        <a:ext cx="6759952" cy="58892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F4B5-DEB0-4F2E-8CF1-A5F472518A5F}">
      <dsp:nvSpPr>
        <dsp:cNvPr id="0" name=""/>
        <dsp:cNvSpPr/>
      </dsp:nvSpPr>
      <dsp:spPr>
        <a:xfrm>
          <a:off x="0" y="44837"/>
          <a:ext cx="6751662" cy="168918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Diese Form der Kettenreaktion wird „Kaskade“ genannt.</a:t>
          </a:r>
          <a:endParaRPr lang="de-DE" sz="2500" kern="1200"/>
        </a:p>
      </dsp:txBody>
      <dsp:txXfrm>
        <a:off x="82459" y="127296"/>
        <a:ext cx="6586744" cy="1524269"/>
      </dsp:txXfrm>
    </dsp:sp>
    <dsp:sp modelId="{1772E8A7-6546-4449-9102-966D29D9D662}">
      <dsp:nvSpPr>
        <dsp:cNvPr id="0" name=""/>
        <dsp:cNvSpPr/>
      </dsp:nvSpPr>
      <dsp:spPr>
        <a:xfrm>
          <a:off x="0" y="1806025"/>
          <a:ext cx="6751662" cy="168918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Eine Kaskade geht von den initialen Adoptern aus und kann abhängig von den Gegebenheiten ein gesamtes Netz zum „umschwingen“ bewegen.</a:t>
          </a:r>
          <a:endParaRPr lang="de-DE" sz="2500" kern="1200"/>
        </a:p>
      </dsp:txBody>
      <dsp:txXfrm>
        <a:off x="82459" y="1888484"/>
        <a:ext cx="6586744" cy="15242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FB46F-371F-420A-9A83-0A3EBA303672}">
      <dsp:nvSpPr>
        <dsp:cNvPr id="0" name=""/>
        <dsp:cNvSpPr/>
      </dsp:nvSpPr>
      <dsp:spPr>
        <a:xfrm>
          <a:off x="0" y="34403"/>
          <a:ext cx="6823670" cy="17643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Interessant ist nun die Frage ob und unter welchen Umständen es einer Kaskade gelingen kann ein Equilibrium herbeizuführen.</a:t>
          </a:r>
          <a:endParaRPr lang="de-DE" sz="2600" kern="1200" dirty="0"/>
        </a:p>
      </dsp:txBody>
      <dsp:txXfrm>
        <a:off x="86129" y="120532"/>
        <a:ext cx="6651412" cy="1592102"/>
      </dsp:txXfrm>
    </dsp:sp>
    <dsp:sp modelId="{04CCB86E-CB91-4422-8218-69FDC671D5F2}">
      <dsp:nvSpPr>
        <dsp:cNvPr id="0" name=""/>
        <dsp:cNvSpPr/>
      </dsp:nvSpPr>
      <dsp:spPr>
        <a:xfrm>
          <a:off x="0" y="1903069"/>
          <a:ext cx="6823670" cy="176436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Anders gefragt: Was kann sich einer Kaskade in den Weg stellen?</a:t>
          </a:r>
          <a:endParaRPr lang="de-DE" sz="2600" kern="1200" dirty="0"/>
        </a:p>
      </dsp:txBody>
      <dsp:txXfrm>
        <a:off x="86129" y="1989198"/>
        <a:ext cx="6651412" cy="1592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0AA8C-7678-4986-AAE7-AAE0A1E8A8AF}">
      <dsp:nvSpPr>
        <dsp:cNvPr id="0" name=""/>
        <dsp:cNvSpPr/>
      </dsp:nvSpPr>
      <dsp:spPr>
        <a:xfrm>
          <a:off x="0" y="190802"/>
          <a:ext cx="8496498" cy="88803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Eine Innovation ist ein neues Verhalten, eine neue Technologie oder generell erst einmal alles, das mit alten Normen bricht.</a:t>
          </a:r>
          <a:endParaRPr lang="de-DE" sz="2300" kern="1200" dirty="0"/>
        </a:p>
      </dsp:txBody>
      <dsp:txXfrm>
        <a:off x="43350" y="234152"/>
        <a:ext cx="8409798" cy="801330"/>
      </dsp:txXfrm>
    </dsp:sp>
    <dsp:sp modelId="{4609CB6C-DF3E-4141-9E93-E4B1C9B535F8}">
      <dsp:nvSpPr>
        <dsp:cNvPr id="0" name=""/>
        <dsp:cNvSpPr/>
      </dsp:nvSpPr>
      <dsp:spPr>
        <a:xfrm>
          <a:off x="0" y="1145072"/>
          <a:ext cx="8496498" cy="88803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Ziel einer Innovation ist es sich möglichst effektiv und weit in einem sozialen Netzwerk zu verbreiten.</a:t>
          </a:r>
          <a:endParaRPr lang="de-DE" sz="2300" kern="1200"/>
        </a:p>
      </dsp:txBody>
      <dsp:txXfrm>
        <a:off x="43350" y="1188422"/>
        <a:ext cx="8409798" cy="801330"/>
      </dsp:txXfrm>
    </dsp:sp>
    <dsp:sp modelId="{1822E2B3-6547-4BBF-BE47-C55D9319B186}">
      <dsp:nvSpPr>
        <dsp:cNvPr id="0" name=""/>
        <dsp:cNvSpPr/>
      </dsp:nvSpPr>
      <dsp:spPr>
        <a:xfrm>
          <a:off x="0" y="2099342"/>
          <a:ext cx="8496498" cy="88803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Die Chance einer Verbreitung hängt von fünf Faktoren ab.</a:t>
          </a:r>
          <a:endParaRPr lang="de-DE" sz="2300" kern="1200"/>
        </a:p>
      </dsp:txBody>
      <dsp:txXfrm>
        <a:off x="43350" y="2142692"/>
        <a:ext cx="8409798" cy="80133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0D82C-F921-4AAA-A331-639F79725A0C}">
      <dsp:nvSpPr>
        <dsp:cNvPr id="0" name=""/>
        <dsp:cNvSpPr/>
      </dsp:nvSpPr>
      <dsp:spPr>
        <a:xfrm>
          <a:off x="0" y="417439"/>
          <a:ext cx="7183710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 Cluster ist ein dichter Zusammenschluss von Knoten innerhalb eines Netzwerks.</a:t>
          </a:r>
          <a:endParaRPr lang="de-DE" sz="2900" kern="1200" dirty="0"/>
        </a:p>
      </dsp:txBody>
      <dsp:txXfrm>
        <a:off x="74535" y="491974"/>
        <a:ext cx="7034640" cy="1377780"/>
      </dsp:txXfrm>
    </dsp:sp>
    <dsp:sp modelId="{7D3EE275-F27F-40F4-990F-07FDCD5F3A38}">
      <dsp:nvSpPr>
        <dsp:cNvPr id="0" name=""/>
        <dsp:cNvSpPr/>
      </dsp:nvSpPr>
      <dsp:spPr>
        <a:xfrm>
          <a:off x="0" y="2027809"/>
          <a:ext cx="7183710" cy="15268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Die Dichte eines Clusters definiert maßgeblich, wie schwer es für eine Kaskade ist den Cluster zu durchdringen.</a:t>
          </a:r>
          <a:endParaRPr lang="de-DE" sz="2900" kern="1200"/>
        </a:p>
      </dsp:txBody>
      <dsp:txXfrm>
        <a:off x="74535" y="2102344"/>
        <a:ext cx="7034640" cy="137778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64E16-3821-4970-B538-B49B94224D15}">
      <dsp:nvSpPr>
        <dsp:cNvPr id="0" name=""/>
        <dsp:cNvSpPr/>
      </dsp:nvSpPr>
      <dsp:spPr>
        <a:xfrm>
          <a:off x="0" y="478755"/>
          <a:ext cx="6807324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8324" tIns="624840" rIns="528324" bIns="21336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000" kern="1200" dirty="0" smtClean="0"/>
            <a:t>Ein Cluster der </a:t>
          </a:r>
          <a:r>
            <a:rPr lang="de-DE" sz="3000" kern="1200" dirty="0" smtClean="0"/>
            <a:t>Dichte </a:t>
          </a:r>
          <a14:m xmlns:a14="http://schemas.microsoft.com/office/drawing/2010/main">
            <m:oMath xmlns:m="http://schemas.openxmlformats.org/officeDocument/2006/math">
              <m:r>
                <a:rPr lang="de-DE" sz="30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de-DE" sz="3000" kern="1200" dirty="0" smtClean="0"/>
            <a:t> </a:t>
          </a:r>
          <a:r>
            <a:rPr lang="de-DE" sz="3000" kern="1200" dirty="0" smtClean="0"/>
            <a:t>ist eine Ansammlung von Knoten welche mindestens </a:t>
          </a:r>
          <a14:m xmlns:a14="http://schemas.microsoft.com/office/drawing/2010/main">
            <m:oMath xmlns:m="http://schemas.openxmlformats.org/officeDocument/2006/math">
              <m:r>
                <a:rPr lang="de-DE" sz="3000" i="1" kern="1200" dirty="0" smtClean="0">
                  <a:latin typeface="Cambria Math" panose="02040503050406030204" pitchFamily="18" charset="0"/>
                </a:rPr>
                <m:t>𝑥</m:t>
              </m:r>
              <m:r>
                <a:rPr lang="de-DE" sz="3000" i="1" kern="1200" dirty="0" smtClean="0">
                  <a:latin typeface="Cambria Math" panose="02040503050406030204" pitchFamily="18" charset="0"/>
                </a:rPr>
                <m:t>% </m:t>
              </m:r>
            </m:oMath>
          </a14:m>
          <a:r>
            <a:rPr lang="de-DE" sz="3000" kern="1200" dirty="0" smtClean="0"/>
            <a:t>ihrer Nachbarn innerhalb des Clusters haben.</a:t>
          </a:r>
          <a:endParaRPr lang="de-DE" sz="3000" kern="1200" dirty="0"/>
        </a:p>
      </dsp:txBody>
      <dsp:txXfrm>
        <a:off x="0" y="478755"/>
        <a:ext cx="6807324" cy="2835000"/>
      </dsp:txXfrm>
    </dsp:sp>
    <dsp:sp modelId="{1BBBB702-C5DB-4582-A50E-666744D2D248}">
      <dsp:nvSpPr>
        <dsp:cNvPr id="0" name=""/>
        <dsp:cNvSpPr/>
      </dsp:nvSpPr>
      <dsp:spPr>
        <a:xfrm>
          <a:off x="340366" y="35955"/>
          <a:ext cx="4765126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0110" tIns="0" rIns="180110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Definition für die Dichte eines Clusters:	</a:t>
          </a:r>
          <a:endParaRPr lang="de-DE" sz="3000" kern="1200" dirty="0"/>
        </a:p>
      </dsp:txBody>
      <dsp:txXfrm>
        <a:off x="383597" y="79186"/>
        <a:ext cx="4678664" cy="79913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AB52-4B79-44F4-B333-E20D52769C09}">
      <dsp:nvSpPr>
        <dsp:cNvPr id="0" name=""/>
        <dsp:cNvSpPr/>
      </dsp:nvSpPr>
      <dsp:spPr>
        <a:xfrm>
          <a:off x="0" y="1351088"/>
          <a:ext cx="7886700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99872" rIns="61209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dirty="0" smtClean="0"/>
            <a:t>Wenn das Netzwerk einen Cluster mit einer Dichte größer </a:t>
          </a:r>
          <a14:m xmlns:a14="http://schemas.microsoft.com/office/drawing/2010/main">
            <m:oMath xmlns:m="http://schemas.openxmlformats.org/officeDocument/2006/math">
              <m:r>
                <a:rPr lang="de-DE" sz="2400" i="1" kern="1200" dirty="0" smtClean="0">
                  <a:latin typeface="Cambria Math" panose="02040503050406030204" pitchFamily="18" charset="0"/>
                </a:rPr>
                <m:t>(1−</m:t>
              </m:r>
              <m:r>
                <a:rPr lang="de-DE" sz="2400" i="1" kern="1200" dirty="0" smtClean="0">
                  <a:latin typeface="Cambria Math" panose="02040503050406030204" pitchFamily="18" charset="0"/>
                </a:rPr>
                <m:t>𝑞</m:t>
              </m:r>
              <m:r>
                <a:rPr lang="de-DE" sz="24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de-DE" sz="2400" kern="1200" dirty="0" smtClean="0"/>
            <a:t>besitzt wird die Kaskade nicht vollendet werden.</a:t>
          </a:r>
          <a:endParaRPr lang="de-DE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400" kern="1200" smtClean="0"/>
            <a:t>Der Umkehrschluss ist ebenfalls gültig.</a:t>
          </a:r>
          <a:endParaRPr lang="de-DE" sz="2400" kern="1200"/>
        </a:p>
      </dsp:txBody>
      <dsp:txXfrm>
        <a:off x="0" y="1351088"/>
        <a:ext cx="7886700" cy="2003400"/>
      </dsp:txXfrm>
    </dsp:sp>
    <dsp:sp modelId="{C6E63C13-5A37-41FF-AD25-4EACB80831AE}">
      <dsp:nvSpPr>
        <dsp:cNvPr id="0" name=""/>
        <dsp:cNvSpPr/>
      </dsp:nvSpPr>
      <dsp:spPr>
        <a:xfrm>
          <a:off x="394335" y="996849"/>
          <a:ext cx="552069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Als Folge lässt sich für ein Netzwerk mit dem </a:t>
          </a:r>
          <a14:m xmlns:a14="http://schemas.microsoft.com/office/drawing/2010/main">
            <m:oMath xmlns:m="http://schemas.openxmlformats.org/officeDocument/2006/math"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4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400" kern="1200" dirty="0" smtClean="0"/>
            <a:t>definieren:</a:t>
          </a:r>
          <a:endParaRPr lang="de-DE" sz="2400" kern="1200" dirty="0"/>
        </a:p>
      </dsp:txBody>
      <dsp:txXfrm>
        <a:off x="428920" y="1031434"/>
        <a:ext cx="5451520" cy="63931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360041"/>
          <a:ext cx="7493496" cy="756651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Der </a:t>
          </a:r>
          <a14:m xmlns:a14="http://schemas.microsoft.com/office/drawing/2010/main">
            <m:oMath xmlns:m="http://schemas.openxmlformats.org/officeDocument/2006/math"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200" kern="1200" dirty="0" smtClean="0"/>
            <a:t>berechnet sich aus den </a:t>
          </a:r>
          <a:r>
            <a:rPr lang="de-DE" sz="2200" kern="1200" dirty="0" err="1" smtClean="0"/>
            <a:t>Payoffs</a:t>
          </a:r>
          <a:r>
            <a:rPr lang="de-DE" sz="2200" kern="1200" dirty="0" smtClean="0"/>
            <a:t>.</a:t>
          </a:r>
          <a:endParaRPr lang="de-DE" sz="2200" kern="1200" dirty="0"/>
        </a:p>
      </dsp:txBody>
      <dsp:txXfrm>
        <a:off x="36937" y="396978"/>
        <a:ext cx="7419622" cy="682777"/>
      </dsp:txXfrm>
    </dsp:sp>
    <dsp:sp modelId="{F88E0B37-A890-4311-9855-20E39CC3ABA4}">
      <dsp:nvSpPr>
        <dsp:cNvPr id="0" name=""/>
        <dsp:cNvSpPr/>
      </dsp:nvSpPr>
      <dsp:spPr>
        <a:xfrm>
          <a:off x="0" y="118005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Durch erhöhen des </a:t>
          </a:r>
          <a:r>
            <a:rPr lang="de-DE" sz="2200" kern="1200" dirty="0" err="1" smtClean="0"/>
            <a:t>Payoffs</a:t>
          </a:r>
          <a:r>
            <a:rPr lang="de-DE" sz="2200" kern="1200" dirty="0" smtClean="0"/>
            <a:t> a erreichen wir ein Absinken des </a:t>
          </a:r>
          <a:r>
            <a:rPr lang="de-DE" sz="2200" kern="1200" dirty="0" err="1" smtClean="0"/>
            <a:t>Thresholds</a:t>
          </a:r>
          <a:r>
            <a:rPr lang="de-DE" sz="2200" kern="1200" dirty="0" smtClean="0"/>
            <a:t>.</a:t>
          </a:r>
          <a:endParaRPr lang="de-DE" sz="2200" kern="1200" dirty="0"/>
        </a:p>
      </dsp:txBody>
      <dsp:txXfrm>
        <a:off x="40837" y="1220889"/>
        <a:ext cx="7411822" cy="754876"/>
      </dsp:txXfrm>
    </dsp:sp>
    <dsp:sp modelId="{506B85E7-5C97-4CBE-95A0-C6B0DEB3FB56}">
      <dsp:nvSpPr>
        <dsp:cNvPr id="0" name=""/>
        <dsp:cNvSpPr/>
      </dsp:nvSpPr>
      <dsp:spPr>
        <a:xfrm>
          <a:off x="0" y="207996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Was ist das größte </a:t>
          </a:r>
          <a14:m xmlns:a14="http://schemas.microsoft.com/office/drawing/2010/main">
            <m:oMath xmlns:m="http://schemas.openxmlformats.org/officeDocument/2006/math">
              <m:r>
                <a:rPr lang="de-DE" sz="2200" i="1" kern="12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</m:oMath>
          </a14:m>
          <a:r>
            <a:rPr lang="de-DE" sz="2200" kern="1200" dirty="0" smtClean="0"/>
            <a:t> (und damit kleinste a) welches einer Kaskade noch ermöglicht ein Equilibrium herbeizuführen?</a:t>
          </a:r>
          <a:endParaRPr lang="de-DE" sz="2200" kern="1200" dirty="0"/>
        </a:p>
      </dsp:txBody>
      <dsp:txXfrm>
        <a:off x="40837" y="2120799"/>
        <a:ext cx="7411822" cy="754876"/>
      </dsp:txXfrm>
    </dsp:sp>
    <dsp:sp modelId="{71915CB7-013C-4E5B-B3E0-EFBEE565E5C6}">
      <dsp:nvSpPr>
        <dsp:cNvPr id="0" name=""/>
        <dsp:cNvSpPr/>
      </dsp:nvSpPr>
      <dsp:spPr>
        <a:xfrm>
          <a:off x="0" y="2979872"/>
          <a:ext cx="7493496" cy="836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Ausgehend von einer kleinen Anzahl an Innovatoren.</a:t>
          </a:r>
          <a:endParaRPr lang="de-DE" sz="2200" kern="1200" dirty="0"/>
        </a:p>
      </dsp:txBody>
      <dsp:txXfrm>
        <a:off x="40837" y="3020709"/>
        <a:ext cx="7411822" cy="75487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21896"/>
          <a:ext cx="6680398" cy="94513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Annahme eines Netzwerks mit unendlich vielen Knoten.</a:t>
          </a:r>
          <a:endParaRPr lang="de-DE" sz="2500" kern="1200" dirty="0"/>
        </a:p>
      </dsp:txBody>
      <dsp:txXfrm>
        <a:off x="46138" y="68034"/>
        <a:ext cx="6588122" cy="852858"/>
      </dsp:txXfrm>
    </dsp:sp>
    <dsp:sp modelId="{F88E0B37-A890-4311-9855-20E39CC3ABA4}">
      <dsp:nvSpPr>
        <dsp:cNvPr id="0" name=""/>
        <dsp:cNvSpPr/>
      </dsp:nvSpPr>
      <dsp:spPr>
        <a:xfrm>
          <a:off x="0" y="1047671"/>
          <a:ext cx="6680398" cy="10810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Jeder</a:t>
          </a:r>
          <a:r>
            <a:rPr lang="de-DE" sz="2500" kern="1200" baseline="0" dirty="0" smtClean="0"/>
            <a:t> Knoten hat endlich viele Nachbarn.</a:t>
          </a:r>
          <a:endParaRPr lang="de-DE" sz="2500" kern="1200" dirty="0"/>
        </a:p>
      </dsp:txBody>
      <dsp:txXfrm>
        <a:off x="52774" y="1100445"/>
        <a:ext cx="6574850" cy="975532"/>
      </dsp:txXfrm>
    </dsp:sp>
    <dsp:sp modelId="{506B85E7-5C97-4CBE-95A0-C6B0DEB3FB56}">
      <dsp:nvSpPr>
        <dsp:cNvPr id="0" name=""/>
        <dsp:cNvSpPr/>
      </dsp:nvSpPr>
      <dsp:spPr>
        <a:xfrm>
          <a:off x="0" y="2209391"/>
          <a:ext cx="6680398" cy="108108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Die Zahl der initialen Innovatoren ist endlich.</a:t>
          </a:r>
          <a:endParaRPr lang="de-DE" sz="2500" kern="1200" dirty="0"/>
        </a:p>
      </dsp:txBody>
      <dsp:txXfrm>
        <a:off x="52774" y="2262165"/>
        <a:ext cx="6574850" cy="97553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80F9A-95E2-4844-9334-CF2977453B7D}">
      <dsp:nvSpPr>
        <dsp:cNvPr id="0" name=""/>
        <dsp:cNvSpPr/>
      </dsp:nvSpPr>
      <dsp:spPr>
        <a:xfrm>
          <a:off x="0" y="461427"/>
          <a:ext cx="7185625" cy="3320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7684" tIns="645668" rIns="557684" bIns="220472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Die</a:t>
          </a:r>
          <a:r>
            <a:rPr lang="de-DE" sz="3100" kern="1200" baseline="0" dirty="0" smtClean="0"/>
            <a:t> Kapazität einer Kaskade ist der größte Wert des </a:t>
          </a:r>
          <a14:m xmlns:a14="http://schemas.microsoft.com/office/drawing/2010/main">
            <m:oMath xmlns:m="http://schemas.openxmlformats.org/officeDocument/2006/math">
              <m:r>
                <a:rPr lang="de-DE" sz="31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𝑇h𝑟𝑒𝑠h𝑜𝑙𝑑𝑠</m:t>
              </m:r>
              <m:r>
                <a:rPr lang="de-DE" sz="31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31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3100" b="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, </m:t>
              </m:r>
            </m:oMath>
          </a14:m>
          <a:r>
            <a:rPr lang="de-DE" sz="3100" kern="1200" baseline="0" dirty="0" smtClean="0"/>
            <a:t>für welchen eine endliche Anzahl an Innovatoren ein Equilibrium herbeiführen kann.</a:t>
          </a:r>
          <a:endParaRPr lang="de-DE" sz="3100" kern="1200" dirty="0"/>
        </a:p>
      </dsp:txBody>
      <dsp:txXfrm>
        <a:off x="0" y="461427"/>
        <a:ext cx="7185625" cy="3320100"/>
      </dsp:txXfrm>
    </dsp:sp>
    <dsp:sp modelId="{58273D52-AB90-4BA2-9083-5E30DB36918B}">
      <dsp:nvSpPr>
        <dsp:cNvPr id="0" name=""/>
        <dsp:cNvSpPr/>
      </dsp:nvSpPr>
      <dsp:spPr>
        <a:xfrm>
          <a:off x="359281" y="3866"/>
          <a:ext cx="5029937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120" tIns="0" rIns="19012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Definition:</a:t>
          </a:r>
          <a:endParaRPr lang="de-DE" sz="3100" kern="1200" dirty="0"/>
        </a:p>
      </dsp:txBody>
      <dsp:txXfrm>
        <a:off x="403953" y="48538"/>
        <a:ext cx="4940593" cy="82577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72004"/>
          <a:ext cx="6680398" cy="720083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Beispiel</a:t>
          </a:r>
          <a:r>
            <a:rPr lang="de-DE" sz="3000" kern="1200" baseline="0" dirty="0" smtClean="0"/>
            <a:t> anhand des infiniten Pfades:</a:t>
          </a:r>
          <a:endParaRPr lang="de-DE" sz="3000" kern="1200" dirty="0"/>
        </a:p>
      </dsp:txBody>
      <dsp:txXfrm>
        <a:off x="35152" y="107156"/>
        <a:ext cx="6610094" cy="649779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72004"/>
          <a:ext cx="6680398" cy="720083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Beispiel</a:t>
          </a:r>
          <a:r>
            <a:rPr lang="de-DE" sz="3000" kern="1200" baseline="0" dirty="0" smtClean="0"/>
            <a:t> anhand des infiniten Gitters:</a:t>
          </a:r>
          <a:endParaRPr lang="de-DE" sz="3000" kern="1200" dirty="0"/>
        </a:p>
      </dsp:txBody>
      <dsp:txXfrm>
        <a:off x="35152" y="107156"/>
        <a:ext cx="6610094" cy="64977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82EF-637E-46AA-8734-1A15D2244A22}">
      <dsp:nvSpPr>
        <dsp:cNvPr id="0" name=""/>
        <dsp:cNvSpPr/>
      </dsp:nvSpPr>
      <dsp:spPr>
        <a:xfrm>
          <a:off x="0" y="241881"/>
          <a:ext cx="6680398" cy="131643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Gibt es ein Maximum für die Kapazität einer Kaskade?</a:t>
          </a:r>
          <a:endParaRPr lang="de-DE" sz="3500" kern="1200" dirty="0"/>
        </a:p>
      </dsp:txBody>
      <dsp:txXfrm>
        <a:off x="64263" y="306144"/>
        <a:ext cx="6551872" cy="118791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A6AF-CC5B-4DCE-BB82-B6E5A505E435}">
      <dsp:nvSpPr>
        <dsp:cNvPr id="0" name=""/>
        <dsp:cNvSpPr/>
      </dsp:nvSpPr>
      <dsp:spPr>
        <a:xfrm>
          <a:off x="123005" y="0"/>
          <a:ext cx="2264651" cy="13834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D8B7F-7B93-4164-B275-F35BD56F9633}">
      <dsp:nvSpPr>
        <dsp:cNvPr id="0" name=""/>
        <dsp:cNvSpPr/>
      </dsp:nvSpPr>
      <dsp:spPr>
        <a:xfrm>
          <a:off x="670236" y="415040"/>
          <a:ext cx="1323822" cy="5533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Beweis:</a:t>
          </a:r>
          <a:endParaRPr lang="de-DE" sz="2400" kern="1200" dirty="0"/>
        </a:p>
      </dsp:txBody>
      <dsp:txXfrm>
        <a:off x="697250" y="442054"/>
        <a:ext cx="1269794" cy="4993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EFC0-33AA-49B7-AA9E-D30C7B183593}">
      <dsp:nvSpPr>
        <dsp:cNvPr id="0" name=""/>
        <dsp:cNvSpPr/>
      </dsp:nvSpPr>
      <dsp:spPr>
        <a:xfrm>
          <a:off x="0" y="7450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Bryce Ryan und Neil </a:t>
          </a:r>
          <a:r>
            <a:rPr lang="de-DE" sz="1900" kern="1200" dirty="0" err="1" smtClean="0"/>
            <a:t>Gross</a:t>
          </a:r>
          <a:r>
            <a:rPr lang="de-DE" sz="1900" kern="1200" dirty="0" smtClean="0"/>
            <a:t> </a:t>
          </a:r>
          <a:endParaRPr lang="de-DE" sz="1900" kern="1200" dirty="0"/>
        </a:p>
      </dsp:txBody>
      <dsp:txXfrm>
        <a:off x="35268" y="42718"/>
        <a:ext cx="6231988" cy="651938"/>
      </dsp:txXfrm>
    </dsp:sp>
    <dsp:sp modelId="{867FFF45-3F9E-4595-A56F-E99BCF2180A5}">
      <dsp:nvSpPr>
        <dsp:cNvPr id="0" name=""/>
        <dsp:cNvSpPr/>
      </dsp:nvSpPr>
      <dsp:spPr>
        <a:xfrm>
          <a:off x="0" y="784644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Studie von 1950 </a:t>
          </a:r>
          <a:endParaRPr lang="de-DE" sz="1900" kern="1200"/>
        </a:p>
      </dsp:txBody>
      <dsp:txXfrm>
        <a:off x="35268" y="819912"/>
        <a:ext cx="6231988" cy="651938"/>
      </dsp:txXfrm>
    </dsp:sp>
    <dsp:sp modelId="{3AF9DA11-BB87-4CEC-9E77-54F106343663}">
      <dsp:nvSpPr>
        <dsp:cNvPr id="0" name=""/>
        <dsp:cNvSpPr/>
      </dsp:nvSpPr>
      <dsp:spPr>
        <a:xfrm>
          <a:off x="0" y="1561840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Ausbreitung von neuem Saatgut in Iowa</a:t>
          </a:r>
          <a:endParaRPr lang="de-DE" sz="1900" kern="1200"/>
        </a:p>
      </dsp:txBody>
      <dsp:txXfrm>
        <a:off x="35268" y="1597108"/>
        <a:ext cx="6231988" cy="651938"/>
      </dsp:txXfrm>
    </dsp:sp>
    <dsp:sp modelId="{6151C91B-7AA5-46BE-88C4-B145EA5D5806}">
      <dsp:nvSpPr>
        <dsp:cNvPr id="0" name=""/>
        <dsp:cNvSpPr/>
      </dsp:nvSpPr>
      <dsp:spPr>
        <a:xfrm>
          <a:off x="0" y="2339035"/>
          <a:ext cx="6302524" cy="72247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Eine der frühesten Studien zum Thema Verhaltensausbreitung</a:t>
          </a:r>
          <a:endParaRPr lang="de-DE" sz="1900" kern="1200"/>
        </a:p>
      </dsp:txBody>
      <dsp:txXfrm>
        <a:off x="35268" y="2374303"/>
        <a:ext cx="6231988" cy="65193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5DB94-5B50-4A4F-9C40-D4610D429BCD}">
      <dsp:nvSpPr>
        <dsp:cNvPr id="0" name=""/>
        <dsp:cNvSpPr/>
      </dsp:nvSpPr>
      <dsp:spPr>
        <a:xfrm>
          <a:off x="805519" y="857"/>
          <a:ext cx="4077593" cy="2446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Zu</a:t>
          </a:r>
          <a:r>
            <a:rPr lang="de-DE" sz="2300" kern="1200" baseline="0" dirty="0" smtClean="0"/>
            <a:t> zeigen ist, dass ausgehend von einem </a:t>
          </a:r>
          <a14:m xmlns:a14="http://schemas.microsoft.com/office/drawing/2010/main">
            <m:oMath xmlns:m="http://schemas.openxmlformats.org/officeDocument/2006/math"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𝑇h𝑟𝑒𝑠h𝑜𝑙𝑑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𝑞</m:t>
              </m:r>
              <m:r>
                <a:rPr lang="de-DE" sz="2300" i="1" kern="1200" baseline="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 &gt;</m:t>
              </m:r>
              <m:f>
                <m:fPr>
                  <m:ctrlPr>
                    <a:rPr lang="de-DE" sz="2300" b="0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2300" b="0" i="1" kern="1200" baseline="0" dirty="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2300" b="0" i="1" kern="1200" baseline="0" dirty="0" smtClean="0">
                      <a:latin typeface="Cambria Math" panose="02040503050406030204" pitchFamily="18" charset="0"/>
                    </a:rPr>
                    <m:t>2</m:t>
                  </m:r>
                </m:den>
              </m:f>
              <m:r>
                <a:rPr lang="de-DE" sz="2300" i="1" kern="1200" baseline="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de-DE" sz="2300" kern="1200" baseline="0" dirty="0" smtClean="0"/>
            <a:t>und einem endlich initialen Set S von Innovatoren, keine vollständige Kaskade entstehen kann.</a:t>
          </a:r>
          <a:endParaRPr lang="de-DE" sz="2300" kern="1200" dirty="0"/>
        </a:p>
      </dsp:txBody>
      <dsp:txXfrm>
        <a:off x="805519" y="857"/>
        <a:ext cx="4077593" cy="244655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BE18-B5EE-46B6-B61F-62B0AA80C708}">
      <dsp:nvSpPr>
        <dsp:cNvPr id="0" name=""/>
        <dsp:cNvSpPr/>
      </dsp:nvSpPr>
      <dsp:spPr>
        <a:xfrm rot="10800000">
          <a:off x="1538301" y="1458"/>
          <a:ext cx="5542359" cy="569173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99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Mundpropaganda.</a:t>
          </a:r>
          <a:endParaRPr lang="de-DE" sz="2400" kern="1200" dirty="0"/>
        </a:p>
      </dsp:txBody>
      <dsp:txXfrm rot="10800000">
        <a:off x="1680594" y="1458"/>
        <a:ext cx="5400066" cy="569173"/>
      </dsp:txXfrm>
    </dsp:sp>
    <dsp:sp modelId="{6119FA59-704D-4CA5-B23D-C56F4E1EA039}">
      <dsp:nvSpPr>
        <dsp:cNvPr id="0" name=""/>
        <dsp:cNvSpPr/>
      </dsp:nvSpPr>
      <dsp:spPr>
        <a:xfrm>
          <a:off x="1253714" y="1458"/>
          <a:ext cx="569173" cy="56917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09FA085-10E1-4B87-B89A-392718EE26CA}">
      <dsp:nvSpPr>
        <dsp:cNvPr id="0" name=""/>
        <dsp:cNvSpPr/>
      </dsp:nvSpPr>
      <dsp:spPr>
        <a:xfrm rot="10800000">
          <a:off x="1538301" y="740533"/>
          <a:ext cx="5542359" cy="569173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99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Ziele des Viralen Marketings</a:t>
          </a:r>
          <a:endParaRPr lang="de-DE" sz="2400" kern="1200" dirty="0"/>
        </a:p>
      </dsp:txBody>
      <dsp:txXfrm rot="10800000">
        <a:off x="1680594" y="740533"/>
        <a:ext cx="5400066" cy="569173"/>
      </dsp:txXfrm>
    </dsp:sp>
    <dsp:sp modelId="{59BD1D21-DCDD-40B2-B2C8-DDB85A270D41}">
      <dsp:nvSpPr>
        <dsp:cNvPr id="0" name=""/>
        <dsp:cNvSpPr/>
      </dsp:nvSpPr>
      <dsp:spPr>
        <a:xfrm>
          <a:off x="1253714" y="740533"/>
          <a:ext cx="569173" cy="56917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96499F-8343-41A7-AA4C-11F1C19EE07C}">
      <dsp:nvSpPr>
        <dsp:cNvPr id="0" name=""/>
        <dsp:cNvSpPr/>
      </dsp:nvSpPr>
      <dsp:spPr>
        <a:xfrm rot="10800000">
          <a:off x="1538301" y="1479609"/>
          <a:ext cx="5542359" cy="569173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99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Virales Marketing im Internetzeitalter</a:t>
          </a:r>
          <a:endParaRPr lang="de-DE" sz="2400" kern="1200" dirty="0"/>
        </a:p>
      </dsp:txBody>
      <dsp:txXfrm rot="10800000">
        <a:off x="1680594" y="1479609"/>
        <a:ext cx="5400066" cy="569173"/>
      </dsp:txXfrm>
    </dsp:sp>
    <dsp:sp modelId="{6827864C-5589-4118-BBC8-93CC7B311BEC}">
      <dsp:nvSpPr>
        <dsp:cNvPr id="0" name=""/>
        <dsp:cNvSpPr/>
      </dsp:nvSpPr>
      <dsp:spPr>
        <a:xfrm>
          <a:off x="1253714" y="1479609"/>
          <a:ext cx="569173" cy="56917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51DE35-59CD-46C0-93F4-2876B0AC552C}">
      <dsp:nvSpPr>
        <dsp:cNvPr id="0" name=""/>
        <dsp:cNvSpPr/>
      </dsp:nvSpPr>
      <dsp:spPr>
        <a:xfrm rot="10800000">
          <a:off x="1538301" y="2218684"/>
          <a:ext cx="5542359" cy="569173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99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Change </a:t>
          </a:r>
          <a:r>
            <a:rPr lang="de-DE" sz="2400" kern="1200" dirty="0" err="1" smtClean="0"/>
            <a:t>Agents</a:t>
          </a:r>
          <a:endParaRPr lang="de-DE" sz="2400" kern="1200" dirty="0"/>
        </a:p>
      </dsp:txBody>
      <dsp:txXfrm rot="10800000">
        <a:off x="1680594" y="2218684"/>
        <a:ext cx="5400066" cy="569173"/>
      </dsp:txXfrm>
    </dsp:sp>
    <dsp:sp modelId="{004B1040-45AB-4722-A6C3-568EAA60520C}">
      <dsp:nvSpPr>
        <dsp:cNvPr id="0" name=""/>
        <dsp:cNvSpPr/>
      </dsp:nvSpPr>
      <dsp:spPr>
        <a:xfrm>
          <a:off x="1253714" y="2218684"/>
          <a:ext cx="569173" cy="569173"/>
        </a:xfrm>
        <a:prstGeom prst="ellipse">
          <a:avLst/>
        </a:prstGeom>
        <a:solidFill>
          <a:schemeClr val="accent5">
            <a:tint val="50000"/>
            <a:alpha val="90000"/>
            <a:hueOff val="3991"/>
            <a:satOff val="-518"/>
            <a:lumOff val="2273"/>
            <a:alphaOff val="-3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8A4241A-8994-4AEC-9FF7-F63FA220A054}">
      <dsp:nvSpPr>
        <dsp:cNvPr id="0" name=""/>
        <dsp:cNvSpPr/>
      </dsp:nvSpPr>
      <dsp:spPr>
        <a:xfrm rot="10800000">
          <a:off x="1538301" y="2957760"/>
          <a:ext cx="5542359" cy="569173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990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Beispiele</a:t>
          </a:r>
          <a:endParaRPr lang="de-DE" sz="2400" kern="1200" dirty="0"/>
        </a:p>
      </dsp:txBody>
      <dsp:txXfrm rot="10800000">
        <a:off x="1680594" y="2957760"/>
        <a:ext cx="5400066" cy="569173"/>
      </dsp:txXfrm>
    </dsp:sp>
    <dsp:sp modelId="{4FA18EA2-2F17-4093-A4DE-F4B218ECCE70}">
      <dsp:nvSpPr>
        <dsp:cNvPr id="0" name=""/>
        <dsp:cNvSpPr/>
      </dsp:nvSpPr>
      <dsp:spPr>
        <a:xfrm>
          <a:off x="1253714" y="2957760"/>
          <a:ext cx="569173" cy="569173"/>
        </a:xfrm>
        <a:prstGeom prst="ellipse">
          <a:avLst/>
        </a:prstGeom>
        <a:solidFill>
          <a:schemeClr val="accent5">
            <a:tint val="50000"/>
            <a:alpha val="90000"/>
            <a:hueOff val="5322"/>
            <a:satOff val="-690"/>
            <a:lumOff val="3031"/>
            <a:alphaOff val="-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E140E-E650-4DA9-B07C-19560AA4E513}">
      <dsp:nvSpPr>
        <dsp:cNvPr id="0" name=""/>
        <dsp:cNvSpPr/>
      </dsp:nvSpPr>
      <dsp:spPr>
        <a:xfrm>
          <a:off x="0" y="14669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Innovation bietet einen Vorteil gegenüber altem Verhalten / Technologie.</a:t>
          </a:r>
          <a:endParaRPr lang="de-DE" sz="2700" kern="1200" dirty="0"/>
        </a:p>
      </dsp:txBody>
      <dsp:txXfrm>
        <a:off x="50889" y="65558"/>
        <a:ext cx="7154684" cy="940692"/>
      </dsp:txXfrm>
    </dsp:sp>
    <dsp:sp modelId="{C39CF3C5-E7C8-49FF-9FBF-9EF80598926F}">
      <dsp:nvSpPr>
        <dsp:cNvPr id="0" name=""/>
        <dsp:cNvSpPr/>
      </dsp:nvSpPr>
      <dsp:spPr>
        <a:xfrm>
          <a:off x="0" y="1134899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Messbar in ökonomischen Maßstäben oder auch in sozialem Prestige.</a:t>
          </a:r>
          <a:endParaRPr lang="de-DE" sz="2700" kern="1200"/>
        </a:p>
      </dsp:txBody>
      <dsp:txXfrm>
        <a:off x="50889" y="1185788"/>
        <a:ext cx="7154684" cy="940692"/>
      </dsp:txXfrm>
    </dsp:sp>
    <dsp:sp modelId="{A9AC15B2-0BB3-4665-9D23-E1A55DACA51F}">
      <dsp:nvSpPr>
        <dsp:cNvPr id="0" name=""/>
        <dsp:cNvSpPr/>
      </dsp:nvSpPr>
      <dsp:spPr>
        <a:xfrm>
          <a:off x="0" y="2255129"/>
          <a:ext cx="7256462" cy="104247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Vorteil kann nur gefühlt vorhanden sein.</a:t>
          </a:r>
          <a:endParaRPr lang="de-DE" sz="2700" kern="1200"/>
        </a:p>
      </dsp:txBody>
      <dsp:txXfrm>
        <a:off x="50889" y="2306018"/>
        <a:ext cx="7154684" cy="940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6CCF0-1589-428E-9CAA-A9B8BB7B2926}">
      <dsp:nvSpPr>
        <dsp:cNvPr id="0" name=""/>
        <dsp:cNvSpPr/>
      </dsp:nvSpPr>
      <dsp:spPr>
        <a:xfrm>
          <a:off x="0" y="51688"/>
          <a:ext cx="7256462" cy="1421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Innovation muss Kompatibel mit dem sozialen Netzwerk sein in welchem sie sich verbreiten will.</a:t>
          </a:r>
          <a:endParaRPr lang="de-DE" sz="2700" kern="1200" dirty="0"/>
        </a:p>
      </dsp:txBody>
      <dsp:txXfrm>
        <a:off x="69394" y="121082"/>
        <a:ext cx="7117674" cy="1282762"/>
      </dsp:txXfrm>
    </dsp:sp>
    <dsp:sp modelId="{09411666-6726-4BC3-8C54-6C32BACB4B64}">
      <dsp:nvSpPr>
        <dsp:cNvPr id="0" name=""/>
        <dsp:cNvSpPr/>
      </dsp:nvSpPr>
      <dsp:spPr>
        <a:xfrm>
          <a:off x="0" y="1550998"/>
          <a:ext cx="7256462" cy="142155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smtClean="0"/>
            <a:t>Kompatibel im technologischen oder soziologischen Sinn.</a:t>
          </a:r>
          <a:endParaRPr lang="de-DE" sz="2700" kern="1200"/>
        </a:p>
      </dsp:txBody>
      <dsp:txXfrm>
        <a:off x="69394" y="1620392"/>
        <a:ext cx="7117674" cy="1282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11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8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97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017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8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de-DE" smtClean="0">
                <a:hlinkClick r:id="rId13"/>
              </a:rPr>
              <a:t>Powerpoint Templates</a:t>
            </a:r>
            <a:endParaRPr lang="fr-FR" altLang="de-DE" smtClean="0"/>
          </a:p>
        </p:txBody>
      </p:sp>
      <p:pic>
        <p:nvPicPr>
          <p:cNvPr id="1027" name="Picture 27" descr="HTRF HRTHSD 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20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de-DE" b="1" smtClean="0">
                <a:solidFill>
                  <a:schemeClr val="bg1"/>
                </a:solidFill>
              </a:rPr>
              <a:t>Page </a:t>
            </a:r>
            <a:fld id="{DB301811-1BE2-498B-BEFA-48C1188DB3F6}" type="slidenum">
              <a:rPr lang="fr-FR" altLang="de-DE" b="1" smtClean="0">
                <a:solidFill>
                  <a:schemeClr val="bg1"/>
                </a:solidFill>
              </a:rPr>
              <a:pPr eaLnBrk="1" hangingPunct="1">
                <a:defRPr/>
              </a:pPr>
              <a:t>‹Nr.›</a:t>
            </a:fld>
            <a:endParaRPr lang="fr-FR" altLang="de-DE" b="1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4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4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image" Target="../media/image14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4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4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6.xml"/><Relationship Id="rId3" Type="http://schemas.openxmlformats.org/officeDocument/2006/relationships/diagramData" Target="../diagrams/data35.xml"/><Relationship Id="rId7" Type="http://schemas.microsoft.com/office/2007/relationships/diagramDrawing" Target="../diagrams/drawing3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Relationship Id="rId9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8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Relationship Id="rId9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9.xml"/><Relationship Id="rId7" Type="http://schemas.microsoft.com/office/2007/relationships/diagramDrawing" Target="../diagrams/drawing3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1.xml"/><Relationship Id="rId3" Type="http://schemas.openxmlformats.org/officeDocument/2006/relationships/diagramData" Target="../diagrams/data40.xml"/><Relationship Id="rId7" Type="http://schemas.microsoft.com/office/2007/relationships/diagramDrawing" Target="../diagrams/drawing3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Relationship Id="rId9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42.xml"/><Relationship Id="rId7" Type="http://schemas.microsoft.com/office/2007/relationships/diagramDrawing" Target="../diagrams/drawing3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Relationship Id="rId9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3.xml"/><Relationship Id="rId7" Type="http://schemas.microsoft.com/office/2007/relationships/diagramDrawing" Target="../diagrams/drawing3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Relationship Id="rId9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diagramData" Target="../diagrams/data44.xml"/><Relationship Id="rId7" Type="http://schemas.microsoft.com/office/2007/relationships/diagramDrawing" Target="../diagrams/drawing38.xml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38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diagramLayout" Target="../diagrams/layout38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6.xml"/><Relationship Id="rId13" Type="http://schemas.openxmlformats.org/officeDocument/2006/relationships/diagramData" Target="../diagrams/data47.xml"/><Relationship Id="rId3" Type="http://schemas.openxmlformats.org/officeDocument/2006/relationships/diagramData" Target="../diagrams/data45.xml"/><Relationship Id="rId7" Type="http://schemas.microsoft.com/office/2007/relationships/diagramDrawing" Target="../diagrams/drawing39.xml"/><Relationship Id="rId12" Type="http://schemas.microsoft.com/office/2007/relationships/diagramDrawing" Target="../diagrams/drawing4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39.xml"/><Relationship Id="rId9" Type="http://schemas.openxmlformats.org/officeDocument/2006/relationships/diagramLayout" Target="../diagrams/layout40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7" Type="http://schemas.openxmlformats.org/officeDocument/2006/relationships/image" Target="../media/image4.png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3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de-DE">
                <a:hlinkClick r:id="rId2"/>
              </a:rPr>
              <a:t>Powerpoint Templates</a:t>
            </a:r>
            <a:endParaRPr lang="fr-FR" altLang="de-DE"/>
          </a:p>
        </p:txBody>
      </p:sp>
      <p:pic>
        <p:nvPicPr>
          <p:cNvPr id="2051" name="Picture 22" descr="FDSFDSF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488" y="465138"/>
            <a:ext cx="6948487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de-DE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Verhaltensausbreitung</a:t>
            </a:r>
            <a:endParaRPr lang="fr-FR" altLang="de-DE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053" name="Textfeld 1"/>
          <p:cNvSpPr txBox="1">
            <a:spLocks noChangeArrowheads="1"/>
          </p:cNvSpPr>
          <p:nvPr/>
        </p:nvSpPr>
        <p:spPr bwMode="auto">
          <a:xfrm>
            <a:off x="735013" y="1911350"/>
            <a:ext cx="794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chemeClr val="bg1"/>
                </a:solidFill>
              </a:rPr>
              <a:t>Im Seminar: </a:t>
            </a:r>
            <a:r>
              <a:rPr lang="de-DE" altLang="de-DE">
                <a:solidFill>
                  <a:schemeClr val="bg1"/>
                </a:solidFill>
                <a:latin typeface="Verdana" panose="020B0604030504040204" pitchFamily="34" charset="0"/>
              </a:rPr>
              <a:t>Informationssuche</a:t>
            </a:r>
            <a:r>
              <a:rPr lang="de-DE" altLang="de-DE">
                <a:solidFill>
                  <a:schemeClr val="bg1"/>
                </a:solidFill>
              </a:rPr>
              <a:t>, Soziale Netzwerke, Moderne Algorithmen</a:t>
            </a:r>
          </a:p>
        </p:txBody>
      </p:sp>
      <p:cxnSp>
        <p:nvCxnSpPr>
          <p:cNvPr id="4" name="Gerader Verbinder 3"/>
          <p:cNvCxnSpPr/>
          <p:nvPr/>
        </p:nvCxnSpPr>
        <p:spPr>
          <a:xfrm>
            <a:off x="-180975" y="1341438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431800" y="620713"/>
            <a:ext cx="1000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feld 6"/>
          <p:cNvSpPr txBox="1">
            <a:spLocks noChangeArrowheads="1"/>
          </p:cNvSpPr>
          <p:nvPr/>
        </p:nvSpPr>
        <p:spPr bwMode="auto">
          <a:xfrm>
            <a:off x="3251200" y="1444625"/>
            <a:ext cx="291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600">
                <a:solidFill>
                  <a:schemeClr val="bg1"/>
                </a:solidFill>
              </a:rPr>
              <a:t>Vortrag von Fabian Schafroth</a:t>
            </a:r>
          </a:p>
        </p:txBody>
      </p:sp>
      <p:pic>
        <p:nvPicPr>
          <p:cNvPr id="2057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89202"/>
            <a:ext cx="2719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8"/>
          <p:cNvSpPr txBox="1">
            <a:spLocks noChangeArrowheads="1"/>
          </p:cNvSpPr>
          <p:nvPr/>
        </p:nvSpPr>
        <p:spPr bwMode="auto">
          <a:xfrm>
            <a:off x="3378677" y="3974061"/>
            <a:ext cx="25442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Hochschule Kempten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024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Erprobbarkeit</a:t>
            </a:r>
            <a:endParaRPr lang="de-DE" altLang="de-D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38630"/>
              </p:ext>
            </p:extLst>
          </p:nvPr>
        </p:nvGraphicFramePr>
        <p:xfrm>
          <a:off x="628650" y="1825625"/>
          <a:ext cx="78867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221E8E2-A8C0-4568-BD1C-2B9AD9EC5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221E8E2-A8C0-4568-BD1C-2B9AD9EC5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D1764-2100-45CC-9F3B-F09D7257F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F86D1764-2100-45CC-9F3B-F09D7257F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FCF85D-4511-4FAA-9700-8AA9DF588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4FCF85D-4511-4FAA-9700-8AA9DF588D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Beobachtbarkeit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43793"/>
              </p:ext>
            </p:extLst>
          </p:nvPr>
        </p:nvGraphicFramePr>
        <p:xfrm>
          <a:off x="628650" y="1825625"/>
          <a:ext cx="78867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64DB2D-6FD3-4934-A540-6A4DEA12E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F64DB2D-6FD3-4934-A540-6A4DEA12E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5DC74E-05AD-4826-981F-1A1B6790B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A25DC74E-05AD-4826-981F-1A1B6790B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A9388C-E2DC-4804-93C7-CA64254D9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4AA9388C-E2DC-4804-93C7-CA64254D9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35085"/>
              </p:ext>
            </p:extLst>
          </p:nvPr>
        </p:nvGraphicFramePr>
        <p:xfrm>
          <a:off x="628650" y="1825625"/>
          <a:ext cx="78867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1" name="Titel 1"/>
          <p:cNvSpPr txBox="1">
            <a:spLocks/>
          </p:cNvSpPr>
          <p:nvPr/>
        </p:nvSpPr>
        <p:spPr bwMode="auto">
          <a:xfrm>
            <a:off x="755650" y="33337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Personen</a:t>
            </a:r>
            <a:r>
              <a:rPr lang="de-DE" altLang="de-DE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sozialen </a:t>
            </a:r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Netzwerken</a:t>
            </a:r>
          </a:p>
        </p:txBody>
      </p: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2293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095AAE-9703-4057-9051-1E8668030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BF095AAE-9703-4057-9051-1E8668030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5804CE-6CCE-4D81-BB92-E828CF412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665804CE-6CCE-4D81-BB92-E828CF412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E79C8-734F-4E29-B4AD-91AEF388B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73E79C8-734F-4E29-B4AD-91AEF388B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3315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Innovatoren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09936"/>
              </p:ext>
            </p:extLst>
          </p:nvPr>
        </p:nvGraphicFramePr>
        <p:xfrm>
          <a:off x="628650" y="1825625"/>
          <a:ext cx="78867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5622C8-AABB-400A-B6FB-80042B807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55622C8-AABB-400A-B6FB-80042B807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8402B3-57F9-4520-958C-8DFBDD397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48402B3-57F9-4520-958C-8DFBDD397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16FD21-780E-460F-BA3A-123AFCAE8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A16FD21-780E-460F-BA3A-123AFCAE8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Frühe Anwender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37617"/>
              </p:ext>
            </p:extLst>
          </p:nvPr>
        </p:nvGraphicFramePr>
        <p:xfrm>
          <a:off x="986638" y="1916832"/>
          <a:ext cx="7543750" cy="338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4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D399EC-E713-4407-AF99-B00CD898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AD399EC-E713-4407-AF99-B00CD898B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A44243-B7EC-4B66-827B-3FA406950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CA44243-B7EC-4B66-827B-3FA406950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Späte Mehrheit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999122"/>
              </p:ext>
            </p:extLst>
          </p:nvPr>
        </p:nvGraphicFramePr>
        <p:xfrm>
          <a:off x="899592" y="1772816"/>
          <a:ext cx="7327726" cy="331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F3D7AC-0602-421B-9CA8-59BB0BA3A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7F3D7AC-0602-421B-9CA8-59BB0BA3A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2DFFE-9B78-4BBE-BEF4-0467E70DB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342DFFE-9B78-4BBE-BEF4-0467E70DB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6387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Laggards</a:t>
            </a:r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(Nachzügler)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74801"/>
              </p:ext>
            </p:extLst>
          </p:nvPr>
        </p:nvGraphicFramePr>
        <p:xfrm>
          <a:off x="628650" y="1825625"/>
          <a:ext cx="78867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94311C-995B-40F1-BD1E-F43F38B55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394311C-995B-40F1-BD1E-F43F38B55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4D1330-F304-4168-90F9-ACE738963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544D1330-F304-4168-90F9-ACE738963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BCA110-F6AE-40A5-861E-8140E05BD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B6BCA110-F6AE-40A5-861E-8140E05BD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le:Diffusion of idea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4813"/>
            <a:ext cx="6538913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feld 4"/>
          <p:cNvSpPr txBox="1">
            <a:spLocks noChangeArrowheads="1"/>
          </p:cNvSpPr>
          <p:nvPr/>
        </p:nvSpPr>
        <p:spPr bwMode="auto">
          <a:xfrm>
            <a:off x="25400" y="6488113"/>
            <a:ext cx="5327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Personen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7412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4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lipse 5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2661"/>
              <a:satOff val="-345"/>
              <a:lumOff val="1515"/>
              <a:alphaOff val="-2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123096"/>
              </p:ext>
            </p:extLst>
          </p:nvPr>
        </p:nvGraphicFramePr>
        <p:xfrm>
          <a:off x="971600" y="1844824"/>
          <a:ext cx="7327726" cy="324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5" name="Titel 1"/>
          <p:cNvSpPr txBox="1">
            <a:spLocks/>
          </p:cNvSpPr>
          <p:nvPr/>
        </p:nvSpPr>
        <p:spPr bwMode="auto">
          <a:xfrm>
            <a:off x="755650" y="33337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Kanäle der </a:t>
            </a:r>
            <a:r>
              <a:rPr lang="de-DE" altLang="de-DE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Verhaltensausbreitung</a:t>
            </a:r>
          </a:p>
        </p:txBody>
      </p:sp>
      <p:sp>
        <p:nvSpPr>
          <p:cNvPr id="18436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6418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1843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B00F7B-A1C1-45B5-9761-0DE7319D4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DB00F7B-A1C1-45B5-9761-0DE7319D4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240337-33B2-465A-8721-26BC6AC21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0240337-33B2-465A-8721-26BC6AC21D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E41C66-2704-48B0-9D7D-681C82916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D8E41C66-2704-48B0-9D7D-681C82916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05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1945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Strong </a:t>
            </a:r>
            <a:r>
              <a:rPr lang="de-DE" altLang="de-DE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Ties</a:t>
            </a:r>
            <a:endParaRPr lang="de-DE" altLang="de-DE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947935"/>
              </p:ext>
            </p:extLst>
          </p:nvPr>
        </p:nvGraphicFramePr>
        <p:xfrm>
          <a:off x="827584" y="1484784"/>
          <a:ext cx="7471742" cy="345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46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5385BB-EBE8-4CA2-81C1-9CFBF4244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B5385BB-EBE8-4CA2-81C1-9CFBF4244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65C7B0-771E-49A8-9305-CA7BD959E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965C7B0-771E-49A8-9305-CA7BD959E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FD4AED-5714-4783-8105-26E5EE830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7FD4AED-5714-4783-8105-26E5EE830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64200A-B04D-4083-B0B3-56320A584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2364200A-B04D-4083-B0B3-56320A584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3"/>
          <p:cNvSpPr txBox="1">
            <a:spLocks noChangeArrowheads="1"/>
          </p:cNvSpPr>
          <p:nvPr/>
        </p:nvSpPr>
        <p:spPr bwMode="auto">
          <a:xfrm>
            <a:off x="755650" y="1916113"/>
            <a:ext cx="8027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4000">
                <a:solidFill>
                  <a:schemeClr val="bg1"/>
                </a:solidFill>
              </a:rPr>
              <a:t>Sind wir schon einmal Opfer einer </a:t>
            </a:r>
          </a:p>
          <a:p>
            <a:pPr eaLnBrk="1" hangingPunct="1"/>
            <a:r>
              <a:rPr lang="de-DE" altLang="de-DE" sz="4000">
                <a:solidFill>
                  <a:schemeClr val="bg1"/>
                </a:solidFill>
              </a:rPr>
              <a:t>Verhaltensausbreitung geworden?</a:t>
            </a:r>
            <a:endParaRPr lang="de-DE" altLang="de-DE" sz="4000"/>
          </a:p>
        </p:txBody>
      </p:sp>
      <p:pic>
        <p:nvPicPr>
          <p:cNvPr id="307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05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Kanäle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smtClean="0">
                <a:solidFill>
                  <a:schemeClr val="bg1"/>
                </a:solidFill>
              </a:rPr>
              <a:t>2. Weak Ties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66787"/>
              </p:ext>
            </p:extLst>
          </p:nvPr>
        </p:nvGraphicFramePr>
        <p:xfrm>
          <a:off x="971600" y="1556792"/>
          <a:ext cx="7256462" cy="331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529844" y="37441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2AF729-AA94-40F0-8E6A-2737ECA06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A2AF729-AA94-40F0-8E6A-2737ECA06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66AB47-6066-422E-B191-9CCF44A8D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866AB47-6066-422E-B191-9CCF44A8D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E53FF4-6730-4354-A04A-173DBF762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FE53FF4-6730-4354-A04A-173DBF762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Zusammenfassung: Grundlagen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22826"/>
              </p:ext>
            </p:extLst>
          </p:nvPr>
        </p:nvGraphicFramePr>
        <p:xfrm>
          <a:off x="971600" y="1690688"/>
          <a:ext cx="6895678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30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Zusammenfassung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150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A9FA7B-6741-4C58-9993-DD2AB6957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7A9FA7B-6741-4C58-9993-DD2AB6957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48799-CBA6-4B35-B863-2766C14DC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9748799-CBA6-4B35-B863-2766C14DC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753CDC-6058-46B8-9C37-410E341CB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79753CDC-6058-46B8-9C37-410E341CB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II</a:t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Modellierung eines sozialen Netzwerks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63475"/>
              </p:ext>
            </p:extLst>
          </p:nvPr>
        </p:nvGraphicFramePr>
        <p:xfrm>
          <a:off x="1547664" y="2852936"/>
          <a:ext cx="624760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532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430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914633-B2C5-40E8-BB00-106E994E7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3914633-B2C5-40E8-BB00-106E994E7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1B61CE-37AE-4749-969D-597ABE50F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81B61CE-37AE-4749-969D-597ABE50F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Soziales Netzwerk als Graph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471512"/>
              </p:ext>
            </p:extLst>
          </p:nvPr>
        </p:nvGraphicFramePr>
        <p:xfrm>
          <a:off x="1115616" y="1340768"/>
          <a:ext cx="6895678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6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355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B135D-69DE-4E69-AC54-792A4B752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5DB135D-69DE-4E69-AC54-792A4B752E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A9DC5E-19F8-4FCD-BDAC-7EBBCAD6F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8A9DC5E-19F8-4FCD-BDAC-7EBBCAD6F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u="sng" smtClean="0">
                <a:solidFill>
                  <a:schemeClr val="bg1"/>
                </a:solidFill>
              </a:rPr>
              <a:t>Soziales Netzwerk als Graph</a:t>
            </a:r>
          </a:p>
        </p:txBody>
      </p:sp>
      <p:sp>
        <p:nvSpPr>
          <p:cNvPr id="2560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5605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92148"/>
              </p:ext>
            </p:extLst>
          </p:nvPr>
        </p:nvGraphicFramePr>
        <p:xfrm>
          <a:off x="639321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Soziales Netzwerk als Graph</a:t>
            </a:r>
          </a:p>
        </p:txBody>
      </p:sp>
      <p:sp>
        <p:nvSpPr>
          <p:cNvPr id="24579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4580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214813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557588" y="2112963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4859338" y="2114550"/>
            <a:ext cx="339725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3049588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5580063" y="2852738"/>
            <a:ext cx="33813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3606800" y="3584575"/>
            <a:ext cx="339725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910138" y="3584575"/>
            <a:ext cx="338137" cy="31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F</a:t>
            </a:r>
          </a:p>
        </p:txBody>
      </p:sp>
      <p:cxnSp>
        <p:nvCxnSpPr>
          <p:cNvPr id="15" name="Gerader Verbinder 14"/>
          <p:cNvCxnSpPr>
            <a:stCxn id="7" idx="7"/>
            <a:endCxn id="9" idx="3"/>
          </p:cNvCxnSpPr>
          <p:nvPr/>
        </p:nvCxnSpPr>
        <p:spPr>
          <a:xfrm flipV="1">
            <a:off x="4503738" y="2386013"/>
            <a:ext cx="40640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6"/>
            <a:endCxn id="11" idx="2"/>
          </p:cNvCxnSpPr>
          <p:nvPr/>
        </p:nvCxnSpPr>
        <p:spPr>
          <a:xfrm>
            <a:off x="4552950" y="3013075"/>
            <a:ext cx="102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1"/>
            <a:endCxn id="8" idx="5"/>
          </p:cNvCxnSpPr>
          <p:nvPr/>
        </p:nvCxnSpPr>
        <p:spPr>
          <a:xfrm flipH="1" flipV="1">
            <a:off x="3846513" y="2384425"/>
            <a:ext cx="419100" cy="51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2"/>
            <a:endCxn id="10" idx="6"/>
          </p:cNvCxnSpPr>
          <p:nvPr/>
        </p:nvCxnSpPr>
        <p:spPr>
          <a:xfrm flipH="1">
            <a:off x="3387725" y="3013075"/>
            <a:ext cx="82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3"/>
            <a:endCxn id="12" idx="7"/>
          </p:cNvCxnSpPr>
          <p:nvPr/>
        </p:nvCxnSpPr>
        <p:spPr>
          <a:xfrm flipH="1">
            <a:off x="3895725" y="3125788"/>
            <a:ext cx="369888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5"/>
            <a:endCxn id="13" idx="1"/>
          </p:cNvCxnSpPr>
          <p:nvPr/>
        </p:nvCxnSpPr>
        <p:spPr>
          <a:xfrm>
            <a:off x="4503738" y="3125788"/>
            <a:ext cx="455612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7"/>
            <a:endCxn id="11" idx="3"/>
          </p:cNvCxnSpPr>
          <p:nvPr/>
        </p:nvCxnSpPr>
        <p:spPr>
          <a:xfrm flipV="1">
            <a:off x="5199063" y="3125788"/>
            <a:ext cx="430212" cy="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1" idx="1"/>
            <a:endCxn id="9" idx="5"/>
          </p:cNvCxnSpPr>
          <p:nvPr/>
        </p:nvCxnSpPr>
        <p:spPr>
          <a:xfrm flipH="1" flipV="1">
            <a:off x="5148263" y="2386013"/>
            <a:ext cx="481012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9" idx="2"/>
            <a:endCxn id="8" idx="6"/>
          </p:cNvCxnSpPr>
          <p:nvPr/>
        </p:nvCxnSpPr>
        <p:spPr>
          <a:xfrm flipH="1" flipV="1">
            <a:off x="3895725" y="2271713"/>
            <a:ext cx="9636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8" idx="3"/>
            <a:endCxn id="10" idx="0"/>
          </p:cNvCxnSpPr>
          <p:nvPr/>
        </p:nvCxnSpPr>
        <p:spPr>
          <a:xfrm flipH="1">
            <a:off x="3217863" y="2384425"/>
            <a:ext cx="388937" cy="46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0" idx="4"/>
            <a:endCxn id="12" idx="1"/>
          </p:cNvCxnSpPr>
          <p:nvPr/>
        </p:nvCxnSpPr>
        <p:spPr>
          <a:xfrm>
            <a:off x="3217863" y="3171825"/>
            <a:ext cx="439737" cy="46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2" idx="6"/>
            <a:endCxn id="13" idx="2"/>
          </p:cNvCxnSpPr>
          <p:nvPr/>
        </p:nvCxnSpPr>
        <p:spPr>
          <a:xfrm flipV="1">
            <a:off x="3946525" y="3744913"/>
            <a:ext cx="963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>
            <a:spLocks noChangeArrowheads="1"/>
          </p:cNvSpPr>
          <p:nvPr/>
        </p:nvSpPr>
        <p:spPr bwMode="auto">
          <a:xfrm>
            <a:off x="347663" y="3754438"/>
            <a:ext cx="3498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 = (E,V)</a:t>
            </a:r>
          </a:p>
          <a:p>
            <a:r>
              <a:rPr lang="de-DE" altLang="de-DE">
                <a:solidFill>
                  <a:schemeClr val="bg1"/>
                </a:solidFill>
              </a:rPr>
              <a:t>V = {A, B, C, D, E, F, G}</a:t>
            </a:r>
          </a:p>
          <a:p>
            <a:r>
              <a:rPr lang="de-DE" altLang="de-DE">
                <a:solidFill>
                  <a:schemeClr val="bg1"/>
                </a:solidFill>
              </a:rPr>
              <a:t>E = {AB, BA, AC, CA, AD, DA…}</a:t>
            </a:r>
          </a:p>
        </p:txBody>
      </p:sp>
      <p:sp>
        <p:nvSpPr>
          <p:cNvPr id="28" name="Ellipse 27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Besondere Netzwerkstrukturen</a:t>
            </a:r>
          </a:p>
        </p:txBody>
      </p:sp>
      <p:sp>
        <p:nvSpPr>
          <p:cNvPr id="24579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672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eines sozialen Netzwerkes / Darstellung als Graph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24580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3049588" y="2112963"/>
            <a:ext cx="2868612" cy="1790700"/>
            <a:chOff x="3049588" y="2112963"/>
            <a:chExt cx="2868612" cy="1790700"/>
          </a:xfrm>
        </p:grpSpPr>
        <p:sp>
          <p:nvSpPr>
            <p:cNvPr id="7" name="Ellipse 6"/>
            <p:cNvSpPr/>
            <p:nvPr/>
          </p:nvSpPr>
          <p:spPr>
            <a:xfrm>
              <a:off x="4214813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A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3557588" y="2112963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C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4859338" y="2114550"/>
              <a:ext cx="339725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B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3049588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D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5580063" y="285273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G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3606800" y="3584575"/>
              <a:ext cx="339725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E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4910138" y="3584575"/>
              <a:ext cx="338137" cy="319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F</a:t>
              </a:r>
            </a:p>
          </p:txBody>
        </p:sp>
        <p:cxnSp>
          <p:nvCxnSpPr>
            <p:cNvPr id="15" name="Gerader Verbinder 14"/>
            <p:cNvCxnSpPr>
              <a:stCxn id="7" idx="7"/>
              <a:endCxn id="9" idx="3"/>
            </p:cNvCxnSpPr>
            <p:nvPr/>
          </p:nvCxnSpPr>
          <p:spPr>
            <a:xfrm flipV="1">
              <a:off x="4503738" y="2386013"/>
              <a:ext cx="40640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7" idx="6"/>
              <a:endCxn id="11" idx="2"/>
            </p:cNvCxnSpPr>
            <p:nvPr/>
          </p:nvCxnSpPr>
          <p:spPr>
            <a:xfrm>
              <a:off x="4552950" y="3013075"/>
              <a:ext cx="1027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7" idx="1"/>
              <a:endCxn id="8" idx="5"/>
            </p:cNvCxnSpPr>
            <p:nvPr/>
          </p:nvCxnSpPr>
          <p:spPr>
            <a:xfrm flipH="1" flipV="1">
              <a:off x="3846513" y="2384425"/>
              <a:ext cx="419100" cy="515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7" idx="2"/>
              <a:endCxn id="10" idx="6"/>
            </p:cNvCxnSpPr>
            <p:nvPr/>
          </p:nvCxnSpPr>
          <p:spPr>
            <a:xfrm flipH="1">
              <a:off x="3387725" y="3013075"/>
              <a:ext cx="827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7" idx="3"/>
              <a:endCxn id="12" idx="7"/>
            </p:cNvCxnSpPr>
            <p:nvPr/>
          </p:nvCxnSpPr>
          <p:spPr>
            <a:xfrm flipH="1">
              <a:off x="3895725" y="3125788"/>
              <a:ext cx="369888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7" idx="5"/>
              <a:endCxn id="13" idx="1"/>
            </p:cNvCxnSpPr>
            <p:nvPr/>
          </p:nvCxnSpPr>
          <p:spPr>
            <a:xfrm>
              <a:off x="4503738" y="3125788"/>
              <a:ext cx="455612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13" idx="7"/>
              <a:endCxn id="11" idx="3"/>
            </p:cNvCxnSpPr>
            <p:nvPr/>
          </p:nvCxnSpPr>
          <p:spPr>
            <a:xfrm flipV="1">
              <a:off x="5199063" y="3125788"/>
              <a:ext cx="430212" cy="50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11" idx="1"/>
              <a:endCxn id="9" idx="5"/>
            </p:cNvCxnSpPr>
            <p:nvPr/>
          </p:nvCxnSpPr>
          <p:spPr>
            <a:xfrm flipH="1" flipV="1">
              <a:off x="5148263" y="2386013"/>
              <a:ext cx="481012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9" idx="2"/>
              <a:endCxn id="8" idx="6"/>
            </p:cNvCxnSpPr>
            <p:nvPr/>
          </p:nvCxnSpPr>
          <p:spPr>
            <a:xfrm flipH="1" flipV="1">
              <a:off x="3895725" y="2271713"/>
              <a:ext cx="9636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8" idx="3"/>
              <a:endCxn id="10" idx="0"/>
            </p:cNvCxnSpPr>
            <p:nvPr/>
          </p:nvCxnSpPr>
          <p:spPr>
            <a:xfrm flipH="1">
              <a:off x="3217863" y="2384425"/>
              <a:ext cx="388937" cy="46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stCxn id="10" idx="4"/>
              <a:endCxn id="12" idx="1"/>
            </p:cNvCxnSpPr>
            <p:nvPr/>
          </p:nvCxnSpPr>
          <p:spPr>
            <a:xfrm>
              <a:off x="3217863" y="3171825"/>
              <a:ext cx="439737" cy="460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12" idx="6"/>
              <a:endCxn id="13" idx="2"/>
            </p:cNvCxnSpPr>
            <p:nvPr/>
          </p:nvCxnSpPr>
          <p:spPr>
            <a:xfrm flipV="1">
              <a:off x="3946525" y="3744913"/>
              <a:ext cx="963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llipse 27"/>
          <p:cNvSpPr/>
          <p:nvPr/>
        </p:nvSpPr>
        <p:spPr>
          <a:xfrm>
            <a:off x="25981" y="44624"/>
            <a:ext cx="602669" cy="576064"/>
          </a:xfrm>
          <a:prstGeom prst="ellipse">
            <a:avLst/>
          </a:prstGeom>
          <a:blipFill rotWithShape="1">
            <a:blip r:embed="rId3">
              <a:duotone>
                <a:schemeClr val="accent5">
                  <a:alpha val="90000"/>
                  <a:hueOff val="1774"/>
                  <a:satOff val="-230"/>
                  <a:lumOff val="1010"/>
                  <a:alphaOff val="-13333"/>
                  <a:shade val="20000"/>
                  <a:satMod val="200000"/>
                </a:schemeClr>
                <a:schemeClr val="accent5">
                  <a:alpha val="90000"/>
                  <a:hueOff val="1774"/>
                  <a:satOff val="-230"/>
                  <a:lumOff val="1010"/>
                  <a:alphaOff val="-13333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uppieren 41"/>
          <p:cNvGrpSpPr/>
          <p:nvPr/>
        </p:nvGrpSpPr>
        <p:grpSpPr>
          <a:xfrm>
            <a:off x="2461000" y="2554754"/>
            <a:ext cx="1499813" cy="1104899"/>
            <a:chOff x="686771" y="2527301"/>
            <a:chExt cx="1499813" cy="1104899"/>
          </a:xfrm>
        </p:grpSpPr>
        <p:sp>
          <p:nvSpPr>
            <p:cNvPr id="30" name="Ellipse 29"/>
            <p:cNvSpPr/>
            <p:nvPr/>
          </p:nvSpPr>
          <p:spPr>
            <a:xfrm>
              <a:off x="1260150" y="2527301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H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1258888" y="3313113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I</a:t>
              </a:r>
            </a:p>
          </p:txBody>
        </p:sp>
        <p:sp>
          <p:nvSpPr>
            <p:cNvPr id="34" name="Ellipse 33"/>
            <p:cNvSpPr/>
            <p:nvPr/>
          </p:nvSpPr>
          <p:spPr>
            <a:xfrm>
              <a:off x="1848447" y="294896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J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686771" y="2948968"/>
              <a:ext cx="338137" cy="3190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dirty="0"/>
                <a:t>K</a:t>
              </a:r>
            </a:p>
          </p:txBody>
        </p:sp>
        <p:cxnSp>
          <p:nvCxnSpPr>
            <p:cNvPr id="5" name="Gerader Verbinder 4"/>
            <p:cNvCxnSpPr>
              <a:stCxn id="36" idx="7"/>
            </p:cNvCxnSpPr>
            <p:nvPr/>
          </p:nvCxnSpPr>
          <p:spPr>
            <a:xfrm flipV="1">
              <a:off x="975389" y="2686844"/>
              <a:ext cx="452567" cy="308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30" idx="5"/>
              <a:endCxn id="34" idx="1"/>
            </p:cNvCxnSpPr>
            <p:nvPr/>
          </p:nvCxnSpPr>
          <p:spPr>
            <a:xfrm>
              <a:off x="1548768" y="2799659"/>
              <a:ext cx="349198" cy="196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4" idx="3"/>
              <a:endCxn id="32" idx="6"/>
            </p:cNvCxnSpPr>
            <p:nvPr/>
          </p:nvCxnSpPr>
          <p:spPr>
            <a:xfrm flipH="1">
              <a:off x="1597025" y="3221326"/>
              <a:ext cx="300941" cy="251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32" idx="2"/>
              <a:endCxn id="36" idx="5"/>
            </p:cNvCxnSpPr>
            <p:nvPr/>
          </p:nvCxnSpPr>
          <p:spPr>
            <a:xfrm flipH="1" flipV="1">
              <a:off x="975389" y="3221326"/>
              <a:ext cx="283499" cy="251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32" idx="0"/>
              <a:endCxn id="30" idx="4"/>
            </p:cNvCxnSpPr>
            <p:nvPr/>
          </p:nvCxnSpPr>
          <p:spPr>
            <a:xfrm flipV="1">
              <a:off x="1427957" y="2846388"/>
              <a:ext cx="1262" cy="466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36" idx="6"/>
              <a:endCxn id="34" idx="2"/>
            </p:cNvCxnSpPr>
            <p:nvPr/>
          </p:nvCxnSpPr>
          <p:spPr>
            <a:xfrm>
              <a:off x="1024908" y="3108512"/>
              <a:ext cx="823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r Verbinder 43"/>
          <p:cNvCxnSpPr>
            <a:stCxn id="34" idx="5"/>
          </p:cNvCxnSpPr>
          <p:nvPr/>
        </p:nvCxnSpPr>
        <p:spPr>
          <a:xfrm>
            <a:off x="3911294" y="3248779"/>
            <a:ext cx="2460906" cy="654884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195736" y="2204864"/>
            <a:ext cx="2019077" cy="18722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29323 0.2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III</a:t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Modellierung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33028"/>
              </p:ext>
            </p:extLst>
          </p:nvPr>
        </p:nvGraphicFramePr>
        <p:xfrm>
          <a:off x="1285746" y="2564904"/>
          <a:ext cx="6320286" cy="295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62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feld 4"/>
          <p:cNvSpPr txBox="1">
            <a:spLocks noChangeArrowheads="1"/>
          </p:cNvSpPr>
          <p:nvPr/>
        </p:nvSpPr>
        <p:spPr bwMode="auto">
          <a:xfrm>
            <a:off x="25400" y="6488113"/>
            <a:ext cx="4325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Modellierung der Verhaltensausbreitung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FA6FD4-DA07-4B7B-8F13-EBB8CA9B2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55FA6FD4-DA07-4B7B-8F13-EBB8CA9B2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2C911E-F8F2-4489-A036-33D1B0D7A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B42C911E-F8F2-4489-A036-33D1B0D7A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84BC7A-12E8-43DE-A4C6-076AC101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F784BC7A-12E8-43DE-A4C6-076AC101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09F4BD-DAED-4060-92F7-37E951DD6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A009F4BD-DAED-4060-92F7-37E951DD6D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B648E5-DE09-40C3-97D9-9D205B41B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A5B648E5-DE09-40C3-97D9-9D205B41B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7852E8-4025-4DB1-AE8E-2CA277EC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007852E8-4025-4DB1-AE8E-2CA277EC7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601817-F1EB-4F6E-9525-359F286FB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64601817-F1EB-4F6E-9525-359F286FB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9BCE0C-3BE9-4899-B2FE-E093DD907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339BCE0C-3BE9-4899-B2FE-E093DD907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047"/>
              </p:ext>
            </p:extLst>
          </p:nvPr>
        </p:nvGraphicFramePr>
        <p:xfrm>
          <a:off x="899592" y="1412776"/>
          <a:ext cx="7256462" cy="382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52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FD7E64-84B7-4A07-9550-237B91491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CFD7E64-84B7-4A07-9550-237B91491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0700E6-A626-4800-AC3F-B3420D935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80700E6-A626-4800-AC3F-B3420D935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306B8-EA47-4703-8923-BB3B1A14D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D5E306B8-EA47-4703-8923-BB3B1A14D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Auto A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Auto B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Links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Rechts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Links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Rechts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pic>
        <p:nvPicPr>
          <p:cNvPr id="28699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427538" y="33782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(50,50)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600700" y="3748088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(50,50)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4427538" y="3748088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00700" y="3378200"/>
            <a:ext cx="1068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412833" y="2043044"/>
            <a:ext cx="2081138" cy="491399"/>
            <a:chOff x="0" y="16237"/>
            <a:chExt cx="2081138" cy="491399"/>
          </a:xfrm>
        </p:grpSpPr>
        <p:sp>
          <p:nvSpPr>
            <p:cNvPr id="11" name="Abgerundetes Rechteck 10"/>
            <p:cNvSpPr/>
            <p:nvPr/>
          </p:nvSpPr>
          <p:spPr>
            <a:xfrm>
              <a:off x="0" y="16237"/>
              <a:ext cx="2081138" cy="4913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bgerundetes Rechteck 4"/>
            <p:cNvSpPr/>
            <p:nvPr/>
          </p:nvSpPr>
          <p:spPr>
            <a:xfrm>
              <a:off x="23988" y="40225"/>
              <a:ext cx="2033162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100" kern="1200" dirty="0" err="1" smtClean="0"/>
                <a:t>Payoff</a:t>
              </a:r>
              <a:r>
                <a:rPr lang="de-DE" sz="2100" kern="1200" dirty="0" smtClean="0"/>
                <a:t>-Matrix 1</a:t>
              </a:r>
              <a:endParaRPr lang="de-DE" sz="2100" kern="1200" dirty="0"/>
            </a:p>
          </p:txBody>
        </p:sp>
      </p:grpSp>
      <p:sp>
        <p:nvSpPr>
          <p:cNvPr id="13" name="Ellipse 12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602427"/>
              </p:ext>
            </p:extLst>
          </p:nvPr>
        </p:nvGraphicFramePr>
        <p:xfrm>
          <a:off x="539552" y="1412776"/>
          <a:ext cx="7634287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7B2E69-BC4B-4EF8-8426-B7259B9C3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B7B2E69-BC4B-4EF8-8426-B7259B9C3D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DC92CC-1326-4F5C-ACA5-F757A0E24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94DC92CC-1326-4F5C-ACA5-F757A0E247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4172B0-9C47-42B3-B5AF-A1B81CC3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F44172B0-9C47-42B3-B5AF-A1B81CC3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C59A2A-AFB8-4BDB-9E47-49DCFCE08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6AC59A2A-AFB8-4BDB-9E47-49DCFCE08C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DA1181-0F0D-4FC4-AEEF-7CDE85ED2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F3DA1181-0F0D-4FC4-AEEF-7CDE85ED2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08CF77-33BB-4574-9AA7-AE509D4F8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1008CF77-33BB-4574-9AA7-AE509D4F8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36C175-F17C-4D19-A0AF-58B60502B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3336C175-F17C-4D19-A0AF-58B60502B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9EC5A3-5C7C-43DC-B8E6-7578360E5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D29EC5A3-5C7C-43DC-B8E6-7578360E5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Firma A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Firma B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OUT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OUT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pic>
        <p:nvPicPr>
          <p:cNvPr id="29723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427538" y="33782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(-50,-50)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600700" y="3748088"/>
            <a:ext cx="65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(0,0)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4427538" y="3748088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(100,0)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00700" y="3378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(0,100)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3422095" y="2060576"/>
            <a:ext cx="2081138" cy="491399"/>
            <a:chOff x="0" y="16237"/>
            <a:chExt cx="2081138" cy="491399"/>
          </a:xfrm>
        </p:grpSpPr>
        <p:sp>
          <p:nvSpPr>
            <p:cNvPr id="12" name="Abgerundetes Rechteck 11"/>
            <p:cNvSpPr/>
            <p:nvPr/>
          </p:nvSpPr>
          <p:spPr>
            <a:xfrm>
              <a:off x="0" y="16237"/>
              <a:ext cx="2081138" cy="4913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bgerundetes Rechteck 4"/>
            <p:cNvSpPr/>
            <p:nvPr/>
          </p:nvSpPr>
          <p:spPr>
            <a:xfrm>
              <a:off x="23988" y="40225"/>
              <a:ext cx="2033162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100" kern="1200" dirty="0" err="1" smtClean="0"/>
                <a:t>Payoff</a:t>
              </a:r>
              <a:r>
                <a:rPr lang="de-DE" sz="2100" kern="1200" dirty="0" smtClean="0"/>
                <a:t>-Matrix 2</a:t>
              </a:r>
              <a:endParaRPr lang="de-DE" sz="2100" kern="1200" dirty="0"/>
            </a:p>
          </p:txBody>
        </p:sp>
      </p:grpSp>
      <p:sp>
        <p:nvSpPr>
          <p:cNvPr id="14" name="Ellipse 13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95513" y="2636838"/>
          <a:ext cx="4584700" cy="1484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175"/>
                <a:gridCol w="1146175"/>
                <a:gridCol w="1146175"/>
                <a:gridCol w="1146175"/>
              </a:tblGrid>
              <a:tr h="37107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 gridSpan="3">
                  <a:txBody>
                    <a:bodyPr/>
                    <a:lstStyle/>
                    <a:p>
                      <a:r>
                        <a:rPr lang="de-DE" sz="1800" b="0" dirty="0" smtClean="0"/>
                        <a:t>Spieler 2</a:t>
                      </a:r>
                      <a:endParaRPr lang="de-DE" sz="1800" b="0" dirty="0"/>
                    </a:p>
                  </a:txBody>
                  <a:tcPr marL="91457" marR="91457" marT="45749" marB="45749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1078">
                <a:tc rowSpan="3">
                  <a:txBody>
                    <a:bodyPr/>
                    <a:lstStyle/>
                    <a:p>
                      <a:r>
                        <a:rPr lang="de-DE" sz="1800" dirty="0" smtClean="0"/>
                        <a:t>Spieler 1</a:t>
                      </a:r>
                    </a:p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  <a:tr h="37107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</a:t>
                      </a:r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57" marR="91457" marT="45749" marB="45749"/>
                </a:tc>
              </a:tr>
            </a:tbl>
          </a:graphicData>
        </a:graphic>
      </p:graphicFrame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21157171"/>
              </p:ext>
            </p:extLst>
          </p:nvPr>
        </p:nvGraphicFramePr>
        <p:xfrm>
          <a:off x="3386969" y="1988840"/>
          <a:ext cx="2081138" cy="52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7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4427538" y="3378200"/>
            <a:ext cx="1831975" cy="739775"/>
            <a:chOff x="4427538" y="3378200"/>
            <a:chExt cx="1831975" cy="739775"/>
          </a:xfrm>
        </p:grpSpPr>
        <p:sp>
          <p:nvSpPr>
            <p:cNvPr id="30748" name="Textfeld 1"/>
            <p:cNvSpPr txBox="1">
              <a:spLocks noChangeArrowheads="1"/>
            </p:cNvSpPr>
            <p:nvPr/>
          </p:nvSpPr>
          <p:spPr bwMode="auto">
            <a:xfrm>
              <a:off x="4427538" y="3378200"/>
              <a:ext cx="658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/>
                <a:t>(a,a)</a:t>
              </a:r>
            </a:p>
          </p:txBody>
        </p:sp>
        <p:sp>
          <p:nvSpPr>
            <p:cNvPr id="30749" name="Textfeld 2"/>
            <p:cNvSpPr txBox="1">
              <a:spLocks noChangeArrowheads="1"/>
            </p:cNvSpPr>
            <p:nvPr/>
          </p:nvSpPr>
          <p:spPr bwMode="auto">
            <a:xfrm>
              <a:off x="5600700" y="3748088"/>
              <a:ext cx="6588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/>
                <a:t>(b,b)</a:t>
              </a:r>
            </a:p>
          </p:txBody>
        </p:sp>
        <p:sp>
          <p:nvSpPr>
            <p:cNvPr id="30750" name="Textfeld 4"/>
            <p:cNvSpPr txBox="1">
              <a:spLocks noChangeArrowheads="1"/>
            </p:cNvSpPr>
            <p:nvPr/>
          </p:nvSpPr>
          <p:spPr bwMode="auto">
            <a:xfrm>
              <a:off x="4427538" y="3748088"/>
              <a:ext cx="6588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  <p:sp>
          <p:nvSpPr>
            <p:cNvPr id="30751" name="Textfeld 8"/>
            <p:cNvSpPr txBox="1">
              <a:spLocks noChangeArrowheads="1"/>
            </p:cNvSpPr>
            <p:nvPr/>
          </p:nvSpPr>
          <p:spPr bwMode="auto">
            <a:xfrm>
              <a:off x="5600700" y="3378200"/>
              <a:ext cx="65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dirty="0"/>
                <a:t>(0,0)</a:t>
              </a:r>
            </a:p>
          </p:txBody>
        </p:sp>
      </p:grpSp>
      <p:sp>
        <p:nvSpPr>
          <p:cNvPr id="11" name="Ellipse 10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798320"/>
              </p:ext>
            </p:extLst>
          </p:nvPr>
        </p:nvGraphicFramePr>
        <p:xfrm>
          <a:off x="1043608" y="1340768"/>
          <a:ext cx="6823670" cy="361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74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B9B480-4AD2-4BBC-98F1-1B9A21AA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3B9B480-4AD2-4BBC-98F1-1B9A21AA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06FDD8-0997-43FE-838F-DB5591461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3E06FDD8-0997-43FE-838F-DB5591461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905DE7-53B3-4E36-96F4-2B684CAD6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8F905DE7-53B3-4E36-96F4-2B684CAD6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2624997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2624997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31748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066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F995C8-7058-4633-B45D-BD6CB63B8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8F995C8-7058-4633-B45D-BD6CB63B8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1E699E-E33B-4CED-B262-61F1D4418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71E699E-E33B-4CED-B262-61F1D4418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6F4E18-5888-41CF-9287-BD2FA0CB8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766F4E18-5888-41CF-9287-BD2FA0CB8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4BB06B-C018-4DF4-A04E-098753848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94BB06B-C018-4DF4-A04E-098753848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408782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4087824"/>
                  </p:ext>
                </p:extLst>
              </p:nvPr>
            </p:nvGraphicFramePr>
            <p:xfrm>
              <a:off x="1043608" y="1340768"/>
              <a:ext cx="6823670" cy="361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31748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701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37DE131-A601-4BBF-B529-1828FC99C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9C5895B-D1F6-4F2A-811B-721000405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8DE1B-D47C-481D-9613-E4C641C0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AD8DE1B-D47C-481D-9613-E4C641C0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EDC5E99E-9A45-4582-A777-46070562A7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5456B2-0C46-4484-937F-6E7E0BB58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9E5456B2-0C46-4484-937F-6E7E0BB58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u="sng" smtClean="0">
                <a:solidFill>
                  <a:schemeClr val="bg1"/>
                </a:solidFill>
              </a:rPr>
              <a:t>Networked Coordination Game</a:t>
            </a:r>
          </a:p>
        </p:txBody>
      </p:sp>
      <p:pic>
        <p:nvPicPr>
          <p:cNvPr id="34819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7584" y="1340768"/>
            <a:ext cx="7886700" cy="4351338"/>
          </a:xfrm>
          <a:blipFill rotWithShape="0">
            <a:blip r:embed="rId3"/>
            <a:stretch>
              <a:fillRect l="-1777" t="-1821" r="-77"/>
            </a:stretch>
          </a:blipFill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Networked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altLang="de-DE" sz="4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</a:t>
            </a:r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</a:t>
            </a:r>
          </a:p>
        </p:txBody>
      </p:sp>
      <p:pic>
        <p:nvPicPr>
          <p:cNvPr id="3584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2248287" y="2708920"/>
            <a:ext cx="46474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sz="5400" dirty="0">
                <a:ln w="0">
                  <a:solidFill>
                    <a:schemeClr val="bg1"/>
                  </a:solidFill>
                </a:ln>
                <a:solidFill>
                  <a:srgbClr val="F8F8F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Zahlenbeispiel</a:t>
            </a:r>
          </a:p>
        </p:txBody>
      </p:sp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Kaskade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34594"/>
              </p:ext>
            </p:extLst>
          </p:nvPr>
        </p:nvGraphicFramePr>
        <p:xfrm>
          <a:off x="1115616" y="1412776"/>
          <a:ext cx="6751662" cy="35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868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88166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24F4B5-DEB0-4F2E-8CF1-A5F472518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724F4B5-DEB0-4F2E-8CF1-A5F472518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72E8A7-6546-4449-9102-966D29D9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1772E8A7-6546-4449-9102-966D29D9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Kaskade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35985"/>
              </p:ext>
            </p:extLst>
          </p:nvPr>
        </p:nvGraphicFramePr>
        <p:xfrm>
          <a:off x="1227929" y="1340769"/>
          <a:ext cx="682367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892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88166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1774"/>
              <a:satOff val="-230"/>
              <a:lumOff val="1010"/>
              <a:alphaOff val="-13333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FFB46F-371F-420A-9A83-0A3EBA303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7FFB46F-371F-420A-9A83-0A3EBA303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CCB86E-CB91-4422-8218-69FDC671D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4CCB86E-CB91-4422-8218-69FDC671D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107499"/>
              </p:ext>
            </p:extLst>
          </p:nvPr>
        </p:nvGraphicFramePr>
        <p:xfrm>
          <a:off x="971600" y="1412776"/>
          <a:ext cx="7183710" cy="397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916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F0D82C-F921-4AAA-A331-639F7972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BF0D82C-F921-4AAA-A331-639F79725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3EE275-F27F-40F4-990F-07FDCD5F3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7D3EE275-F27F-40F4-990F-07FDCD5F3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I</a:t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Grundlagen der Verhaltensausbreitung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46904"/>
              </p:ext>
            </p:extLst>
          </p:nvPr>
        </p:nvGraphicFramePr>
        <p:xfrm>
          <a:off x="395536" y="2852936"/>
          <a:ext cx="8334375" cy="19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feld 1"/>
          <p:cNvSpPr txBox="1">
            <a:spLocks noChangeArrowheads="1"/>
          </p:cNvSpPr>
          <p:nvPr/>
        </p:nvSpPr>
        <p:spPr bwMode="auto">
          <a:xfrm>
            <a:off x="25400" y="6488113"/>
            <a:ext cx="414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</a:t>
            </a:r>
          </a:p>
        </p:txBody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9151398"/>
                  </p:ext>
                </p:extLst>
              </p:nvPr>
            </p:nvGraphicFramePr>
            <p:xfrm>
              <a:off x="1115616" y="1916832"/>
              <a:ext cx="6807324" cy="334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Inhaltsplatzhalt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9151398"/>
                  </p:ext>
                </p:extLst>
              </p:nvPr>
            </p:nvGraphicFramePr>
            <p:xfrm>
              <a:off x="1115616" y="1916832"/>
              <a:ext cx="6807324" cy="334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39940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pic>
        <p:nvPicPr>
          <p:cNvPr id="40963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1555663" y="2708920"/>
            <a:ext cx="60326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sz="5400" dirty="0">
                <a:ln w="0">
                  <a:solidFill>
                    <a:schemeClr val="bg1"/>
                  </a:solidFill>
                </a:ln>
                <a:solidFill>
                  <a:srgbClr val="F8F8F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Veranschaulichung</a:t>
            </a:r>
          </a:p>
        </p:txBody>
      </p:sp>
      <p:sp>
        <p:nvSpPr>
          <p:cNvPr id="5" name="Ellipse 4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 bwMode="auto">
          <a:xfrm>
            <a:off x="590550" y="357187"/>
            <a:ext cx="78867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als natürliche Hindernisse</a:t>
            </a:r>
          </a:p>
        </p:txBody>
      </p:sp>
      <p:pic>
        <p:nvPicPr>
          <p:cNvPr id="41988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9562409"/>
                  </p:ext>
                </p:extLst>
              </p:nvPr>
            </p:nvGraphicFramePr>
            <p:xfrm>
              <a:off x="683568" y="126876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9562409"/>
                  </p:ext>
                </p:extLst>
              </p:nvPr>
            </p:nvGraphicFramePr>
            <p:xfrm>
              <a:off x="683568" y="126876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97130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3548"/>
              <a:satOff val="-460"/>
              <a:lumOff val="2021"/>
              <a:alphaOff val="-26667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128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6986128"/>
                  </p:ext>
                </p:extLst>
              </p:nvPr>
            </p:nvGraphicFramePr>
            <p:xfrm>
              <a:off x="590550" y="1268760"/>
              <a:ext cx="7493496" cy="41764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3" name="Inhaltsplatzhalt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6986128"/>
                  </p:ext>
                </p:extLst>
              </p:nvPr>
            </p:nvGraphicFramePr>
            <p:xfrm>
              <a:off x="590550" y="1268760"/>
              <a:ext cx="7493496" cy="41764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798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915CB7-013C-4E5B-B3E0-EFBEE565E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1915CB7-013C-4E5B-B3E0-EFBEE565E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05084"/>
              </p:ext>
            </p:extLst>
          </p:nvPr>
        </p:nvGraphicFramePr>
        <p:xfrm>
          <a:off x="1043608" y="1556792"/>
          <a:ext cx="6680398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040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88E0B37-A890-4311-9855-20E39CC3A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06B85E7-5C97-4CBE-95A0-C6B0DEB3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2865741"/>
                  </p:ext>
                </p:extLst>
              </p:nvPr>
            </p:nvGraphicFramePr>
            <p:xfrm>
              <a:off x="755576" y="1412776"/>
              <a:ext cx="7185625" cy="37853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2865741"/>
                  </p:ext>
                </p:extLst>
              </p:nvPr>
            </p:nvGraphicFramePr>
            <p:xfrm>
              <a:off x="755576" y="1412776"/>
              <a:ext cx="7185625" cy="37853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7" name="Ellipse 6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575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92276"/>
              </p:ext>
            </p:extLst>
          </p:nvPr>
        </p:nvGraphicFramePr>
        <p:xfrm>
          <a:off x="1115616" y="1412776"/>
          <a:ext cx="6680398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llipse 1"/>
          <p:cNvSpPr/>
          <p:nvPr/>
        </p:nvSpPr>
        <p:spPr>
          <a:xfrm>
            <a:off x="364441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4652531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262091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653367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7661479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5645255" y="324164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99723" y="323687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1607835" y="323687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</a:t>
            </a:r>
            <a:endParaRPr lang="de-DE" dirty="0"/>
          </a:p>
        </p:txBody>
      </p:sp>
      <p:cxnSp>
        <p:nvCxnSpPr>
          <p:cNvPr id="5" name="Gerader Verbinder 4"/>
          <p:cNvCxnSpPr>
            <a:stCxn id="11" idx="6"/>
            <a:endCxn id="12" idx="2"/>
          </p:cNvCxnSpPr>
          <p:nvPr/>
        </p:nvCxnSpPr>
        <p:spPr>
          <a:xfrm>
            <a:off x="1175787" y="34889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188871" y="349052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3196983" y="34889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205095" y="349052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213207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221319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7229431" y="350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1" idx="2"/>
          </p:cNvCxnSpPr>
          <p:nvPr/>
        </p:nvCxnSpPr>
        <p:spPr>
          <a:xfrm flipH="1">
            <a:off x="0" y="3488900"/>
            <a:ext cx="599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9" idx="6"/>
          </p:cNvCxnSpPr>
          <p:nvPr/>
        </p:nvCxnSpPr>
        <p:spPr>
          <a:xfrm flipV="1">
            <a:off x="8237543" y="3488900"/>
            <a:ext cx="906457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90550" y="412687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Was ist die Kapazität der Kaskade dieses Netzwerks?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4783468" y="4116623"/>
                <a:ext cx="31418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8" y="4116623"/>
                <a:ext cx="314189" cy="806631"/>
              </a:xfrm>
              <a:prstGeom prst="rect">
                <a:avLst/>
              </a:prstGeom>
              <a:blipFill rotWithShape="0">
                <a:blip r:embed="rId8"/>
                <a:stretch>
                  <a:fillRect r="-3922" b="-6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94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" grpId="0" animBg="1"/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26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7596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65086"/>
              </p:ext>
            </p:extLst>
          </p:nvPr>
        </p:nvGraphicFramePr>
        <p:xfrm>
          <a:off x="1076661" y="1028560"/>
          <a:ext cx="6680398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109355" y="458631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Was ist die Kapazität der Kaskade dieses Netzwerks?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918175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3494239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918175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494239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24" idx="0"/>
            <a:endCxn id="27" idx="4"/>
          </p:cNvCxnSpPr>
          <p:nvPr/>
        </p:nvCxnSpPr>
        <p:spPr>
          <a:xfrm flipV="1">
            <a:off x="3713820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4" idx="0"/>
            <a:endCxn id="25" idx="4"/>
          </p:cNvCxnSpPr>
          <p:nvPr/>
        </p:nvCxnSpPr>
        <p:spPr>
          <a:xfrm flipV="1">
            <a:off x="3137756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5" idx="6"/>
            <a:endCxn id="27" idx="2"/>
          </p:cNvCxnSpPr>
          <p:nvPr/>
        </p:nvCxnSpPr>
        <p:spPr>
          <a:xfrm>
            <a:off x="3357337" y="366241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08" name="Gerader Verbinder 43007"/>
          <p:cNvCxnSpPr>
            <a:stCxn id="4" idx="6"/>
            <a:endCxn id="24" idx="2"/>
          </p:cNvCxnSpPr>
          <p:nvPr/>
        </p:nvCxnSpPr>
        <p:spPr>
          <a:xfrm>
            <a:off x="3357337" y="420753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4042012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4618076" y="399151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4042012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618076" y="344639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/>
          <p:cNvCxnSpPr>
            <a:stCxn id="36" idx="0"/>
            <a:endCxn id="38" idx="4"/>
          </p:cNvCxnSpPr>
          <p:nvPr/>
        </p:nvCxnSpPr>
        <p:spPr>
          <a:xfrm flipV="1">
            <a:off x="4837657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0"/>
            <a:endCxn id="37" idx="4"/>
          </p:cNvCxnSpPr>
          <p:nvPr/>
        </p:nvCxnSpPr>
        <p:spPr>
          <a:xfrm flipV="1">
            <a:off x="4261593" y="3878441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37" idx="6"/>
            <a:endCxn id="38" idx="2"/>
          </p:cNvCxnSpPr>
          <p:nvPr/>
        </p:nvCxnSpPr>
        <p:spPr>
          <a:xfrm>
            <a:off x="4481174" y="366241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5" idx="6"/>
            <a:endCxn id="36" idx="2"/>
          </p:cNvCxnSpPr>
          <p:nvPr/>
        </p:nvCxnSpPr>
        <p:spPr>
          <a:xfrm>
            <a:off x="4481174" y="420753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2915816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491880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2915816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491880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/>
          <p:cNvCxnSpPr>
            <a:stCxn id="52" idx="0"/>
            <a:endCxn id="54" idx="4"/>
          </p:cNvCxnSpPr>
          <p:nvPr/>
        </p:nvCxnSpPr>
        <p:spPr>
          <a:xfrm flipV="1">
            <a:off x="3711461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51" idx="0"/>
            <a:endCxn id="53" idx="4"/>
          </p:cNvCxnSpPr>
          <p:nvPr/>
        </p:nvCxnSpPr>
        <p:spPr>
          <a:xfrm flipV="1">
            <a:off x="3135397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53" idx="6"/>
            <a:endCxn id="54" idx="2"/>
          </p:cNvCxnSpPr>
          <p:nvPr/>
        </p:nvCxnSpPr>
        <p:spPr>
          <a:xfrm>
            <a:off x="3354978" y="261770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1" idx="6"/>
            <a:endCxn id="52" idx="2"/>
          </p:cNvCxnSpPr>
          <p:nvPr/>
        </p:nvCxnSpPr>
        <p:spPr>
          <a:xfrm>
            <a:off x="3354978" y="316282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042012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4618076" y="294679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4042012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618076" y="2401678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/>
          <p:cNvCxnSpPr>
            <a:stCxn id="60" idx="0"/>
            <a:endCxn id="62" idx="4"/>
          </p:cNvCxnSpPr>
          <p:nvPr/>
        </p:nvCxnSpPr>
        <p:spPr>
          <a:xfrm flipV="1">
            <a:off x="4837657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9" idx="0"/>
            <a:endCxn id="61" idx="4"/>
          </p:cNvCxnSpPr>
          <p:nvPr/>
        </p:nvCxnSpPr>
        <p:spPr>
          <a:xfrm flipV="1">
            <a:off x="4261593" y="2833726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61" idx="6"/>
            <a:endCxn id="62" idx="2"/>
          </p:cNvCxnSpPr>
          <p:nvPr/>
        </p:nvCxnSpPr>
        <p:spPr>
          <a:xfrm>
            <a:off x="4481174" y="261770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9" idx="6"/>
            <a:endCxn id="60" idx="2"/>
          </p:cNvCxnSpPr>
          <p:nvPr/>
        </p:nvCxnSpPr>
        <p:spPr>
          <a:xfrm>
            <a:off x="4481174" y="3162822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1" name="Gerader Verbinder 43010"/>
          <p:cNvCxnSpPr>
            <a:stCxn id="54" idx="6"/>
            <a:endCxn id="61" idx="2"/>
          </p:cNvCxnSpPr>
          <p:nvPr/>
        </p:nvCxnSpPr>
        <p:spPr>
          <a:xfrm>
            <a:off x="3931042" y="2617702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4" name="Gerader Verbinder 43013"/>
          <p:cNvCxnSpPr>
            <a:stCxn id="52" idx="6"/>
            <a:endCxn id="59" idx="2"/>
          </p:cNvCxnSpPr>
          <p:nvPr/>
        </p:nvCxnSpPr>
        <p:spPr>
          <a:xfrm>
            <a:off x="3931042" y="3162822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8" name="Gerader Verbinder 43017"/>
          <p:cNvCxnSpPr>
            <a:stCxn id="27" idx="6"/>
            <a:endCxn id="37" idx="2"/>
          </p:cNvCxnSpPr>
          <p:nvPr/>
        </p:nvCxnSpPr>
        <p:spPr>
          <a:xfrm>
            <a:off x="3933401" y="3662417"/>
            <a:ext cx="108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0" name="Gerader Verbinder 43019"/>
          <p:cNvCxnSpPr>
            <a:stCxn id="24" idx="6"/>
            <a:endCxn id="35" idx="2"/>
          </p:cNvCxnSpPr>
          <p:nvPr/>
        </p:nvCxnSpPr>
        <p:spPr>
          <a:xfrm>
            <a:off x="3933401" y="4207537"/>
            <a:ext cx="108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4" name="Gerader Verbinder 43023"/>
          <p:cNvCxnSpPr>
            <a:stCxn id="25" idx="0"/>
            <a:endCxn id="51" idx="4"/>
          </p:cNvCxnSpPr>
          <p:nvPr/>
        </p:nvCxnSpPr>
        <p:spPr>
          <a:xfrm flipH="1" flipV="1">
            <a:off x="3135397" y="3378846"/>
            <a:ext cx="2359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6" name="Gerader Verbinder 43025"/>
          <p:cNvCxnSpPr>
            <a:stCxn id="27" idx="0"/>
            <a:endCxn id="52" idx="4"/>
          </p:cNvCxnSpPr>
          <p:nvPr/>
        </p:nvCxnSpPr>
        <p:spPr>
          <a:xfrm flipH="1" flipV="1">
            <a:off x="3711461" y="3378846"/>
            <a:ext cx="2359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8" name="Gerader Verbinder 43027"/>
          <p:cNvCxnSpPr>
            <a:stCxn id="37" idx="0"/>
            <a:endCxn id="59" idx="4"/>
          </p:cNvCxnSpPr>
          <p:nvPr/>
        </p:nvCxnSpPr>
        <p:spPr>
          <a:xfrm flipV="1">
            <a:off x="4261593" y="3378846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0" name="Gerader Verbinder 43029"/>
          <p:cNvCxnSpPr>
            <a:stCxn id="38" idx="0"/>
            <a:endCxn id="60" idx="4"/>
          </p:cNvCxnSpPr>
          <p:nvPr/>
        </p:nvCxnSpPr>
        <p:spPr>
          <a:xfrm flipV="1">
            <a:off x="4837657" y="3378846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5194139" y="398586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5194139" y="344074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/>
          <p:cNvCxnSpPr>
            <a:stCxn id="87" idx="0"/>
            <a:endCxn id="88" idx="4"/>
          </p:cNvCxnSpPr>
          <p:nvPr/>
        </p:nvCxnSpPr>
        <p:spPr>
          <a:xfrm flipV="1">
            <a:off x="5413720" y="3872797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194139" y="2941154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5194139" y="2396034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>
            <a:stCxn id="90" idx="0"/>
            <a:endCxn id="91" idx="4"/>
          </p:cNvCxnSpPr>
          <p:nvPr/>
        </p:nvCxnSpPr>
        <p:spPr>
          <a:xfrm flipV="1">
            <a:off x="5413720" y="2828082"/>
            <a:ext cx="0" cy="11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88" idx="0"/>
            <a:endCxn id="90" idx="4"/>
          </p:cNvCxnSpPr>
          <p:nvPr/>
        </p:nvCxnSpPr>
        <p:spPr>
          <a:xfrm flipV="1">
            <a:off x="5413720" y="3373202"/>
            <a:ext cx="0" cy="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2915816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3491880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r Verbinder 97"/>
          <p:cNvCxnSpPr>
            <a:stCxn id="96" idx="6"/>
            <a:endCxn id="97" idx="2"/>
          </p:cNvCxnSpPr>
          <p:nvPr/>
        </p:nvCxnSpPr>
        <p:spPr>
          <a:xfrm>
            <a:off x="3354978" y="212389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042012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618076" y="1907873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>
            <a:stCxn id="99" idx="6"/>
            <a:endCxn id="100" idx="2"/>
          </p:cNvCxnSpPr>
          <p:nvPr/>
        </p:nvCxnSpPr>
        <p:spPr>
          <a:xfrm>
            <a:off x="4481174" y="2123897"/>
            <a:ext cx="13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stCxn id="97" idx="6"/>
            <a:endCxn id="99" idx="2"/>
          </p:cNvCxnSpPr>
          <p:nvPr/>
        </p:nvCxnSpPr>
        <p:spPr>
          <a:xfrm>
            <a:off x="3931042" y="2123897"/>
            <a:ext cx="110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>
          <a:xfrm>
            <a:off x="5194139" y="1902229"/>
            <a:ext cx="4391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034" name="Gerader Verbinder 43033"/>
          <p:cNvCxnSpPr>
            <a:stCxn id="61" idx="0"/>
            <a:endCxn id="99" idx="4"/>
          </p:cNvCxnSpPr>
          <p:nvPr/>
        </p:nvCxnSpPr>
        <p:spPr>
          <a:xfrm flipV="1">
            <a:off x="4261593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6" name="Gerader Verbinder 43035"/>
          <p:cNvCxnSpPr>
            <a:stCxn id="54" idx="0"/>
            <a:endCxn id="97" idx="4"/>
          </p:cNvCxnSpPr>
          <p:nvPr/>
        </p:nvCxnSpPr>
        <p:spPr>
          <a:xfrm flipV="1">
            <a:off x="3711461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8" name="Gerader Verbinder 43037"/>
          <p:cNvCxnSpPr>
            <a:stCxn id="54" idx="7"/>
            <a:endCxn id="99" idx="3"/>
          </p:cNvCxnSpPr>
          <p:nvPr/>
        </p:nvCxnSpPr>
        <p:spPr>
          <a:xfrm flipV="1">
            <a:off x="3866728" y="2276649"/>
            <a:ext cx="239598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54" idx="1"/>
            <a:endCxn id="96" idx="5"/>
          </p:cNvCxnSpPr>
          <p:nvPr/>
        </p:nvCxnSpPr>
        <p:spPr>
          <a:xfrm flipH="1" flipV="1">
            <a:off x="3290664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53" idx="0"/>
            <a:endCxn id="96" idx="4"/>
          </p:cNvCxnSpPr>
          <p:nvPr/>
        </p:nvCxnSpPr>
        <p:spPr>
          <a:xfrm flipV="1">
            <a:off x="3135397" y="2339921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54" idx="3"/>
            <a:endCxn id="51" idx="7"/>
          </p:cNvCxnSpPr>
          <p:nvPr/>
        </p:nvCxnSpPr>
        <p:spPr>
          <a:xfrm flipH="1">
            <a:off x="3290664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4" idx="5"/>
            <a:endCxn id="59" idx="1"/>
          </p:cNvCxnSpPr>
          <p:nvPr/>
        </p:nvCxnSpPr>
        <p:spPr>
          <a:xfrm>
            <a:off x="3866728" y="2770454"/>
            <a:ext cx="239598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59" idx="7"/>
            <a:endCxn id="62" idx="3"/>
          </p:cNvCxnSpPr>
          <p:nvPr/>
        </p:nvCxnSpPr>
        <p:spPr>
          <a:xfrm flipV="1">
            <a:off x="4416860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61" idx="7"/>
          </p:cNvCxnSpPr>
          <p:nvPr/>
        </p:nvCxnSpPr>
        <p:spPr>
          <a:xfrm flipV="1">
            <a:off x="4416860" y="2123897"/>
            <a:ext cx="420797" cy="34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59" idx="5"/>
            <a:endCxn id="38" idx="1"/>
          </p:cNvCxnSpPr>
          <p:nvPr/>
        </p:nvCxnSpPr>
        <p:spPr>
          <a:xfrm>
            <a:off x="4416860" y="3315574"/>
            <a:ext cx="265530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37" idx="5"/>
            <a:endCxn id="36" idx="1"/>
          </p:cNvCxnSpPr>
          <p:nvPr/>
        </p:nvCxnSpPr>
        <p:spPr>
          <a:xfrm>
            <a:off x="4416860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99" idx="5"/>
            <a:endCxn id="62" idx="1"/>
          </p:cNvCxnSpPr>
          <p:nvPr/>
        </p:nvCxnSpPr>
        <p:spPr>
          <a:xfrm>
            <a:off x="4416860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61" idx="5"/>
            <a:endCxn id="60" idx="1"/>
          </p:cNvCxnSpPr>
          <p:nvPr/>
        </p:nvCxnSpPr>
        <p:spPr>
          <a:xfrm>
            <a:off x="4416860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37" idx="7"/>
            <a:endCxn id="60" idx="3"/>
          </p:cNvCxnSpPr>
          <p:nvPr/>
        </p:nvCxnSpPr>
        <p:spPr>
          <a:xfrm flipV="1">
            <a:off x="4416860" y="3315574"/>
            <a:ext cx="265530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35" idx="7"/>
            <a:endCxn id="38" idx="3"/>
          </p:cNvCxnSpPr>
          <p:nvPr/>
        </p:nvCxnSpPr>
        <p:spPr>
          <a:xfrm flipV="1">
            <a:off x="4416860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52" idx="5"/>
            <a:endCxn id="37" idx="1"/>
          </p:cNvCxnSpPr>
          <p:nvPr/>
        </p:nvCxnSpPr>
        <p:spPr>
          <a:xfrm>
            <a:off x="3866728" y="3315574"/>
            <a:ext cx="239598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27" idx="5"/>
            <a:endCxn id="35" idx="1"/>
          </p:cNvCxnSpPr>
          <p:nvPr/>
        </p:nvCxnSpPr>
        <p:spPr>
          <a:xfrm>
            <a:off x="3869087" y="3815169"/>
            <a:ext cx="237239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24" idx="7"/>
            <a:endCxn id="37" idx="3"/>
          </p:cNvCxnSpPr>
          <p:nvPr/>
        </p:nvCxnSpPr>
        <p:spPr>
          <a:xfrm flipV="1">
            <a:off x="3869087" y="3815169"/>
            <a:ext cx="237239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27" idx="7"/>
            <a:endCxn id="59" idx="3"/>
          </p:cNvCxnSpPr>
          <p:nvPr/>
        </p:nvCxnSpPr>
        <p:spPr>
          <a:xfrm flipV="1">
            <a:off x="3869087" y="3315574"/>
            <a:ext cx="237239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stCxn id="52" idx="7"/>
            <a:endCxn id="61" idx="3"/>
          </p:cNvCxnSpPr>
          <p:nvPr/>
        </p:nvCxnSpPr>
        <p:spPr>
          <a:xfrm flipV="1">
            <a:off x="3866728" y="2770454"/>
            <a:ext cx="239598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97" idx="5"/>
            <a:endCxn id="61" idx="1"/>
          </p:cNvCxnSpPr>
          <p:nvPr/>
        </p:nvCxnSpPr>
        <p:spPr>
          <a:xfrm>
            <a:off x="3866728" y="2276649"/>
            <a:ext cx="239598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>
            <a:stCxn id="25" idx="7"/>
            <a:endCxn id="52" idx="3"/>
          </p:cNvCxnSpPr>
          <p:nvPr/>
        </p:nvCxnSpPr>
        <p:spPr>
          <a:xfrm flipV="1">
            <a:off x="3293023" y="3315574"/>
            <a:ext cx="263171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4" idx="7"/>
            <a:endCxn id="27" idx="3"/>
          </p:cNvCxnSpPr>
          <p:nvPr/>
        </p:nvCxnSpPr>
        <p:spPr>
          <a:xfrm flipV="1">
            <a:off x="3293023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53" idx="7"/>
            <a:endCxn id="97" idx="3"/>
          </p:cNvCxnSpPr>
          <p:nvPr/>
        </p:nvCxnSpPr>
        <p:spPr>
          <a:xfrm flipV="1">
            <a:off x="3290664" y="2276649"/>
            <a:ext cx="265530" cy="18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53" idx="5"/>
            <a:endCxn id="52" idx="1"/>
          </p:cNvCxnSpPr>
          <p:nvPr/>
        </p:nvCxnSpPr>
        <p:spPr>
          <a:xfrm>
            <a:off x="3290664" y="2770454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51" idx="5"/>
            <a:endCxn id="27" idx="1"/>
          </p:cNvCxnSpPr>
          <p:nvPr/>
        </p:nvCxnSpPr>
        <p:spPr>
          <a:xfrm>
            <a:off x="3290664" y="3315574"/>
            <a:ext cx="267889" cy="1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25" idx="5"/>
            <a:endCxn id="24" idx="1"/>
          </p:cNvCxnSpPr>
          <p:nvPr/>
        </p:nvCxnSpPr>
        <p:spPr>
          <a:xfrm>
            <a:off x="3293023" y="3815169"/>
            <a:ext cx="265530" cy="23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00" idx="6"/>
            <a:endCxn id="103" idx="2"/>
          </p:cNvCxnSpPr>
          <p:nvPr/>
        </p:nvCxnSpPr>
        <p:spPr>
          <a:xfrm flipV="1">
            <a:off x="5057238" y="2118253"/>
            <a:ext cx="13690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1" name="Gerader Verbinder 43040"/>
          <p:cNvCxnSpPr>
            <a:stCxn id="103" idx="4"/>
            <a:endCxn id="91" idx="0"/>
          </p:cNvCxnSpPr>
          <p:nvPr/>
        </p:nvCxnSpPr>
        <p:spPr>
          <a:xfrm>
            <a:off x="5413720" y="2334277"/>
            <a:ext cx="0" cy="6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3" name="Gerader Verbinder 43042"/>
          <p:cNvCxnSpPr>
            <a:stCxn id="62" idx="7"/>
            <a:endCxn id="103" idx="3"/>
          </p:cNvCxnSpPr>
          <p:nvPr/>
        </p:nvCxnSpPr>
        <p:spPr>
          <a:xfrm flipV="1">
            <a:off x="4992924" y="2271005"/>
            <a:ext cx="265529" cy="19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5" name="Gerader Verbinder 43044"/>
          <p:cNvCxnSpPr>
            <a:stCxn id="60" idx="7"/>
            <a:endCxn id="91" idx="3"/>
          </p:cNvCxnSpPr>
          <p:nvPr/>
        </p:nvCxnSpPr>
        <p:spPr>
          <a:xfrm flipV="1">
            <a:off x="4992924" y="2764810"/>
            <a:ext cx="265529" cy="2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7" name="Gerader Verbinder 43046"/>
          <p:cNvCxnSpPr>
            <a:stCxn id="38" idx="7"/>
            <a:endCxn id="90" idx="3"/>
          </p:cNvCxnSpPr>
          <p:nvPr/>
        </p:nvCxnSpPr>
        <p:spPr>
          <a:xfrm flipV="1">
            <a:off x="4992924" y="3309930"/>
            <a:ext cx="265529" cy="19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9" name="Gerader Verbinder 43048"/>
          <p:cNvCxnSpPr>
            <a:stCxn id="36" idx="7"/>
            <a:endCxn id="88" idx="3"/>
          </p:cNvCxnSpPr>
          <p:nvPr/>
        </p:nvCxnSpPr>
        <p:spPr>
          <a:xfrm flipV="1">
            <a:off x="4992924" y="3809525"/>
            <a:ext cx="265529" cy="2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1" name="Gerader Verbinder 43050"/>
          <p:cNvCxnSpPr>
            <a:stCxn id="36" idx="6"/>
            <a:endCxn id="87" idx="2"/>
          </p:cNvCxnSpPr>
          <p:nvPr/>
        </p:nvCxnSpPr>
        <p:spPr>
          <a:xfrm flipV="1">
            <a:off x="5057238" y="4201893"/>
            <a:ext cx="13690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3" name="Gerader Verbinder 43052"/>
          <p:cNvCxnSpPr>
            <a:stCxn id="87" idx="1"/>
            <a:endCxn id="38" idx="5"/>
          </p:cNvCxnSpPr>
          <p:nvPr/>
        </p:nvCxnSpPr>
        <p:spPr>
          <a:xfrm flipH="1" flipV="1">
            <a:off x="4992924" y="3815169"/>
            <a:ext cx="265529" cy="23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5" name="Gerader Verbinder 43054"/>
          <p:cNvCxnSpPr>
            <a:stCxn id="88" idx="1"/>
            <a:endCxn id="60" idx="5"/>
          </p:cNvCxnSpPr>
          <p:nvPr/>
        </p:nvCxnSpPr>
        <p:spPr>
          <a:xfrm flipH="1" flipV="1">
            <a:off x="4992924" y="3315574"/>
            <a:ext cx="265529" cy="18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7" name="Gerader Verbinder 43056"/>
          <p:cNvCxnSpPr>
            <a:stCxn id="90" idx="1"/>
            <a:endCxn id="62" idx="5"/>
          </p:cNvCxnSpPr>
          <p:nvPr/>
        </p:nvCxnSpPr>
        <p:spPr>
          <a:xfrm flipH="1" flipV="1">
            <a:off x="4992924" y="2770454"/>
            <a:ext cx="265529" cy="23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89" name="Gerader Verbinder 43088"/>
          <p:cNvCxnSpPr>
            <a:stCxn id="100" idx="5"/>
            <a:endCxn id="91" idx="1"/>
          </p:cNvCxnSpPr>
          <p:nvPr/>
        </p:nvCxnSpPr>
        <p:spPr>
          <a:xfrm>
            <a:off x="4992924" y="2276649"/>
            <a:ext cx="265529" cy="18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feld 223"/>
              <p:cNvSpPr txBox="1"/>
              <p:nvPr/>
            </p:nvSpPr>
            <p:spPr>
              <a:xfrm>
                <a:off x="3891935" y="4604985"/>
                <a:ext cx="314189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4" name="Textfeld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35" y="4604985"/>
                <a:ext cx="314189" cy="809645"/>
              </a:xfrm>
              <a:prstGeom prst="rect">
                <a:avLst/>
              </a:prstGeom>
              <a:blipFill rotWithShape="0">
                <a:blip r:embed="rId8"/>
                <a:stretch>
                  <a:fillRect r="-3846" b="-6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Ellipse 224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953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6" grpId="0"/>
      <p:bldP spid="4" grpId="0" animBg="1"/>
      <p:bldP spid="24" grpId="0" animBg="1"/>
      <p:bldP spid="25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51" grpId="0" animBg="1"/>
      <p:bldP spid="52" grpId="0" animBg="1"/>
      <p:bldP spid="53" grpId="0" animBg="1"/>
      <p:bldP spid="54" grpId="0" animBg="1"/>
      <p:bldP spid="59" grpId="0" animBg="1"/>
      <p:bldP spid="60" grpId="0" animBg="1"/>
      <p:bldP spid="61" grpId="0" animBg="1"/>
      <p:bldP spid="62" grpId="0" animBg="1"/>
      <p:bldP spid="87" grpId="0" animBg="1"/>
      <p:bldP spid="88" grpId="0" animBg="1"/>
      <p:bldP spid="90" grpId="0" animBg="1"/>
      <p:bldP spid="91" grpId="0" animBg="1"/>
      <p:bldP spid="96" grpId="0" animBg="1"/>
      <p:bldP spid="97" grpId="0" animBg="1"/>
      <p:bldP spid="99" grpId="0" animBg="1"/>
      <p:bldP spid="100" grpId="0" animBg="1"/>
      <p:bldP spid="103" grpId="0" animBg="1"/>
      <p:bldP spid="2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70518"/>
              </p:ext>
            </p:extLst>
          </p:nvPr>
        </p:nvGraphicFramePr>
        <p:xfrm>
          <a:off x="1115616" y="1268760"/>
          <a:ext cx="668039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411013" y="2362997"/>
                <a:ext cx="359073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3" y="2362997"/>
                <a:ext cx="359073" cy="923394"/>
              </a:xfrm>
              <a:prstGeom prst="rect">
                <a:avLst/>
              </a:prstGeom>
              <a:blipFill rotWithShape="0">
                <a:blip r:embed="rId8"/>
                <a:stretch>
                  <a:fillRect r="-5085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7668344" y="3429000"/>
                <a:ext cx="604333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429000"/>
                <a:ext cx="604333" cy="925190"/>
              </a:xfrm>
              <a:prstGeom prst="rect">
                <a:avLst/>
              </a:prstGeom>
              <a:blipFill rotWithShape="0">
                <a:blip r:embed="rId9"/>
                <a:stretch>
                  <a:fillRect r="-202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258888" y="3891595"/>
                <a:ext cx="628377" cy="10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88" y="3891595"/>
                <a:ext cx="628377" cy="1026371"/>
              </a:xfrm>
              <a:prstGeom prst="rect">
                <a:avLst/>
              </a:prstGeom>
              <a:blipFill rotWithShape="0">
                <a:blip r:embed="rId10"/>
                <a:stretch>
                  <a:fillRect r="-1942" b="-6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796136" y="3645024"/>
                <a:ext cx="359073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645024"/>
                <a:ext cx="359073" cy="918778"/>
              </a:xfrm>
              <a:prstGeom prst="rect">
                <a:avLst/>
              </a:prstGeom>
              <a:blipFill rotWithShape="0">
                <a:blip r:embed="rId11"/>
                <a:stretch>
                  <a:fillRect r="-339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6732240" y="4725144"/>
                <a:ext cx="1094852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𝟏𝟓𝟓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𝟏𝟎𝟐𝟒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725144"/>
                <a:ext cx="1094852" cy="935192"/>
              </a:xfrm>
              <a:prstGeom prst="rect">
                <a:avLst/>
              </a:prstGeom>
              <a:blipFill rotWithShape="0">
                <a:blip r:embed="rId12"/>
                <a:stretch>
                  <a:fillRect r="-556" b="-6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4047305" y="4563802"/>
                <a:ext cx="1049390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l-GR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05" y="4563802"/>
                <a:ext cx="1049390" cy="5050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283221" y="3193168"/>
                <a:ext cx="60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21" y="3193168"/>
                <a:ext cx="604333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102240" y="3193168"/>
                <a:ext cx="359073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2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40" y="3193168"/>
                <a:ext cx="359073" cy="921984"/>
              </a:xfrm>
              <a:prstGeom prst="rect">
                <a:avLst/>
              </a:prstGeom>
              <a:blipFill rotWithShape="0">
                <a:blip r:embed="rId15"/>
                <a:stretch>
                  <a:fillRect r="-3390" b="-66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669708" y="3079000"/>
            <a:ext cx="1224136" cy="12132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6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7154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F6782EF-637E-46AA-8734-1A15D2244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2" grpId="0"/>
      <p:bldP spid="6" grpId="0"/>
      <p:bldP spid="7" grpId="0"/>
      <p:bldP spid="8" grpId="0"/>
      <p:bldP spid="9" grpId="0"/>
      <p:bldP spid="4" grpId="0"/>
      <p:bldP spid="5" grpId="0"/>
      <p:bldP spid="12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Kapazität einer Kaskade</a:t>
            </a: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503218"/>
              </p:ext>
            </p:extLst>
          </p:nvPr>
        </p:nvGraphicFramePr>
        <p:xfrm>
          <a:off x="628650" y="2492896"/>
          <a:ext cx="2664296" cy="138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m 8"/>
              <p:cNvGraphicFramePr/>
              <p:nvPr>
                <p:extLst>
                  <p:ext uri="{D42A27DB-BD31-4B8C-83A1-F6EECF244321}">
                    <p14:modId xmlns:p14="http://schemas.microsoft.com/office/powerpoint/2010/main" val="488656352"/>
                  </p:ext>
                </p:extLst>
              </p:nvPr>
            </p:nvGraphicFramePr>
            <p:xfrm>
              <a:off x="2987824" y="2060848"/>
              <a:ext cx="5688632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>
          <p:graphicFrame>
            <p:nvGraphicFramePr>
              <p:cNvPr id="9" name="Diagramm 8"/>
              <p:cNvGraphicFramePr/>
              <p:nvPr>
                <p:extLst>
                  <p:ext uri="{D42A27DB-BD31-4B8C-83A1-F6EECF244321}">
                    <p14:modId xmlns:p14="http://schemas.microsoft.com/office/powerpoint/2010/main" val="488656352"/>
                  </p:ext>
                </p:extLst>
              </p:nvPr>
            </p:nvGraphicFramePr>
            <p:xfrm>
              <a:off x="2987824" y="2060848"/>
              <a:ext cx="5688632" cy="2448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9" r:qs="rId10" r:cs="rId11"/>
              </a:graphicData>
            </a:graphic>
          </p:graphicFrame>
        </mc:Fallback>
      </mc:AlternateContent>
      <p:sp>
        <p:nvSpPr>
          <p:cNvPr id="12" name="Ellipse 11"/>
          <p:cNvSpPr/>
          <p:nvPr/>
        </p:nvSpPr>
        <p:spPr>
          <a:xfrm>
            <a:off x="8460432" y="63245"/>
            <a:ext cx="603760" cy="603760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5322"/>
              <a:satOff val="-690"/>
              <a:lumOff val="3031"/>
              <a:alphaOff val="-4000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932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78664"/>
              </p:ext>
            </p:extLst>
          </p:nvPr>
        </p:nvGraphicFramePr>
        <p:xfrm>
          <a:off x="323528" y="1556792"/>
          <a:ext cx="8496498" cy="317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Textfeld 5"/>
          <p:cNvSpPr txBox="1">
            <a:spLocks noChangeArrowheads="1"/>
          </p:cNvSpPr>
          <p:nvPr/>
        </p:nvSpPr>
        <p:spPr bwMode="auto">
          <a:xfrm>
            <a:off x="25400" y="6488113"/>
            <a:ext cx="566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</p:txBody>
      </p:sp>
      <p:pic>
        <p:nvPicPr>
          <p:cNvPr id="6149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A0AA8C-7678-4986-AAE7-AAE0A1E8A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DA0AA8C-7678-4986-AAE7-AAE0A1E8A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09CB6C-DF3E-4141-9E93-E4B1C9B53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609CB6C-DF3E-4141-9E93-E4B1C9B53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22E2B3-6547-4BBF-BE47-C55D9319B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1822E2B3-6547-4BBF-BE47-C55D9319B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8316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Bilinguale Option</a:t>
            </a:r>
            <a:endParaRPr lang="de-DE" altLang="de-DE" sz="40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2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Teil 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altLang="de-DE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Virales Marketing</a:t>
            </a:r>
            <a:endParaRPr lang="de-DE" altLang="de-DE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1269"/>
              </p:ext>
            </p:extLst>
          </p:nvPr>
        </p:nvGraphicFramePr>
        <p:xfrm>
          <a:off x="395536" y="1916832"/>
          <a:ext cx="8334375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feld 1"/>
          <p:cNvSpPr txBox="1">
            <a:spLocks noChangeArrowheads="1"/>
          </p:cNvSpPr>
          <p:nvPr/>
        </p:nvSpPr>
        <p:spPr bwMode="auto">
          <a:xfrm>
            <a:off x="25400" y="6488113"/>
            <a:ext cx="414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</a:t>
            </a:r>
          </a:p>
        </p:txBody>
      </p:sp>
    </p:spTree>
    <p:extLst>
      <p:ext uri="{BB962C8B-B14F-4D97-AF65-F5344CB8AC3E}">
        <p14:creationId xmlns:p14="http://schemas.microsoft.com/office/powerpoint/2010/main" val="4895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119FA59-704D-4CA5-B23D-C56F4E1EA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8101BE18-B5EE-46B6-B61F-62B0AA80C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9BD1D21-DCDD-40B2-B2C8-DDB85A270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309FA085-10E1-4B87-B89A-392718EE2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827864C-5589-4118-BBC8-93CC7B311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5696499F-8343-41A7-AA4C-11F1C19EE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B1040-45AB-4722-A6C3-568EAA605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004B1040-45AB-4722-A6C3-568EAA605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51DE35-59CD-46C0-93F4-2876B0AC5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051DE35-59CD-46C0-93F4-2876B0AC5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A18EA2-2F17-4093-A4DE-F4B218EC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4FA18EA2-2F17-4093-A4DE-F4B218ECC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A4241A-8994-4AEC-9FF7-F63FA220A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38A4241A-8994-4AEC-9FF7-F63FA220A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325563"/>
          </a:xfrm>
        </p:spPr>
        <p:txBody>
          <a:bodyPr/>
          <a:lstStyle/>
          <a:p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iffusion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Hybrid </a:t>
            </a:r>
            <a:r>
              <a:rPr lang="de-DE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orn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eed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de-DE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Iowa Communities</a:t>
            </a:r>
            <a:endParaRPr lang="de-DE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85659"/>
              </p:ext>
            </p:extLst>
          </p:nvPr>
        </p:nvGraphicFramePr>
        <p:xfrm>
          <a:off x="1259632" y="2564904"/>
          <a:ext cx="6302524" cy="306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8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 descr="http://upload.wikimedia.org/wikipedia/en/c/c9/Iowa-USA-stat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641366" cy="32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8EFC0-33AA-49B7-AA9E-D30C7B183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C58EFC0-33AA-49B7-AA9E-D30C7B183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FFF45-3F9E-4595-A56F-E99BCF218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67FFF45-3F9E-4595-A56F-E99BCF218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F9DA11-BB87-4CEC-9E77-54F106343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AF9DA11-BB87-4CEC-9E77-54F106343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51C91B-7AA5-46BE-88C4-B145EA5D5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151C91B-7AA5-46BE-88C4-B145EA5D5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Relativer Vorteil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42712"/>
              </p:ext>
            </p:extLst>
          </p:nvPr>
        </p:nvGraphicFramePr>
        <p:xfrm>
          <a:off x="899592" y="1412776"/>
          <a:ext cx="7256462" cy="3312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2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pic>
        <p:nvPicPr>
          <p:cNvPr id="7173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5E140E-E650-4DA9-B07C-19560AA4E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35E140E-E650-4DA9-B07C-19560AA4E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9CF3C5-E7C8-49FF-9FBF-9EF805989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39CF3C5-E7C8-49FF-9FBF-9EF8059892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AC15B2-0BB3-4665-9D23-E1A55DACA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9AC15B2-0BB3-4665-9D23-E1A55DACA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8195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Kompatibilität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50724"/>
              </p:ext>
            </p:extLst>
          </p:nvPr>
        </p:nvGraphicFramePr>
        <p:xfrm>
          <a:off x="971600" y="1556792"/>
          <a:ext cx="7256462" cy="30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7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Ellipse 6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16CCF0-1589-428E-9CAA-A9B8BB7B2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316CCF0-1589-428E-9CAA-A9B8BB7B2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411666-6726-4BC3-8C54-6C32BACB4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9411666-6726-4BC3-8C54-6C32BACB4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feld 3"/>
          <p:cNvSpPr txBox="1">
            <a:spLocks noChangeArrowheads="1"/>
          </p:cNvSpPr>
          <p:nvPr/>
        </p:nvSpPr>
        <p:spPr bwMode="auto">
          <a:xfrm>
            <a:off x="25400" y="6488113"/>
            <a:ext cx="566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Grundlagen der Verhaltensausbreitung / Innovationen</a:t>
            </a:r>
          </a:p>
          <a:p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9219" name="Titel 1"/>
          <p:cNvSpPr>
            <a:spLocks noGrp="1"/>
          </p:cNvSpPr>
          <p:nvPr>
            <p:ph type="title"/>
          </p:nvPr>
        </p:nvSpPr>
        <p:spPr bwMode="auto">
          <a:xfrm>
            <a:off x="604838" y="615950"/>
            <a:ext cx="7886700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Komplexität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694148"/>
              </p:ext>
            </p:extLst>
          </p:nvPr>
        </p:nvGraphicFramePr>
        <p:xfrm>
          <a:off x="899592" y="1412776"/>
          <a:ext cx="725571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1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05488"/>
            <a:ext cx="6683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8497421" y="87519"/>
            <a:ext cx="555212" cy="555212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/>
          <p:cNvSpPr/>
          <p:nvPr/>
        </p:nvSpPr>
        <p:spPr>
          <a:xfrm>
            <a:off x="48598" y="60325"/>
            <a:ext cx="541952" cy="509444"/>
          </a:xfrm>
          <a:prstGeom prst="ellipse">
            <a:avLst/>
          </a:prstGeom>
          <a:blipFill rotWithShape="1">
            <a:blip r:embed="rId9">
              <a:duotone>
                <a:schemeClr val="accent5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accent5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BF109-67AE-48AF-81F5-578D6508B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63BF109-67AE-48AF-81F5-578D6508B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621CB0-5839-4FD4-9DE5-FBF342AA3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2621CB0-5839-4FD4-9DE5-FBF342AA39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Office PowerPoint</Application>
  <PresentationFormat>Bildschirmpräsentation (4:3)</PresentationFormat>
  <Paragraphs>268</Paragraphs>
  <Slides>51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Cambria Math</vt:lpstr>
      <vt:lpstr>Verdana</vt:lpstr>
      <vt:lpstr>Modèle par défaut</vt:lpstr>
      <vt:lpstr>PowerPoint-Präsentation</vt:lpstr>
      <vt:lpstr>PowerPoint-Präsentation</vt:lpstr>
      <vt:lpstr>Gliederung</vt:lpstr>
      <vt:lpstr>Teil I Grundlagen der Verhaltensausbreitung</vt:lpstr>
      <vt:lpstr>Innovationen</vt:lpstr>
      <vt:lpstr>Acceptance and Diffusion of Hybrid Corn Seed in two Iowa Communities</vt:lpstr>
      <vt:lpstr>1. Relativer Vorteil</vt:lpstr>
      <vt:lpstr>2. Kompatibilität</vt:lpstr>
      <vt:lpstr>3. Komplexität</vt:lpstr>
      <vt:lpstr>4. Erprobbarkeit</vt:lpstr>
      <vt:lpstr>5. Beobachtbarkeit</vt:lpstr>
      <vt:lpstr>PowerPoint-Präsentation</vt:lpstr>
      <vt:lpstr>1. Innovatoren</vt:lpstr>
      <vt:lpstr>2. Frühe Anwender</vt:lpstr>
      <vt:lpstr>3. Späte Mehrheit</vt:lpstr>
      <vt:lpstr>4. Laggards (Nachzügler)</vt:lpstr>
      <vt:lpstr>PowerPoint-Präsentation</vt:lpstr>
      <vt:lpstr>PowerPoint-Präsentation</vt:lpstr>
      <vt:lpstr>1. Strong Ties</vt:lpstr>
      <vt:lpstr>2. Weak Ties</vt:lpstr>
      <vt:lpstr>Zusammenfassung: Grundlagen der Verhaltensausbreitung</vt:lpstr>
      <vt:lpstr>TEIL II Modellierung eines sozialen Netzwerks</vt:lpstr>
      <vt:lpstr>Soziales Netzwerk als Graph</vt:lpstr>
      <vt:lpstr>Soziales Netzwerk als Graph</vt:lpstr>
      <vt:lpstr>Soziales Netzwerk als Graph</vt:lpstr>
      <vt:lpstr>Besondere Netzwerkstrukturen</vt:lpstr>
      <vt:lpstr>TEIL III Modellierung der Verhaltensausbreitung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Networked Coordination Game</vt:lpstr>
      <vt:lpstr>Definition einer Kaskade</vt:lpstr>
      <vt:lpstr>Definition einer Kaskade</vt:lpstr>
      <vt:lpstr>Cluster als natürliche Hindernisse</vt:lpstr>
      <vt:lpstr>Cluster als natürliche Hindernisse</vt:lpstr>
      <vt:lpstr>Cluster als natürliche Hindernisse</vt:lpstr>
      <vt:lpstr>Cluster als natürliche Hindernisse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Kapazität einer Kaskade</vt:lpstr>
      <vt:lpstr>Bilinguale Option</vt:lpstr>
      <vt:lpstr>Teil VI Virales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Ball</dc:title>
  <dc:creator>www.powerpointstyles.com</dc:creator>
  <dc:description>Image credit to Francesco Marino / FreeDigitalPhotos.net</dc:description>
  <cp:lastModifiedBy>stfascha</cp:lastModifiedBy>
  <cp:revision>128</cp:revision>
  <dcterms:created xsi:type="dcterms:W3CDTF">2009-03-23T15:23:24Z</dcterms:created>
  <dcterms:modified xsi:type="dcterms:W3CDTF">2015-06-03T15:02:30Z</dcterms:modified>
</cp:coreProperties>
</file>