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21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2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4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1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1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6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4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7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3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FC00-9D66-4C1A-AA55-43B8731912A1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D159-69D1-4D0F-892D-FEB89D408C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3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72344" y="26635"/>
            <a:ext cx="63372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Verhaltensausbreitung</a:t>
            </a:r>
            <a:endParaRPr lang="de-DE" sz="32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097894" y="611410"/>
            <a:ext cx="2886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Seminarvortrag von Fabian Schafroth</a:t>
            </a:r>
            <a:endParaRPr lang="de-DE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49993" y="1026908"/>
            <a:ext cx="4934012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Verhaltensausbreitung analysiert wie sich Innovationen in einem sozialen Netzwerk ausbreiten. Innovationen können in diesem Kontext neue Technologien, Verhalten oder Normen sein.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173601" y="1026908"/>
            <a:ext cx="1535956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Innovation stammt vom </a:t>
            </a:r>
          </a:p>
          <a:p>
            <a:r>
              <a:rPr lang="de-DE" sz="1050" dirty="0"/>
              <a:t>l</a:t>
            </a:r>
            <a:r>
              <a:rPr lang="de-DE" sz="1050" dirty="0" smtClean="0"/>
              <a:t>ateinischen Wort „</a:t>
            </a:r>
            <a:r>
              <a:rPr lang="de-DE" sz="1050" dirty="0" err="1" smtClean="0"/>
              <a:t>innovare</a:t>
            </a:r>
            <a:r>
              <a:rPr lang="de-DE" sz="1050" dirty="0" smtClean="0"/>
              <a:t>“ was erneuern bedeutet.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9994" y="1873293"/>
            <a:ext cx="2170692" cy="150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Innovationen</a:t>
            </a:r>
          </a:p>
          <a:p>
            <a:r>
              <a:rPr lang="de-DE" sz="1050" dirty="0" smtClean="0"/>
              <a:t>Innovationen sind neue Verhalten</a:t>
            </a:r>
          </a:p>
          <a:p>
            <a:r>
              <a:rPr lang="de-DE" sz="1050" dirty="0" smtClean="0"/>
              <a:t>welche die Menschen in einem </a:t>
            </a:r>
          </a:p>
          <a:p>
            <a:r>
              <a:rPr lang="de-DE" sz="1050" dirty="0" smtClean="0"/>
              <a:t>sozialen Netzwerk adaptieren. Sie lassen sich durch fünf Attribute definieren. Relativer Vorteil, Kompatibilität, Komplexität, </a:t>
            </a:r>
          </a:p>
          <a:p>
            <a:r>
              <a:rPr lang="de-DE" sz="1050" dirty="0" err="1" smtClean="0"/>
              <a:t>Erprobbarkeit</a:t>
            </a:r>
            <a:r>
              <a:rPr lang="de-DE" sz="1050" dirty="0" smtClean="0"/>
              <a:t> und Beobachtbarkeit</a:t>
            </a:r>
            <a:endParaRPr lang="de-DE" sz="1050" dirty="0"/>
          </a:p>
        </p:txBody>
      </p:sp>
      <p:sp>
        <p:nvSpPr>
          <p:cNvPr id="12" name="Textfeld 11"/>
          <p:cNvSpPr txBox="1"/>
          <p:nvPr/>
        </p:nvSpPr>
        <p:spPr>
          <a:xfrm>
            <a:off x="2338144" y="1873292"/>
            <a:ext cx="2170692" cy="150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Kanäle</a:t>
            </a:r>
          </a:p>
          <a:p>
            <a:r>
              <a:rPr lang="de-DE" sz="1050" dirty="0" smtClean="0"/>
              <a:t>Über Strong </a:t>
            </a:r>
            <a:r>
              <a:rPr lang="de-DE" sz="1050" dirty="0" err="1" smtClean="0"/>
              <a:t>Ties</a:t>
            </a:r>
            <a:r>
              <a:rPr lang="de-DE" sz="1050" dirty="0" smtClean="0"/>
              <a:t> (Verbindungen zu Freunden und Bekannten) findet die Verhaltensausbreitung statt. Über </a:t>
            </a:r>
            <a:r>
              <a:rPr lang="de-DE" sz="1050" dirty="0" err="1" smtClean="0"/>
              <a:t>Weak</a:t>
            </a:r>
            <a:r>
              <a:rPr lang="de-DE" sz="1050" dirty="0" smtClean="0"/>
              <a:t> </a:t>
            </a:r>
            <a:r>
              <a:rPr lang="de-DE" sz="1050" dirty="0" err="1" smtClean="0"/>
              <a:t>Ties</a:t>
            </a:r>
            <a:r>
              <a:rPr lang="de-DE" sz="1050" dirty="0" smtClean="0"/>
              <a:t> (lange Verbindungen zu anderen sozialen Netzen) findet die Informationsausbreitung statt.</a:t>
            </a:r>
          </a:p>
          <a:p>
            <a:endParaRPr lang="de-DE" sz="1050" dirty="0"/>
          </a:p>
        </p:txBody>
      </p:sp>
      <p:sp>
        <p:nvSpPr>
          <p:cNvPr id="13" name="Textfeld 12"/>
          <p:cNvSpPr txBox="1"/>
          <p:nvPr/>
        </p:nvSpPr>
        <p:spPr>
          <a:xfrm>
            <a:off x="4626295" y="1873292"/>
            <a:ext cx="2170692" cy="150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Personen</a:t>
            </a:r>
          </a:p>
          <a:p>
            <a:r>
              <a:rPr lang="de-DE" sz="1050" dirty="0" smtClean="0"/>
              <a:t>Innovatoren sind die ersten, welche eine Innovation adaptieren. Sie tun dies aus eigenem Antrieb. Die frühen Anwender sowie späte Mehrheit lassen sich bereits von anderen beeinflussen. </a:t>
            </a:r>
            <a:r>
              <a:rPr lang="de-DE" sz="1050" dirty="0" err="1" smtClean="0"/>
              <a:t>Laggards</a:t>
            </a:r>
            <a:r>
              <a:rPr lang="de-DE" sz="1050" dirty="0" smtClean="0"/>
              <a:t> ziehen am Ende nach.</a:t>
            </a:r>
            <a:endParaRPr lang="de-DE" sz="1050" dirty="0"/>
          </a:p>
        </p:txBody>
      </p:sp>
      <p:sp>
        <p:nvSpPr>
          <p:cNvPr id="14" name="Textfeld 13"/>
          <p:cNvSpPr txBox="1"/>
          <p:nvPr/>
        </p:nvSpPr>
        <p:spPr>
          <a:xfrm>
            <a:off x="175357" y="3481423"/>
            <a:ext cx="7042825" cy="69249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dirty="0" smtClean="0"/>
              <a:t>Für die Modellierung der Verhaltensausbreitung dient ein </a:t>
            </a:r>
            <a:r>
              <a:rPr lang="de-DE" sz="1300" dirty="0" err="1" smtClean="0"/>
              <a:t>ungerichteter</a:t>
            </a:r>
            <a:r>
              <a:rPr lang="de-DE" sz="1300" smtClean="0"/>
              <a:t>, </a:t>
            </a:r>
            <a:r>
              <a:rPr lang="de-DE" sz="1300" smtClean="0"/>
              <a:t>zusammenhängender Graph</a:t>
            </a:r>
            <a:endParaRPr lang="de-DE" sz="1300" dirty="0" smtClean="0"/>
          </a:p>
          <a:p>
            <a:r>
              <a:rPr lang="de-DE" sz="1300" dirty="0"/>
              <a:t>u</a:t>
            </a:r>
            <a:r>
              <a:rPr lang="de-DE" sz="1300" dirty="0" smtClean="0"/>
              <a:t>m die komplexen Strukturen eines sozialen Netzwerks abzubilden. Die Knoten stellen dabei </a:t>
            </a:r>
          </a:p>
          <a:p>
            <a:r>
              <a:rPr lang="de-DE" sz="1300" dirty="0"/>
              <a:t>d</a:t>
            </a:r>
            <a:r>
              <a:rPr lang="de-DE" sz="1300" dirty="0" smtClean="0"/>
              <a:t>ie Personen dar und die Kanten die Verbindungen.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24697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A4-Papier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stfascha</dc:creator>
  <cp:lastModifiedBy>stfascha</cp:lastModifiedBy>
  <cp:revision>7</cp:revision>
  <dcterms:created xsi:type="dcterms:W3CDTF">2015-06-07T08:10:58Z</dcterms:created>
  <dcterms:modified xsi:type="dcterms:W3CDTF">2015-06-08T14:19:18Z</dcterms:modified>
</cp:coreProperties>
</file>