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421E5-59CD-494D-ABE1-DE7722AE555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26ADBF-E5CC-48DA-AA17-899CD7219B93}">
      <dgm:prSet phldrT="[Текст]"/>
      <dgm:spPr/>
      <dgm:t>
        <a:bodyPr/>
        <a:lstStyle/>
        <a:p>
          <a:r>
            <a:rPr lang="ru-RU" dirty="0" smtClean="0"/>
            <a:t>Пользователь посылает запрос на сервер</a:t>
          </a:r>
          <a:endParaRPr lang="ru-RU" dirty="0"/>
        </a:p>
      </dgm:t>
    </dgm:pt>
    <dgm:pt modelId="{37C45C2A-DF0E-409E-9D39-07D4A8920E14}" type="parTrans" cxnId="{A80C5894-D547-4D42-A0D0-527CF91067AC}">
      <dgm:prSet/>
      <dgm:spPr/>
      <dgm:t>
        <a:bodyPr/>
        <a:lstStyle/>
        <a:p>
          <a:endParaRPr lang="ru-RU"/>
        </a:p>
      </dgm:t>
    </dgm:pt>
    <dgm:pt modelId="{C7F5F77E-33A4-430E-BAD9-0800686DE8DB}" type="sibTrans" cxnId="{A80C5894-D547-4D42-A0D0-527CF91067AC}">
      <dgm:prSet/>
      <dgm:spPr/>
      <dgm:t>
        <a:bodyPr/>
        <a:lstStyle/>
        <a:p>
          <a:endParaRPr lang="ru-RU"/>
        </a:p>
      </dgm:t>
    </dgm:pt>
    <dgm:pt modelId="{2B9609BC-5114-4217-9EB1-09BE937203D7}">
      <dgm:prSet phldrT="[Текст]"/>
      <dgm:spPr/>
      <dgm:t>
        <a:bodyPr/>
        <a:lstStyle/>
        <a:p>
          <a:r>
            <a:rPr lang="ru-RU" dirty="0" smtClean="0"/>
            <a:t>Сервер получает запрос, обрабатывает его и направляет ответ</a:t>
          </a:r>
          <a:endParaRPr lang="ru-RU" dirty="0"/>
        </a:p>
      </dgm:t>
    </dgm:pt>
    <dgm:pt modelId="{D58D63B3-3AAA-45AD-843B-8F018B27908E}" type="parTrans" cxnId="{C938A246-E786-462B-98DE-D93104F1FD40}">
      <dgm:prSet/>
      <dgm:spPr/>
      <dgm:t>
        <a:bodyPr/>
        <a:lstStyle/>
        <a:p>
          <a:endParaRPr lang="ru-RU"/>
        </a:p>
      </dgm:t>
    </dgm:pt>
    <dgm:pt modelId="{F8B03658-D46D-4E2B-876B-ACD680818071}" type="sibTrans" cxnId="{C938A246-E786-462B-98DE-D93104F1FD40}">
      <dgm:prSet/>
      <dgm:spPr/>
      <dgm:t>
        <a:bodyPr/>
        <a:lstStyle/>
        <a:p>
          <a:endParaRPr lang="ru-RU"/>
        </a:p>
      </dgm:t>
    </dgm:pt>
    <dgm:pt modelId="{BAA1FA9E-A60F-4C6F-8E5E-23A877C12D01}" type="pres">
      <dgm:prSet presAssocID="{91A421E5-59CD-494D-ABE1-DE7722AE555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D3BDC3-1351-4AE6-B304-A501D403CE82}" type="pres">
      <dgm:prSet presAssocID="{91A421E5-59CD-494D-ABE1-DE7722AE5551}" presName="dummyMaxCanvas" presStyleCnt="0">
        <dgm:presLayoutVars/>
      </dgm:prSet>
      <dgm:spPr/>
    </dgm:pt>
    <dgm:pt modelId="{DD298F56-72D6-494D-9CD8-26BDAD015DDD}" type="pres">
      <dgm:prSet presAssocID="{91A421E5-59CD-494D-ABE1-DE7722AE5551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188263-DA36-4BB4-9E3F-8955A352A40D}" type="pres">
      <dgm:prSet presAssocID="{91A421E5-59CD-494D-ABE1-DE7722AE5551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5E0A87-7738-4559-A546-35B4EE897622}" type="pres">
      <dgm:prSet presAssocID="{91A421E5-59CD-494D-ABE1-DE7722AE5551}" presName="TwoConn_1-2" presStyleLbl="fgAccFollowNode1" presStyleIdx="0" presStyleCnt="1" custScaleX="65746" custScaleY="863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D10966-C710-4390-A95E-44371AFD4D39}" type="pres">
      <dgm:prSet presAssocID="{91A421E5-59CD-494D-ABE1-DE7722AE5551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C7E075-6A2A-4FD6-B496-E20DCF59AAEA}" type="pres">
      <dgm:prSet presAssocID="{91A421E5-59CD-494D-ABE1-DE7722AE5551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876C48-FADC-437B-8D3B-B001B39710A0}" type="presOf" srcId="{B426ADBF-E5CC-48DA-AA17-899CD7219B93}" destId="{A5D10966-C710-4390-A95E-44371AFD4D39}" srcOrd="1" destOrd="0" presId="urn:microsoft.com/office/officeart/2005/8/layout/vProcess5"/>
    <dgm:cxn modelId="{A80C5894-D547-4D42-A0D0-527CF91067AC}" srcId="{91A421E5-59CD-494D-ABE1-DE7722AE5551}" destId="{B426ADBF-E5CC-48DA-AA17-899CD7219B93}" srcOrd="0" destOrd="0" parTransId="{37C45C2A-DF0E-409E-9D39-07D4A8920E14}" sibTransId="{C7F5F77E-33A4-430E-BAD9-0800686DE8DB}"/>
    <dgm:cxn modelId="{A226A86F-6F74-4DB1-9362-22CD584885E4}" type="presOf" srcId="{C7F5F77E-33A4-430E-BAD9-0800686DE8DB}" destId="{F95E0A87-7738-4559-A546-35B4EE897622}" srcOrd="0" destOrd="0" presId="urn:microsoft.com/office/officeart/2005/8/layout/vProcess5"/>
    <dgm:cxn modelId="{C938A246-E786-462B-98DE-D93104F1FD40}" srcId="{91A421E5-59CD-494D-ABE1-DE7722AE5551}" destId="{2B9609BC-5114-4217-9EB1-09BE937203D7}" srcOrd="1" destOrd="0" parTransId="{D58D63B3-3AAA-45AD-843B-8F018B27908E}" sibTransId="{F8B03658-D46D-4E2B-876B-ACD680818071}"/>
    <dgm:cxn modelId="{E0118766-FC6E-4F3A-9F08-B212C59ACDE9}" type="presOf" srcId="{2B9609BC-5114-4217-9EB1-09BE937203D7}" destId="{98188263-DA36-4BB4-9E3F-8955A352A40D}" srcOrd="0" destOrd="0" presId="urn:microsoft.com/office/officeart/2005/8/layout/vProcess5"/>
    <dgm:cxn modelId="{2739366D-0353-4F17-A8BC-617E1F32DFB1}" type="presOf" srcId="{2B9609BC-5114-4217-9EB1-09BE937203D7}" destId="{8AC7E075-6A2A-4FD6-B496-E20DCF59AAEA}" srcOrd="1" destOrd="0" presId="urn:microsoft.com/office/officeart/2005/8/layout/vProcess5"/>
    <dgm:cxn modelId="{02A4D151-77B9-4220-92B3-6D243F023AC2}" type="presOf" srcId="{91A421E5-59CD-494D-ABE1-DE7722AE5551}" destId="{BAA1FA9E-A60F-4C6F-8E5E-23A877C12D01}" srcOrd="0" destOrd="0" presId="urn:microsoft.com/office/officeart/2005/8/layout/vProcess5"/>
    <dgm:cxn modelId="{D2B6CC93-CFDC-4D50-8802-DBCE775FF1CE}" type="presOf" srcId="{B426ADBF-E5CC-48DA-AA17-899CD7219B93}" destId="{DD298F56-72D6-494D-9CD8-26BDAD015DDD}" srcOrd="0" destOrd="0" presId="urn:microsoft.com/office/officeart/2005/8/layout/vProcess5"/>
    <dgm:cxn modelId="{18D4E1F8-A127-4B96-BC9B-D46D1EA29DD1}" type="presParOf" srcId="{BAA1FA9E-A60F-4C6F-8E5E-23A877C12D01}" destId="{98D3BDC3-1351-4AE6-B304-A501D403CE82}" srcOrd="0" destOrd="0" presId="urn:microsoft.com/office/officeart/2005/8/layout/vProcess5"/>
    <dgm:cxn modelId="{B4FA54B8-9BA4-4823-9135-06344C1F5D2D}" type="presParOf" srcId="{BAA1FA9E-A60F-4C6F-8E5E-23A877C12D01}" destId="{DD298F56-72D6-494D-9CD8-26BDAD015DDD}" srcOrd="1" destOrd="0" presId="urn:microsoft.com/office/officeart/2005/8/layout/vProcess5"/>
    <dgm:cxn modelId="{0FDCDFAB-A493-4090-A80F-598E6B465272}" type="presParOf" srcId="{BAA1FA9E-A60F-4C6F-8E5E-23A877C12D01}" destId="{98188263-DA36-4BB4-9E3F-8955A352A40D}" srcOrd="2" destOrd="0" presId="urn:microsoft.com/office/officeart/2005/8/layout/vProcess5"/>
    <dgm:cxn modelId="{134F4B3B-190D-45B6-AF94-2BE6EDEFF078}" type="presParOf" srcId="{BAA1FA9E-A60F-4C6F-8E5E-23A877C12D01}" destId="{F95E0A87-7738-4559-A546-35B4EE897622}" srcOrd="3" destOrd="0" presId="urn:microsoft.com/office/officeart/2005/8/layout/vProcess5"/>
    <dgm:cxn modelId="{5C671E7A-A331-49EC-904E-D4C87EE7CBA4}" type="presParOf" srcId="{BAA1FA9E-A60F-4C6F-8E5E-23A877C12D01}" destId="{A5D10966-C710-4390-A95E-44371AFD4D39}" srcOrd="4" destOrd="0" presId="urn:microsoft.com/office/officeart/2005/8/layout/vProcess5"/>
    <dgm:cxn modelId="{E573B2C8-14F1-47E1-8EF1-FBDF4AE1A67D}" type="presParOf" srcId="{BAA1FA9E-A60F-4C6F-8E5E-23A877C12D01}" destId="{8AC7E075-6A2A-4FD6-B496-E20DCF59AAE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8A981A-1C09-403C-82E7-6805B3E3C219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</dgm:pt>
    <dgm:pt modelId="{0EAE37DD-A713-4E34-9C53-D2342349B1B8}">
      <dgm:prSet phldrT="[Текст]"/>
      <dgm:spPr/>
      <dgm:t>
        <a:bodyPr/>
        <a:lstStyle/>
        <a:p>
          <a:r>
            <a:rPr lang="ru-RU" dirty="0" smtClean="0"/>
            <a:t>Пользователь</a:t>
          </a:r>
          <a:endParaRPr lang="ru-RU" dirty="0"/>
        </a:p>
      </dgm:t>
    </dgm:pt>
    <dgm:pt modelId="{A8AACCFD-3648-4214-BDBF-9F2013BA4035}" type="parTrans" cxnId="{FA20B7B1-573F-469E-96CA-2610BD9F8CB8}">
      <dgm:prSet/>
      <dgm:spPr/>
      <dgm:t>
        <a:bodyPr/>
        <a:lstStyle/>
        <a:p>
          <a:endParaRPr lang="ru-RU"/>
        </a:p>
      </dgm:t>
    </dgm:pt>
    <dgm:pt modelId="{446BD81E-B5AB-491C-9D42-D8376B46C89F}" type="sibTrans" cxnId="{FA20B7B1-573F-469E-96CA-2610BD9F8CB8}">
      <dgm:prSet/>
      <dgm:spPr/>
      <dgm:t>
        <a:bodyPr/>
        <a:lstStyle/>
        <a:p>
          <a:endParaRPr lang="ru-RU"/>
        </a:p>
      </dgm:t>
    </dgm:pt>
    <dgm:pt modelId="{A8862667-6992-46ED-8FB7-DCF8E19279FA}">
      <dgm:prSet phldrT="[Текст]"/>
      <dgm:spPr/>
      <dgm:t>
        <a:bodyPr/>
        <a:lstStyle/>
        <a:p>
          <a:r>
            <a:rPr lang="ru-RU" dirty="0" smtClean="0"/>
            <a:t>получил ответ</a:t>
          </a:r>
          <a:endParaRPr lang="ru-RU" dirty="0"/>
        </a:p>
      </dgm:t>
    </dgm:pt>
    <dgm:pt modelId="{A4BFB6EB-4AD4-40F7-9D17-40EE5DE48B14}" type="sibTrans" cxnId="{527687C3-6274-4BEA-8235-43DFA342B85B}">
      <dgm:prSet/>
      <dgm:spPr/>
      <dgm:t>
        <a:bodyPr/>
        <a:lstStyle/>
        <a:p>
          <a:endParaRPr lang="ru-RU"/>
        </a:p>
      </dgm:t>
    </dgm:pt>
    <dgm:pt modelId="{F3E4F101-BEA7-4DE6-A8DF-4BCFA2711ABF}" type="parTrans" cxnId="{527687C3-6274-4BEA-8235-43DFA342B85B}">
      <dgm:prSet/>
      <dgm:spPr/>
      <dgm:t>
        <a:bodyPr/>
        <a:lstStyle/>
        <a:p>
          <a:endParaRPr lang="ru-RU"/>
        </a:p>
      </dgm:t>
    </dgm:pt>
    <dgm:pt modelId="{2B2D8C55-E873-4F31-9EB3-D2E0E2BE5DD8}" type="pres">
      <dgm:prSet presAssocID="{358A981A-1C09-403C-82E7-6805B3E3C219}" presName="compositeShape" presStyleCnt="0">
        <dgm:presLayoutVars>
          <dgm:chMax val="2"/>
          <dgm:dir/>
          <dgm:resizeHandles val="exact"/>
        </dgm:presLayoutVars>
      </dgm:prSet>
      <dgm:spPr/>
    </dgm:pt>
    <dgm:pt modelId="{3FD3AE8E-6037-4544-BE0E-3BE7AB550630}" type="pres">
      <dgm:prSet presAssocID="{358A981A-1C09-403C-82E7-6805B3E3C219}" presName="ribbon" presStyleLbl="node1" presStyleIdx="0" presStyleCnt="1" custLinFactNeighborX="-959" custLinFactNeighborY="-223"/>
      <dgm:spPr/>
    </dgm:pt>
    <dgm:pt modelId="{3C2EEDCD-E2B9-4E37-869A-2672C7D96A07}" type="pres">
      <dgm:prSet presAssocID="{358A981A-1C09-403C-82E7-6805B3E3C219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9A76B2-9948-4CB1-B527-99B950B80AD0}" type="pres">
      <dgm:prSet presAssocID="{358A981A-1C09-403C-82E7-6805B3E3C219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7687C3-6274-4BEA-8235-43DFA342B85B}" srcId="{358A981A-1C09-403C-82E7-6805B3E3C219}" destId="{A8862667-6992-46ED-8FB7-DCF8E19279FA}" srcOrd="1" destOrd="0" parTransId="{F3E4F101-BEA7-4DE6-A8DF-4BCFA2711ABF}" sibTransId="{A4BFB6EB-4AD4-40F7-9D17-40EE5DE48B14}"/>
    <dgm:cxn modelId="{0EC6147C-4E33-449A-BD21-099F9F921F71}" type="presOf" srcId="{358A981A-1C09-403C-82E7-6805B3E3C219}" destId="{2B2D8C55-E873-4F31-9EB3-D2E0E2BE5DD8}" srcOrd="0" destOrd="0" presId="urn:microsoft.com/office/officeart/2005/8/layout/arrow6"/>
    <dgm:cxn modelId="{FA20B7B1-573F-469E-96CA-2610BD9F8CB8}" srcId="{358A981A-1C09-403C-82E7-6805B3E3C219}" destId="{0EAE37DD-A713-4E34-9C53-D2342349B1B8}" srcOrd="0" destOrd="0" parTransId="{A8AACCFD-3648-4214-BDBF-9F2013BA4035}" sibTransId="{446BD81E-B5AB-491C-9D42-D8376B46C89F}"/>
    <dgm:cxn modelId="{6D00D4D2-DBD6-4134-8D59-22E95E4B7CFC}" type="presOf" srcId="{0EAE37DD-A713-4E34-9C53-D2342349B1B8}" destId="{3C2EEDCD-E2B9-4E37-869A-2672C7D96A07}" srcOrd="0" destOrd="0" presId="urn:microsoft.com/office/officeart/2005/8/layout/arrow6"/>
    <dgm:cxn modelId="{894CF9EF-B3AF-4580-A64A-7ACEC83B9D9D}" type="presOf" srcId="{A8862667-6992-46ED-8FB7-DCF8E19279FA}" destId="{B59A76B2-9948-4CB1-B527-99B950B80AD0}" srcOrd="0" destOrd="0" presId="urn:microsoft.com/office/officeart/2005/8/layout/arrow6"/>
    <dgm:cxn modelId="{C68674BD-B0E7-462E-8844-BB248123A116}" type="presParOf" srcId="{2B2D8C55-E873-4F31-9EB3-D2E0E2BE5DD8}" destId="{3FD3AE8E-6037-4544-BE0E-3BE7AB550630}" srcOrd="0" destOrd="0" presId="urn:microsoft.com/office/officeart/2005/8/layout/arrow6"/>
    <dgm:cxn modelId="{7627F8ED-2602-450E-9B30-AB7FF10855CC}" type="presParOf" srcId="{2B2D8C55-E873-4F31-9EB3-D2E0E2BE5DD8}" destId="{3C2EEDCD-E2B9-4E37-869A-2672C7D96A07}" srcOrd="1" destOrd="0" presId="urn:microsoft.com/office/officeart/2005/8/layout/arrow6"/>
    <dgm:cxn modelId="{9DA2B1AB-01F8-4CF5-B4C5-34DA04E7A2E4}" type="presParOf" srcId="{2B2D8C55-E873-4F31-9EB3-D2E0E2BE5DD8}" destId="{B59A76B2-9948-4CB1-B527-99B950B80AD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A421E5-59CD-494D-ABE1-DE7722AE555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26ADBF-E5CC-48DA-AA17-899CD7219B93}">
      <dgm:prSet phldrT="[Текст]"/>
      <dgm:spPr/>
      <dgm:t>
        <a:bodyPr/>
        <a:lstStyle/>
        <a:p>
          <a:r>
            <a:rPr lang="ru-RU" dirty="0" smtClean="0"/>
            <a:t>Браузер пользователя просит предоставить SSL-сертификат</a:t>
          </a:r>
          <a:r>
            <a:rPr lang="en-US" dirty="0" smtClean="0"/>
            <a:t> (</a:t>
          </a:r>
          <a:r>
            <a:rPr lang="ru-RU" dirty="0" smtClean="0"/>
            <a:t>SSL — криптографический протокол, который подразумевает </a:t>
          </a:r>
          <a:r>
            <a:rPr lang="ru-RU" dirty="0" smtClean="0"/>
            <a:t>безопасную </a:t>
          </a:r>
          <a:r>
            <a:rPr lang="ru-RU" dirty="0" smtClean="0"/>
            <a:t>связь</a:t>
          </a:r>
          <a:r>
            <a:rPr lang="en-US" dirty="0" smtClean="0"/>
            <a:t>)</a:t>
          </a:r>
          <a:endParaRPr lang="ru-RU" dirty="0"/>
        </a:p>
      </dgm:t>
    </dgm:pt>
    <dgm:pt modelId="{37C45C2A-DF0E-409E-9D39-07D4A8920E14}" type="parTrans" cxnId="{A80C5894-D547-4D42-A0D0-527CF91067AC}">
      <dgm:prSet/>
      <dgm:spPr/>
      <dgm:t>
        <a:bodyPr/>
        <a:lstStyle/>
        <a:p>
          <a:endParaRPr lang="ru-RU"/>
        </a:p>
      </dgm:t>
    </dgm:pt>
    <dgm:pt modelId="{C7F5F77E-33A4-430E-BAD9-0800686DE8DB}" type="sibTrans" cxnId="{A80C5894-D547-4D42-A0D0-527CF91067AC}">
      <dgm:prSet/>
      <dgm:spPr/>
      <dgm:t>
        <a:bodyPr/>
        <a:lstStyle/>
        <a:p>
          <a:endParaRPr lang="ru-RU"/>
        </a:p>
      </dgm:t>
    </dgm:pt>
    <dgm:pt modelId="{2B9609BC-5114-4217-9EB1-09BE937203D7}">
      <dgm:prSet phldrT="[Текст]"/>
      <dgm:spPr/>
      <dgm:t>
        <a:bodyPr/>
        <a:lstStyle/>
        <a:p>
          <a:r>
            <a:rPr lang="ru-RU" dirty="0" smtClean="0"/>
            <a:t>Сайт на HTTPS отправляет сертификат</a:t>
          </a:r>
          <a:endParaRPr lang="ru-RU" dirty="0"/>
        </a:p>
      </dgm:t>
    </dgm:pt>
    <dgm:pt modelId="{D58D63B3-3AAA-45AD-843B-8F018B27908E}" type="parTrans" cxnId="{C938A246-E786-462B-98DE-D93104F1FD40}">
      <dgm:prSet/>
      <dgm:spPr/>
      <dgm:t>
        <a:bodyPr/>
        <a:lstStyle/>
        <a:p>
          <a:endParaRPr lang="ru-RU"/>
        </a:p>
      </dgm:t>
    </dgm:pt>
    <dgm:pt modelId="{F8B03658-D46D-4E2B-876B-ACD680818071}" type="sibTrans" cxnId="{C938A246-E786-462B-98DE-D93104F1FD40}">
      <dgm:prSet/>
      <dgm:spPr/>
      <dgm:t>
        <a:bodyPr/>
        <a:lstStyle/>
        <a:p>
          <a:endParaRPr lang="ru-RU"/>
        </a:p>
      </dgm:t>
    </dgm:pt>
    <dgm:pt modelId="{6DADE241-908B-4405-AA50-088C4D50BD36}">
      <dgm:prSet phldrT="[Текст]"/>
      <dgm:spPr/>
      <dgm:t>
        <a:bodyPr/>
        <a:lstStyle/>
        <a:p>
          <a:r>
            <a:rPr lang="ru-RU" dirty="0" smtClean="0"/>
            <a:t>Браузер проверяет подлинность сертификата в центре сертификации</a:t>
          </a:r>
          <a:endParaRPr lang="ru-RU" dirty="0"/>
        </a:p>
      </dgm:t>
    </dgm:pt>
    <dgm:pt modelId="{26363FD9-941E-4DD0-BA3F-37AB71D3B7A9}" type="parTrans" cxnId="{15E5ACF1-0BBD-4FF8-9F3B-B0CB8B863F9C}">
      <dgm:prSet/>
      <dgm:spPr/>
      <dgm:t>
        <a:bodyPr/>
        <a:lstStyle/>
        <a:p>
          <a:endParaRPr lang="ru-RU"/>
        </a:p>
      </dgm:t>
    </dgm:pt>
    <dgm:pt modelId="{737A822B-CF18-4B2E-8D36-00DAB5C47935}" type="sibTrans" cxnId="{15E5ACF1-0BBD-4FF8-9F3B-B0CB8B863F9C}">
      <dgm:prSet/>
      <dgm:spPr/>
      <dgm:t>
        <a:bodyPr/>
        <a:lstStyle/>
        <a:p>
          <a:endParaRPr lang="ru-RU"/>
        </a:p>
      </dgm:t>
    </dgm:pt>
    <dgm:pt modelId="{E8C4D541-6D31-4969-8C07-C0A7202FC7A8}">
      <dgm:prSet phldrT="[Текст]"/>
      <dgm:spPr/>
      <dgm:t>
        <a:bodyPr/>
        <a:lstStyle/>
        <a:p>
          <a:r>
            <a:rPr lang="ru-RU" dirty="0" smtClean="0"/>
            <a:t>Браузер и сайт договариваются о симметричном ключе при помощи асимметричного шифрования</a:t>
          </a:r>
          <a:endParaRPr lang="ru-RU" dirty="0"/>
        </a:p>
      </dgm:t>
    </dgm:pt>
    <dgm:pt modelId="{6868F9C7-E471-4D3D-ACF1-611684DED593}" type="parTrans" cxnId="{F9F4BE51-21EC-4F88-8C91-2B50EE287001}">
      <dgm:prSet/>
      <dgm:spPr/>
      <dgm:t>
        <a:bodyPr/>
        <a:lstStyle/>
        <a:p>
          <a:endParaRPr lang="ru-RU"/>
        </a:p>
      </dgm:t>
    </dgm:pt>
    <dgm:pt modelId="{10A93E5B-7E70-4E4B-AE3D-F6519A20E00F}" type="sibTrans" cxnId="{F9F4BE51-21EC-4F88-8C91-2B50EE287001}">
      <dgm:prSet/>
      <dgm:spPr/>
      <dgm:t>
        <a:bodyPr/>
        <a:lstStyle/>
        <a:p>
          <a:endParaRPr lang="ru-RU"/>
        </a:p>
      </dgm:t>
    </dgm:pt>
    <dgm:pt modelId="{BAA1FA9E-A60F-4C6F-8E5E-23A877C12D01}" type="pres">
      <dgm:prSet presAssocID="{91A421E5-59CD-494D-ABE1-DE7722AE555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D3BDC3-1351-4AE6-B304-A501D403CE82}" type="pres">
      <dgm:prSet presAssocID="{91A421E5-59CD-494D-ABE1-DE7722AE5551}" presName="dummyMaxCanvas" presStyleCnt="0">
        <dgm:presLayoutVars/>
      </dgm:prSet>
      <dgm:spPr/>
    </dgm:pt>
    <dgm:pt modelId="{95741212-5253-476B-B376-250DC159E135}" type="pres">
      <dgm:prSet presAssocID="{91A421E5-59CD-494D-ABE1-DE7722AE555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13AA29-17B5-4120-95A6-7932D85F93F9}" type="pres">
      <dgm:prSet presAssocID="{91A421E5-59CD-494D-ABE1-DE7722AE555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BBF3FE-966A-465D-83BF-2995A5469C23}" type="pres">
      <dgm:prSet presAssocID="{91A421E5-59CD-494D-ABE1-DE7722AE555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CCEC31-D19B-4DAF-82E0-ECDDFB08D756}" type="pres">
      <dgm:prSet presAssocID="{91A421E5-59CD-494D-ABE1-DE7722AE5551}" presName="FourNodes_4" presStyleLbl="node1" presStyleIdx="3" presStyleCnt="4" custLinFactNeighborX="0" custLinFactNeighborY="-21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C7293-DCBB-48D8-98DB-721A96C6A2EC}" type="pres">
      <dgm:prSet presAssocID="{91A421E5-59CD-494D-ABE1-DE7722AE555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DEBC3C-8EF0-4197-82F5-C7F5E443E8CD}" type="pres">
      <dgm:prSet presAssocID="{91A421E5-59CD-494D-ABE1-DE7722AE555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9CDFD8-8D3B-4720-9747-DE189AC182D5}" type="pres">
      <dgm:prSet presAssocID="{91A421E5-59CD-494D-ABE1-DE7722AE555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0D68D5-F469-44E8-88BB-94D0F6470C52}" type="pres">
      <dgm:prSet presAssocID="{91A421E5-59CD-494D-ABE1-DE7722AE555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60A3C2-1163-48EF-80B8-DB58BCB26A8B}" type="pres">
      <dgm:prSet presAssocID="{91A421E5-59CD-494D-ABE1-DE7722AE555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C594D8-D2B5-480C-928E-7806BAF1D855}" type="pres">
      <dgm:prSet presAssocID="{91A421E5-59CD-494D-ABE1-DE7722AE555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F946C3-262A-4C77-83FD-07E6C09FB65F}" type="pres">
      <dgm:prSet presAssocID="{91A421E5-59CD-494D-ABE1-DE7722AE555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5E5ACF1-0BBD-4FF8-9F3B-B0CB8B863F9C}" srcId="{91A421E5-59CD-494D-ABE1-DE7722AE5551}" destId="{6DADE241-908B-4405-AA50-088C4D50BD36}" srcOrd="2" destOrd="0" parTransId="{26363FD9-941E-4DD0-BA3F-37AB71D3B7A9}" sibTransId="{737A822B-CF18-4B2E-8D36-00DAB5C47935}"/>
    <dgm:cxn modelId="{02A4D151-77B9-4220-92B3-6D243F023AC2}" type="presOf" srcId="{91A421E5-59CD-494D-ABE1-DE7722AE5551}" destId="{BAA1FA9E-A60F-4C6F-8E5E-23A877C12D01}" srcOrd="0" destOrd="0" presId="urn:microsoft.com/office/officeart/2005/8/layout/vProcess5"/>
    <dgm:cxn modelId="{A80C5894-D547-4D42-A0D0-527CF91067AC}" srcId="{91A421E5-59CD-494D-ABE1-DE7722AE5551}" destId="{B426ADBF-E5CC-48DA-AA17-899CD7219B93}" srcOrd="0" destOrd="0" parTransId="{37C45C2A-DF0E-409E-9D39-07D4A8920E14}" sibTransId="{C7F5F77E-33A4-430E-BAD9-0800686DE8DB}"/>
    <dgm:cxn modelId="{7D88E210-8554-4E5D-8FD6-D91DEDC9657A}" type="presOf" srcId="{E8C4D541-6D31-4969-8C07-C0A7202FC7A8}" destId="{E4F946C3-262A-4C77-83FD-07E6C09FB65F}" srcOrd="1" destOrd="0" presId="urn:microsoft.com/office/officeart/2005/8/layout/vProcess5"/>
    <dgm:cxn modelId="{F0361CE0-414D-4005-9372-9FFAAE18CED6}" type="presOf" srcId="{6DADE241-908B-4405-AA50-088C4D50BD36}" destId="{22C594D8-D2B5-480C-928E-7806BAF1D855}" srcOrd="1" destOrd="0" presId="urn:microsoft.com/office/officeart/2005/8/layout/vProcess5"/>
    <dgm:cxn modelId="{E5642DF8-3ECC-4F36-9545-A42C7881EDD1}" type="presOf" srcId="{F8B03658-D46D-4E2B-876B-ACD680818071}" destId="{15DEBC3C-8EF0-4197-82F5-C7F5E443E8CD}" srcOrd="0" destOrd="0" presId="urn:microsoft.com/office/officeart/2005/8/layout/vProcess5"/>
    <dgm:cxn modelId="{F9F4BE51-21EC-4F88-8C91-2B50EE287001}" srcId="{91A421E5-59CD-494D-ABE1-DE7722AE5551}" destId="{E8C4D541-6D31-4969-8C07-C0A7202FC7A8}" srcOrd="3" destOrd="0" parTransId="{6868F9C7-E471-4D3D-ACF1-611684DED593}" sibTransId="{10A93E5B-7E70-4E4B-AE3D-F6519A20E00F}"/>
    <dgm:cxn modelId="{4CE6AB5B-2A87-471C-A401-2AABC62EB8A5}" type="presOf" srcId="{B426ADBF-E5CC-48DA-AA17-899CD7219B93}" destId="{95741212-5253-476B-B376-250DC159E135}" srcOrd="0" destOrd="0" presId="urn:microsoft.com/office/officeart/2005/8/layout/vProcess5"/>
    <dgm:cxn modelId="{D4581F39-7166-4DBB-9028-5DE2719AF547}" type="presOf" srcId="{2B9609BC-5114-4217-9EB1-09BE937203D7}" destId="{0013AA29-17B5-4120-95A6-7932D85F93F9}" srcOrd="0" destOrd="0" presId="urn:microsoft.com/office/officeart/2005/8/layout/vProcess5"/>
    <dgm:cxn modelId="{25C1FE15-ED58-4C2A-B9A0-84BA57071C7A}" type="presOf" srcId="{B426ADBF-E5CC-48DA-AA17-899CD7219B93}" destId="{1A0D68D5-F469-44E8-88BB-94D0F6470C52}" srcOrd="1" destOrd="0" presId="urn:microsoft.com/office/officeart/2005/8/layout/vProcess5"/>
    <dgm:cxn modelId="{AA616AE4-4ACA-48EA-901F-CAB6B342F891}" type="presOf" srcId="{6DADE241-908B-4405-AA50-088C4D50BD36}" destId="{6DBBF3FE-966A-465D-83BF-2995A5469C23}" srcOrd="0" destOrd="0" presId="urn:microsoft.com/office/officeart/2005/8/layout/vProcess5"/>
    <dgm:cxn modelId="{E710242D-D2C6-4014-A53F-92750A8DC8F8}" type="presOf" srcId="{737A822B-CF18-4B2E-8D36-00DAB5C47935}" destId="{B69CDFD8-8D3B-4720-9747-DE189AC182D5}" srcOrd="0" destOrd="0" presId="urn:microsoft.com/office/officeart/2005/8/layout/vProcess5"/>
    <dgm:cxn modelId="{B5C788E7-23C2-43A4-95A1-03E39A585369}" type="presOf" srcId="{E8C4D541-6D31-4969-8C07-C0A7202FC7A8}" destId="{7FCCEC31-D19B-4DAF-82E0-ECDDFB08D756}" srcOrd="0" destOrd="0" presId="urn:microsoft.com/office/officeart/2005/8/layout/vProcess5"/>
    <dgm:cxn modelId="{C938A246-E786-462B-98DE-D93104F1FD40}" srcId="{91A421E5-59CD-494D-ABE1-DE7722AE5551}" destId="{2B9609BC-5114-4217-9EB1-09BE937203D7}" srcOrd="1" destOrd="0" parTransId="{D58D63B3-3AAA-45AD-843B-8F018B27908E}" sibTransId="{F8B03658-D46D-4E2B-876B-ACD680818071}"/>
    <dgm:cxn modelId="{2ECC8951-4076-4A42-8C29-D1835E16F29B}" type="presOf" srcId="{C7F5F77E-33A4-430E-BAD9-0800686DE8DB}" destId="{1D9C7293-DCBB-48D8-98DB-721A96C6A2EC}" srcOrd="0" destOrd="0" presId="urn:microsoft.com/office/officeart/2005/8/layout/vProcess5"/>
    <dgm:cxn modelId="{A4F2C154-9829-4D99-A6CA-63454CBFB6ED}" type="presOf" srcId="{2B9609BC-5114-4217-9EB1-09BE937203D7}" destId="{EB60A3C2-1163-48EF-80B8-DB58BCB26A8B}" srcOrd="1" destOrd="0" presId="urn:microsoft.com/office/officeart/2005/8/layout/vProcess5"/>
    <dgm:cxn modelId="{18D4E1F8-A127-4B96-BC9B-D46D1EA29DD1}" type="presParOf" srcId="{BAA1FA9E-A60F-4C6F-8E5E-23A877C12D01}" destId="{98D3BDC3-1351-4AE6-B304-A501D403CE82}" srcOrd="0" destOrd="0" presId="urn:microsoft.com/office/officeart/2005/8/layout/vProcess5"/>
    <dgm:cxn modelId="{2F33889D-2612-4713-940D-38DEAB3279B8}" type="presParOf" srcId="{BAA1FA9E-A60F-4C6F-8E5E-23A877C12D01}" destId="{95741212-5253-476B-B376-250DC159E135}" srcOrd="1" destOrd="0" presId="urn:microsoft.com/office/officeart/2005/8/layout/vProcess5"/>
    <dgm:cxn modelId="{682A6274-65BC-489D-B93D-B7AFD55C1229}" type="presParOf" srcId="{BAA1FA9E-A60F-4C6F-8E5E-23A877C12D01}" destId="{0013AA29-17B5-4120-95A6-7932D85F93F9}" srcOrd="2" destOrd="0" presId="urn:microsoft.com/office/officeart/2005/8/layout/vProcess5"/>
    <dgm:cxn modelId="{C6F8EC9C-0843-48C6-B93E-02EDC7E9DC4B}" type="presParOf" srcId="{BAA1FA9E-A60F-4C6F-8E5E-23A877C12D01}" destId="{6DBBF3FE-966A-465D-83BF-2995A5469C23}" srcOrd="3" destOrd="0" presId="urn:microsoft.com/office/officeart/2005/8/layout/vProcess5"/>
    <dgm:cxn modelId="{BD25130A-3210-4DC0-8E85-B0682C1FF87D}" type="presParOf" srcId="{BAA1FA9E-A60F-4C6F-8E5E-23A877C12D01}" destId="{7FCCEC31-D19B-4DAF-82E0-ECDDFB08D756}" srcOrd="4" destOrd="0" presId="urn:microsoft.com/office/officeart/2005/8/layout/vProcess5"/>
    <dgm:cxn modelId="{66A3CB34-3764-4623-AFC2-BE3F4AE78E53}" type="presParOf" srcId="{BAA1FA9E-A60F-4C6F-8E5E-23A877C12D01}" destId="{1D9C7293-DCBB-48D8-98DB-721A96C6A2EC}" srcOrd="5" destOrd="0" presId="urn:microsoft.com/office/officeart/2005/8/layout/vProcess5"/>
    <dgm:cxn modelId="{E8BF3409-74B1-4B59-A332-69D7D9561EBA}" type="presParOf" srcId="{BAA1FA9E-A60F-4C6F-8E5E-23A877C12D01}" destId="{15DEBC3C-8EF0-4197-82F5-C7F5E443E8CD}" srcOrd="6" destOrd="0" presId="urn:microsoft.com/office/officeart/2005/8/layout/vProcess5"/>
    <dgm:cxn modelId="{AE9654E3-812A-4C1B-930A-897F5E8D505C}" type="presParOf" srcId="{BAA1FA9E-A60F-4C6F-8E5E-23A877C12D01}" destId="{B69CDFD8-8D3B-4720-9747-DE189AC182D5}" srcOrd="7" destOrd="0" presId="urn:microsoft.com/office/officeart/2005/8/layout/vProcess5"/>
    <dgm:cxn modelId="{CCA6B54C-64EC-47DE-9242-D249283FE7DE}" type="presParOf" srcId="{BAA1FA9E-A60F-4C6F-8E5E-23A877C12D01}" destId="{1A0D68D5-F469-44E8-88BB-94D0F6470C52}" srcOrd="8" destOrd="0" presId="urn:microsoft.com/office/officeart/2005/8/layout/vProcess5"/>
    <dgm:cxn modelId="{170933E8-7014-4B06-B907-5A66FE792A4E}" type="presParOf" srcId="{BAA1FA9E-A60F-4C6F-8E5E-23A877C12D01}" destId="{EB60A3C2-1163-48EF-80B8-DB58BCB26A8B}" srcOrd="9" destOrd="0" presId="urn:microsoft.com/office/officeart/2005/8/layout/vProcess5"/>
    <dgm:cxn modelId="{68592C05-A36C-41CB-B5B0-67E06AD2DADF}" type="presParOf" srcId="{BAA1FA9E-A60F-4C6F-8E5E-23A877C12D01}" destId="{22C594D8-D2B5-480C-928E-7806BAF1D855}" srcOrd="10" destOrd="0" presId="urn:microsoft.com/office/officeart/2005/8/layout/vProcess5"/>
    <dgm:cxn modelId="{62B57358-2FBB-4AB0-AAD8-0327599EBEFE}" type="presParOf" srcId="{BAA1FA9E-A60F-4C6F-8E5E-23A877C12D01}" destId="{E4F946C3-262A-4C77-83FD-07E6C09FB65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8A981A-1C09-403C-82E7-6805B3E3C219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</dgm:pt>
    <dgm:pt modelId="{0EAE37DD-A713-4E34-9C53-D2342349B1B8}">
      <dgm:prSet phldrT="[Текст]"/>
      <dgm:spPr/>
      <dgm:t>
        <a:bodyPr/>
        <a:lstStyle/>
        <a:p>
          <a:r>
            <a:rPr lang="ru-RU" dirty="0" smtClean="0"/>
            <a:t>Безопасное соединение</a:t>
          </a:r>
          <a:endParaRPr lang="ru-RU" dirty="0"/>
        </a:p>
      </dgm:t>
    </dgm:pt>
    <dgm:pt modelId="{A8AACCFD-3648-4214-BDBF-9F2013BA4035}" type="parTrans" cxnId="{FA20B7B1-573F-469E-96CA-2610BD9F8CB8}">
      <dgm:prSet/>
      <dgm:spPr/>
      <dgm:t>
        <a:bodyPr/>
        <a:lstStyle/>
        <a:p>
          <a:endParaRPr lang="ru-RU"/>
        </a:p>
      </dgm:t>
    </dgm:pt>
    <dgm:pt modelId="{446BD81E-B5AB-491C-9D42-D8376B46C89F}" type="sibTrans" cxnId="{FA20B7B1-573F-469E-96CA-2610BD9F8CB8}">
      <dgm:prSet/>
      <dgm:spPr/>
      <dgm:t>
        <a:bodyPr/>
        <a:lstStyle/>
        <a:p>
          <a:endParaRPr lang="ru-RU"/>
        </a:p>
      </dgm:t>
    </dgm:pt>
    <dgm:pt modelId="{A8862667-6992-46ED-8FB7-DCF8E19279FA}">
      <dgm:prSet phldrT="[Текст]"/>
      <dgm:spPr/>
      <dgm:t>
        <a:bodyPr/>
        <a:lstStyle/>
        <a:p>
          <a:r>
            <a:rPr lang="ru-RU" smtClean="0"/>
            <a:t>установлено</a:t>
          </a:r>
          <a:endParaRPr lang="ru-RU" dirty="0"/>
        </a:p>
      </dgm:t>
    </dgm:pt>
    <dgm:pt modelId="{F3E4F101-BEA7-4DE6-A8DF-4BCFA2711ABF}" type="parTrans" cxnId="{527687C3-6274-4BEA-8235-43DFA342B85B}">
      <dgm:prSet/>
      <dgm:spPr/>
      <dgm:t>
        <a:bodyPr/>
        <a:lstStyle/>
        <a:p>
          <a:endParaRPr lang="ru-RU"/>
        </a:p>
      </dgm:t>
    </dgm:pt>
    <dgm:pt modelId="{A4BFB6EB-4AD4-40F7-9D17-40EE5DE48B14}" type="sibTrans" cxnId="{527687C3-6274-4BEA-8235-43DFA342B85B}">
      <dgm:prSet/>
      <dgm:spPr/>
      <dgm:t>
        <a:bodyPr/>
        <a:lstStyle/>
        <a:p>
          <a:endParaRPr lang="ru-RU"/>
        </a:p>
      </dgm:t>
    </dgm:pt>
    <dgm:pt modelId="{2B2D8C55-E873-4F31-9EB3-D2E0E2BE5DD8}" type="pres">
      <dgm:prSet presAssocID="{358A981A-1C09-403C-82E7-6805B3E3C219}" presName="compositeShape" presStyleCnt="0">
        <dgm:presLayoutVars>
          <dgm:chMax val="2"/>
          <dgm:dir/>
          <dgm:resizeHandles val="exact"/>
        </dgm:presLayoutVars>
      </dgm:prSet>
      <dgm:spPr/>
    </dgm:pt>
    <dgm:pt modelId="{3FD3AE8E-6037-4544-BE0E-3BE7AB550630}" type="pres">
      <dgm:prSet presAssocID="{358A981A-1C09-403C-82E7-6805B3E3C219}" presName="ribbon" presStyleLbl="node1" presStyleIdx="0" presStyleCnt="1" custLinFactNeighborY="554"/>
      <dgm:spPr/>
    </dgm:pt>
    <dgm:pt modelId="{3C2EEDCD-E2B9-4E37-869A-2672C7D96A07}" type="pres">
      <dgm:prSet presAssocID="{358A981A-1C09-403C-82E7-6805B3E3C219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9A76B2-9948-4CB1-B527-99B950B80AD0}" type="pres">
      <dgm:prSet presAssocID="{358A981A-1C09-403C-82E7-6805B3E3C219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7687C3-6274-4BEA-8235-43DFA342B85B}" srcId="{358A981A-1C09-403C-82E7-6805B3E3C219}" destId="{A8862667-6992-46ED-8FB7-DCF8E19279FA}" srcOrd="1" destOrd="0" parTransId="{F3E4F101-BEA7-4DE6-A8DF-4BCFA2711ABF}" sibTransId="{A4BFB6EB-4AD4-40F7-9D17-40EE5DE48B14}"/>
    <dgm:cxn modelId="{0EC6147C-4E33-449A-BD21-099F9F921F71}" type="presOf" srcId="{358A981A-1C09-403C-82E7-6805B3E3C219}" destId="{2B2D8C55-E873-4F31-9EB3-D2E0E2BE5DD8}" srcOrd="0" destOrd="0" presId="urn:microsoft.com/office/officeart/2005/8/layout/arrow6"/>
    <dgm:cxn modelId="{FA20B7B1-573F-469E-96CA-2610BD9F8CB8}" srcId="{358A981A-1C09-403C-82E7-6805B3E3C219}" destId="{0EAE37DD-A713-4E34-9C53-D2342349B1B8}" srcOrd="0" destOrd="0" parTransId="{A8AACCFD-3648-4214-BDBF-9F2013BA4035}" sibTransId="{446BD81E-B5AB-491C-9D42-D8376B46C89F}"/>
    <dgm:cxn modelId="{6D00D4D2-DBD6-4134-8D59-22E95E4B7CFC}" type="presOf" srcId="{0EAE37DD-A713-4E34-9C53-D2342349B1B8}" destId="{3C2EEDCD-E2B9-4E37-869A-2672C7D96A07}" srcOrd="0" destOrd="0" presId="urn:microsoft.com/office/officeart/2005/8/layout/arrow6"/>
    <dgm:cxn modelId="{894CF9EF-B3AF-4580-A64A-7ACEC83B9D9D}" type="presOf" srcId="{A8862667-6992-46ED-8FB7-DCF8E19279FA}" destId="{B59A76B2-9948-4CB1-B527-99B950B80AD0}" srcOrd="0" destOrd="0" presId="urn:microsoft.com/office/officeart/2005/8/layout/arrow6"/>
    <dgm:cxn modelId="{C68674BD-B0E7-462E-8844-BB248123A116}" type="presParOf" srcId="{2B2D8C55-E873-4F31-9EB3-D2E0E2BE5DD8}" destId="{3FD3AE8E-6037-4544-BE0E-3BE7AB550630}" srcOrd="0" destOrd="0" presId="urn:microsoft.com/office/officeart/2005/8/layout/arrow6"/>
    <dgm:cxn modelId="{7627F8ED-2602-450E-9B30-AB7FF10855CC}" type="presParOf" srcId="{2B2D8C55-E873-4F31-9EB3-D2E0E2BE5DD8}" destId="{3C2EEDCD-E2B9-4E37-869A-2672C7D96A07}" srcOrd="1" destOrd="0" presId="urn:microsoft.com/office/officeart/2005/8/layout/arrow6"/>
    <dgm:cxn modelId="{9DA2B1AB-01F8-4CF5-B4C5-34DA04E7A2E4}" type="presParOf" srcId="{2B2D8C55-E873-4F31-9EB3-D2E0E2BE5DD8}" destId="{B59A76B2-9948-4CB1-B527-99B950B80AD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98F56-72D6-494D-9CD8-26BDAD015DDD}">
      <dsp:nvSpPr>
        <dsp:cNvPr id="0" name=""/>
        <dsp:cNvSpPr/>
      </dsp:nvSpPr>
      <dsp:spPr>
        <a:xfrm>
          <a:off x="0" y="0"/>
          <a:ext cx="5441968" cy="1779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Пользователь посылает запрос на сервер</a:t>
          </a:r>
          <a:endParaRPr lang="ru-RU" sz="2600" kern="1200" dirty="0"/>
        </a:p>
      </dsp:txBody>
      <dsp:txXfrm>
        <a:off x="52123" y="52123"/>
        <a:ext cx="3602601" cy="1675364"/>
      </dsp:txXfrm>
    </dsp:sp>
    <dsp:sp modelId="{98188263-DA36-4BB4-9E3F-8955A352A40D}">
      <dsp:nvSpPr>
        <dsp:cNvPr id="0" name=""/>
        <dsp:cNvSpPr/>
      </dsp:nvSpPr>
      <dsp:spPr>
        <a:xfrm>
          <a:off x="960347" y="2175080"/>
          <a:ext cx="5441968" cy="1779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Сервер получает запрос, обрабатывает его и направляет ответ</a:t>
          </a:r>
          <a:endParaRPr lang="ru-RU" sz="2600" kern="1200" dirty="0"/>
        </a:p>
      </dsp:txBody>
      <dsp:txXfrm>
        <a:off x="1012470" y="2227203"/>
        <a:ext cx="3220628" cy="1675364"/>
      </dsp:txXfrm>
    </dsp:sp>
    <dsp:sp modelId="{F95E0A87-7738-4559-A546-35B4EE897622}">
      <dsp:nvSpPr>
        <dsp:cNvPr id="0" name=""/>
        <dsp:cNvSpPr/>
      </dsp:nvSpPr>
      <dsp:spPr>
        <a:xfrm>
          <a:off x="4483337" y="1477919"/>
          <a:ext cx="760514" cy="9988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4654453" y="1477919"/>
        <a:ext cx="418282" cy="810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AE8E-6037-4544-BE0E-3BE7AB550630}">
      <dsp:nvSpPr>
        <dsp:cNvPr id="0" name=""/>
        <dsp:cNvSpPr/>
      </dsp:nvSpPr>
      <dsp:spPr>
        <a:xfrm>
          <a:off x="0" y="182880"/>
          <a:ext cx="4901063" cy="1960425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EDCD-E2B9-4E37-869A-2672C7D96A07}">
      <dsp:nvSpPr>
        <dsp:cNvPr id="0" name=""/>
        <dsp:cNvSpPr/>
      </dsp:nvSpPr>
      <dsp:spPr>
        <a:xfrm>
          <a:off x="588127" y="530326"/>
          <a:ext cx="1617350" cy="9606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4676" rIns="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Пользователь</a:t>
          </a:r>
          <a:endParaRPr lang="ru-RU" sz="2100" kern="1200" dirty="0"/>
        </a:p>
      </dsp:txBody>
      <dsp:txXfrm>
        <a:off x="588127" y="530326"/>
        <a:ext cx="1617350" cy="960608"/>
      </dsp:txXfrm>
    </dsp:sp>
    <dsp:sp modelId="{B59A76B2-9948-4CB1-B527-99B950B80AD0}">
      <dsp:nvSpPr>
        <dsp:cNvPr id="0" name=""/>
        <dsp:cNvSpPr/>
      </dsp:nvSpPr>
      <dsp:spPr>
        <a:xfrm>
          <a:off x="2450531" y="843994"/>
          <a:ext cx="1911414" cy="9606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4676" rIns="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получил ответ</a:t>
          </a:r>
          <a:endParaRPr lang="ru-RU" sz="2100" kern="1200" dirty="0"/>
        </a:p>
      </dsp:txBody>
      <dsp:txXfrm>
        <a:off x="2450531" y="843994"/>
        <a:ext cx="1911414" cy="960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41212-5253-476B-B376-250DC159E135}">
      <dsp:nvSpPr>
        <dsp:cNvPr id="0" name=""/>
        <dsp:cNvSpPr/>
      </dsp:nvSpPr>
      <dsp:spPr>
        <a:xfrm>
          <a:off x="0" y="0"/>
          <a:ext cx="5121852" cy="870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Браузер пользователя просит предоставить SSL-сертификат</a:t>
          </a:r>
          <a:r>
            <a:rPr lang="en-US" sz="1500" kern="1200" dirty="0" smtClean="0"/>
            <a:t> (</a:t>
          </a:r>
          <a:r>
            <a:rPr lang="ru-RU" sz="1500" kern="1200" dirty="0" smtClean="0"/>
            <a:t>SSL — криптографический протокол, который подразумевает </a:t>
          </a:r>
          <a:r>
            <a:rPr lang="ru-RU" sz="1500" kern="1200" dirty="0" smtClean="0"/>
            <a:t>безопасную </a:t>
          </a:r>
          <a:r>
            <a:rPr lang="ru-RU" sz="1500" kern="1200" dirty="0" smtClean="0"/>
            <a:t>связь</a:t>
          </a:r>
          <a:r>
            <a:rPr lang="en-US" sz="1500" kern="1200" dirty="0" smtClean="0"/>
            <a:t>)</a:t>
          </a:r>
          <a:endParaRPr lang="ru-RU" sz="1500" kern="1200" dirty="0"/>
        </a:p>
      </dsp:txBody>
      <dsp:txXfrm>
        <a:off x="25482" y="25482"/>
        <a:ext cx="4109503" cy="819068"/>
      </dsp:txXfrm>
    </dsp:sp>
    <dsp:sp modelId="{0013AA29-17B5-4120-95A6-7932D85F93F9}">
      <dsp:nvSpPr>
        <dsp:cNvPr id="0" name=""/>
        <dsp:cNvSpPr/>
      </dsp:nvSpPr>
      <dsp:spPr>
        <a:xfrm>
          <a:off x="428955" y="1028219"/>
          <a:ext cx="5121852" cy="870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Сайт на HTTPS отправляет сертификат</a:t>
          </a:r>
          <a:endParaRPr lang="ru-RU" sz="1500" kern="1200" dirty="0"/>
        </a:p>
      </dsp:txBody>
      <dsp:txXfrm>
        <a:off x="454437" y="1053701"/>
        <a:ext cx="4076412" cy="819068"/>
      </dsp:txXfrm>
    </dsp:sp>
    <dsp:sp modelId="{6DBBF3FE-966A-465D-83BF-2995A5469C23}">
      <dsp:nvSpPr>
        <dsp:cNvPr id="0" name=""/>
        <dsp:cNvSpPr/>
      </dsp:nvSpPr>
      <dsp:spPr>
        <a:xfrm>
          <a:off x="851508" y="2056439"/>
          <a:ext cx="5121852" cy="870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Браузер проверяет подлинность сертификата в центре сертификации</a:t>
          </a:r>
          <a:endParaRPr lang="ru-RU" sz="1500" kern="1200" dirty="0"/>
        </a:p>
      </dsp:txBody>
      <dsp:txXfrm>
        <a:off x="876990" y="2081921"/>
        <a:ext cx="4082815" cy="819068"/>
      </dsp:txXfrm>
    </dsp:sp>
    <dsp:sp modelId="{7FCCEC31-D19B-4DAF-82E0-ECDDFB08D756}">
      <dsp:nvSpPr>
        <dsp:cNvPr id="0" name=""/>
        <dsp:cNvSpPr/>
      </dsp:nvSpPr>
      <dsp:spPr>
        <a:xfrm>
          <a:off x="1280463" y="3066327"/>
          <a:ext cx="5121852" cy="870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Браузер и сайт договариваются о симметричном ключе при помощи асимметричного шифрования</a:t>
          </a:r>
          <a:endParaRPr lang="ru-RU" sz="1500" kern="1200" dirty="0"/>
        </a:p>
      </dsp:txBody>
      <dsp:txXfrm>
        <a:off x="1305945" y="3091809"/>
        <a:ext cx="4076412" cy="819068"/>
      </dsp:txXfrm>
    </dsp:sp>
    <dsp:sp modelId="{1D9C7293-DCBB-48D8-98DB-721A96C6A2EC}">
      <dsp:nvSpPr>
        <dsp:cNvPr id="0" name=""/>
        <dsp:cNvSpPr/>
      </dsp:nvSpPr>
      <dsp:spPr>
        <a:xfrm>
          <a:off x="4556331" y="666365"/>
          <a:ext cx="565520" cy="5655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/>
        </a:p>
      </dsp:txBody>
      <dsp:txXfrm>
        <a:off x="4683573" y="666365"/>
        <a:ext cx="311036" cy="425554"/>
      </dsp:txXfrm>
    </dsp:sp>
    <dsp:sp modelId="{15DEBC3C-8EF0-4197-82F5-C7F5E443E8CD}">
      <dsp:nvSpPr>
        <dsp:cNvPr id="0" name=""/>
        <dsp:cNvSpPr/>
      </dsp:nvSpPr>
      <dsp:spPr>
        <a:xfrm>
          <a:off x="4985287" y="1694585"/>
          <a:ext cx="565520" cy="5655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/>
        </a:p>
      </dsp:txBody>
      <dsp:txXfrm>
        <a:off x="5112529" y="1694585"/>
        <a:ext cx="311036" cy="425554"/>
      </dsp:txXfrm>
    </dsp:sp>
    <dsp:sp modelId="{B69CDFD8-8D3B-4720-9747-DE189AC182D5}">
      <dsp:nvSpPr>
        <dsp:cNvPr id="0" name=""/>
        <dsp:cNvSpPr/>
      </dsp:nvSpPr>
      <dsp:spPr>
        <a:xfrm>
          <a:off x="5407840" y="2722804"/>
          <a:ext cx="565520" cy="5655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/>
        </a:p>
      </dsp:txBody>
      <dsp:txXfrm>
        <a:off x="5535082" y="2722804"/>
        <a:ext cx="311036" cy="4255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AE8E-6037-4544-BE0E-3BE7AB550630}">
      <dsp:nvSpPr>
        <dsp:cNvPr id="0" name=""/>
        <dsp:cNvSpPr/>
      </dsp:nvSpPr>
      <dsp:spPr>
        <a:xfrm>
          <a:off x="0" y="87838"/>
          <a:ext cx="3171208" cy="1268483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EDCD-E2B9-4E37-869A-2672C7D96A07}">
      <dsp:nvSpPr>
        <dsp:cNvPr id="0" name=""/>
        <dsp:cNvSpPr/>
      </dsp:nvSpPr>
      <dsp:spPr>
        <a:xfrm>
          <a:off x="380545" y="302795"/>
          <a:ext cx="1046498" cy="6215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Безопасное соединение</a:t>
          </a:r>
          <a:endParaRPr lang="ru-RU" sz="1600" kern="1200" dirty="0"/>
        </a:p>
      </dsp:txBody>
      <dsp:txXfrm>
        <a:off x="380545" y="302795"/>
        <a:ext cx="1046498" cy="621556"/>
      </dsp:txXfrm>
    </dsp:sp>
    <dsp:sp modelId="{B59A76B2-9948-4CB1-B527-99B950B80AD0}">
      <dsp:nvSpPr>
        <dsp:cNvPr id="0" name=""/>
        <dsp:cNvSpPr/>
      </dsp:nvSpPr>
      <dsp:spPr>
        <a:xfrm>
          <a:off x="1585604" y="505753"/>
          <a:ext cx="1236771" cy="6215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установлено</a:t>
          </a:r>
          <a:endParaRPr lang="ru-RU" sz="1600" kern="1200" dirty="0"/>
        </a:p>
      </dsp:txBody>
      <dsp:txXfrm>
        <a:off x="1585604" y="505753"/>
        <a:ext cx="1236771" cy="621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2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6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0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47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9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8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83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33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16EC-0674-44E5-BB44-BFF9E34D1DA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5610-DFBD-462D-B6CB-A2477337F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3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07" y="1282890"/>
            <a:ext cx="2306473" cy="23064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890"/>
            <a:ext cx="2434987" cy="2434987"/>
          </a:xfrm>
          <a:prstGeom prst="rect">
            <a:avLst/>
          </a:prstGeom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102327865"/>
              </p:ext>
            </p:extLst>
          </p:nvPr>
        </p:nvGraphicFramePr>
        <p:xfrm>
          <a:off x="3000991" y="523037"/>
          <a:ext cx="6402316" cy="3954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560747879"/>
              </p:ext>
            </p:extLst>
          </p:nvPr>
        </p:nvGraphicFramePr>
        <p:xfrm>
          <a:off x="4067791" y="4477728"/>
          <a:ext cx="4901063" cy="233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8" name="Группа 7"/>
          <p:cNvGrpSpPr/>
          <p:nvPr/>
        </p:nvGrpSpPr>
        <p:grpSpPr>
          <a:xfrm rot="10800000">
            <a:off x="4020782" y="1860026"/>
            <a:ext cx="810298" cy="913654"/>
            <a:chOff x="4285221" y="1398971"/>
            <a:chExt cx="1156747" cy="1156747"/>
          </a:xfrm>
        </p:grpSpPr>
        <p:sp>
          <p:nvSpPr>
            <p:cNvPr id="9" name="Стрелка вниз 8"/>
            <p:cNvSpPr/>
            <p:nvPr/>
          </p:nvSpPr>
          <p:spPr>
            <a:xfrm>
              <a:off x="4285221" y="1398971"/>
              <a:ext cx="1156747" cy="115674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Стрелка вниз 4"/>
            <p:cNvSpPr txBox="1"/>
            <p:nvPr/>
          </p:nvSpPr>
          <p:spPr>
            <a:xfrm>
              <a:off x="4545489" y="1398971"/>
              <a:ext cx="636211" cy="870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760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07" y="1282890"/>
            <a:ext cx="2306473" cy="23064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890"/>
            <a:ext cx="2434987" cy="2434987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054427962"/>
              </p:ext>
            </p:extLst>
          </p:nvPr>
        </p:nvGraphicFramePr>
        <p:xfrm>
          <a:off x="3000991" y="523037"/>
          <a:ext cx="6402316" cy="3954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39134621"/>
              </p:ext>
            </p:extLst>
          </p:nvPr>
        </p:nvGraphicFramePr>
        <p:xfrm>
          <a:off x="4814551" y="4477728"/>
          <a:ext cx="3171209" cy="143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" y="5907834"/>
            <a:ext cx="1187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Ключ шифрует данные – мошенники не могут получить доступ к паролям и номерам кредитных карт пользователей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каждого соединения с сайтом создается новый секретный ключ. Его нельзя перехватить – сайт и браузер договариваются о ключе тайно. И невозможно подобрать – обычно это набор из 100 и более букв и цифр.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1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112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Blink CoLT</dc:creator>
  <cp:lastModifiedBy>Blink CoLT</cp:lastModifiedBy>
  <cp:revision>6</cp:revision>
  <dcterms:created xsi:type="dcterms:W3CDTF">2022-04-16T16:43:37Z</dcterms:created>
  <dcterms:modified xsi:type="dcterms:W3CDTF">2022-04-17T19:32:19Z</dcterms:modified>
</cp:coreProperties>
</file>