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7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7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0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6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2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E9BC3-B854-4468-9DBB-3F20A0309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0127" y="398303"/>
            <a:ext cx="8081873" cy="6061404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765860-0728-4A33-BF3A-5B5881F5E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R.I.A : </a:t>
            </a:r>
            <a:r>
              <a:rPr lang="fr-FR" sz="4800" dirty="0" err="1"/>
              <a:t>JetStream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1EDE75-9F6B-4F29-B8B0-4062EA63E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fontScale="62500" lnSpcReduction="20000"/>
          </a:bodyPr>
          <a:lstStyle/>
          <a:p>
            <a:r>
              <a:rPr lang="fr-FR" sz="2000" dirty="0"/>
              <a:t>Mathieu Duse</a:t>
            </a:r>
          </a:p>
          <a:p>
            <a:r>
              <a:rPr lang="fr-FR" sz="2000" dirty="0"/>
              <a:t>Salah </a:t>
            </a:r>
            <a:r>
              <a:rPr lang="fr-FR" sz="2000" dirty="0" err="1"/>
              <a:t>Gherraz</a:t>
            </a:r>
            <a:endParaRPr lang="fr-FR" sz="2000" dirty="0"/>
          </a:p>
          <a:p>
            <a:r>
              <a:rPr lang="fr-FR" sz="2000" dirty="0"/>
              <a:t>Lucas Richomme</a:t>
            </a:r>
          </a:p>
          <a:p>
            <a:r>
              <a:rPr lang="fr-FR" sz="2000" dirty="0"/>
              <a:t>Bruno </a:t>
            </a:r>
            <a:r>
              <a:rPr lang="fr-FR" sz="2000" dirty="0" err="1"/>
              <a:t>Viellard</a:t>
            </a:r>
            <a:endParaRPr lang="fr-FR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C15DE2-01FF-475E-B733-92947BDA2BB5}"/>
              </a:ext>
            </a:extLst>
          </p:cNvPr>
          <p:cNvSpPr txBox="1"/>
          <p:nvPr/>
        </p:nvSpPr>
        <p:spPr>
          <a:xfrm>
            <a:off x="477981" y="914400"/>
            <a:ext cx="36321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R.I.A (Rush </a:t>
            </a:r>
            <a:r>
              <a:rPr lang="fr-FR" sz="1300" dirty="0" err="1"/>
              <a:t>Into</a:t>
            </a:r>
            <a:r>
              <a:rPr lang="fr-FR" sz="1300" dirty="0"/>
              <a:t> Air) : </a:t>
            </a:r>
            <a:r>
              <a:rPr lang="fr-FR" sz="1300" dirty="0" err="1"/>
              <a:t>JetStream</a:t>
            </a:r>
            <a:r>
              <a:rPr lang="fr-FR" sz="1300" dirty="0"/>
              <a:t> </a:t>
            </a:r>
          </a:p>
          <a:p>
            <a:r>
              <a:rPr lang="fr-FR" sz="1300" dirty="0"/>
              <a:t>Est un jeu de plateforme contre-la-montre où il faut sauver le père de la protagoniste nommée Aria : "Il y a 15.3 années, mon père fut emporté par les vents maléfiques. Mais aujourd'hui je vais le sauver grâce à mes pouvoirs du vent"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3820545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3F24"/>
      </a:dk2>
      <a:lt2>
        <a:srgbClr val="F0EFF2"/>
      </a:lt2>
      <a:accent1>
        <a:srgbClr val="87AC55"/>
      </a:accent1>
      <a:accent2>
        <a:srgbClr val="A4A53E"/>
      </a:accent2>
      <a:accent3>
        <a:srgbClr val="D49436"/>
      </a:accent3>
      <a:accent4>
        <a:srgbClr val="E36F56"/>
      </a:accent4>
      <a:accent5>
        <a:srgbClr val="E87490"/>
      </a:accent5>
      <a:accent6>
        <a:srgbClr val="E356B2"/>
      </a:accent6>
      <a:hlink>
        <a:srgbClr val="977DB9"/>
      </a:hlink>
      <a:folHlink>
        <a:srgbClr val="89898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R.I.A : JetStream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R.I.A : JetStream</dc:title>
  <dc:creator>mathieu duse</dc:creator>
  <cp:lastModifiedBy>mathieu duse</cp:lastModifiedBy>
  <cp:revision>2</cp:revision>
  <dcterms:created xsi:type="dcterms:W3CDTF">2020-02-06T15:23:32Z</dcterms:created>
  <dcterms:modified xsi:type="dcterms:W3CDTF">2020-02-06T15:31:58Z</dcterms:modified>
</cp:coreProperties>
</file>