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an Victor" initials="RV" lastIdx="1" clrIdx="0">
    <p:extLst>
      <p:ext uri="{19B8F6BF-5375-455C-9EA6-DF929625EA0E}">
        <p15:presenceInfo xmlns:p15="http://schemas.microsoft.com/office/powerpoint/2012/main" userId="e4a45b1db75c3d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3E"/>
    <a:srgbClr val="00A249"/>
    <a:srgbClr val="D9D9D9"/>
    <a:srgbClr val="0078D2"/>
    <a:srgbClr val="0038A8"/>
    <a:srgbClr val="CAB5A2"/>
    <a:srgbClr val="C1BEC6"/>
    <a:srgbClr val="0086EA"/>
    <a:srgbClr val="005DA2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93" d="100"/>
          <a:sy n="93" d="100"/>
        </p:scale>
        <p:origin x="16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4T13:11:28.622"/>
    </inkml:context>
    <inkml:brush xml:id="br0">
      <inkml:brushProperty name="width" value="0.025" units="cm"/>
      <inkml:brushProperty name="height" value="0.025" units="cm"/>
      <inkml:brushProperty name="color" value="#0038A8"/>
      <inkml:brushProperty name="ignorePressure" value="1"/>
    </inkml:brush>
  </inkml:definitions>
  <inkml:trace contextRef="#ctx0" brushRef="#br0">122 27,'-4'0,"1"-1,-1 1,0-1,1 0,-1 0,1 0,-1-1,1 1,0-1,-1 0,1 0,0 0,-3-2,0 2,-1 0,1 1,-1 0,1 1,-1-1,-12 2,18-1,1 0,-1 0,1 0,0 0,-1 0,1 0,0-1,-1 2,1-1,-1 0,1 0,0 0,-1 0,1 0,0 0,-1 0,1 0,0 0,-1 1,1-1,0 0,-1 0,1 0,0 1,-1-1,1 0,0 1,0-1,-1 0,1 0,0 1,0-1,0 0,0 1,-1-1,1 0,0 1,0-1,0 1,0-1,0 0,0 1,0-1,0 0,0 1,0-1,0 1,0-1,0 0,0 1,0-1,1 0,-1 1,0-1,0 0,0 1,0-1,1 0,-1 1,0-1,0 0,1 0,-1 1,0-1,1 1,25 27,-11-12,-13-12,12 18,-14-21,1-1,-1 1,1 0,-1-1,0 1,1-1,-1 1,1-1,-1 1,1-1,-1 1,1-1,-1 0,1 1,0-1,-1 0,1 1,0-1,-1 0,1 0,0 1,-1-1,1 0,0 0,-1 0,1 0,1 0,-21-44,19 44,0 0,0 0,0 0,0-1,0 1,0 0,0 0,0 0,0 0,0-1,0 1,0 0,0 0,0 0,0 0,0-1,0 1,0 0,0 0,0 0,0-1,0 1,0 0,0 0,0 0,0 0,0-1,0 1,-1 0,1 0,0 0,0 0,0 0,0 0,0-1,0 1,-1 0,1 0,0 0,0 0,0 0,0 0,-1 0,1 0,0 0,0 0,0 0,0 0,-1 0,1 0,0 0,0 0,0 0,0 0,0 0,0 0,0 0,0 0,0 0,1 0,-1 0,0 0,0 0,0 0,0 0,0 0,0 0,0 0,0 0,0 0,1 0,-1 0,0 0,0 0,0 0,0 0,0 0,0 0,0 0,0 1,0-1,0 0,0 0,0 0,0 0,1 0,-1 0,0 0,0 0,0 0,0 0,0 1,0-1,0 0,0 0,0 0,0 0,0 0,0 0,0 0,0 0,0 1,0-1,0 0,-1 0,1 0,0 0,0 0,0 0,0 0,0 0,0 0,0 0,0 1,0-1,0 0,0 0,0 0,0 0,-1 0,1 0,0 0,1-1,-1 1,0 0,0-1,0 1,0-1,0 1,0 0,0-1,0 1,0 0,0-1,0 1,0-1,0 1,0 0,0-1,0 1,0 0,0-1,-1 1,1-1,0 1,0 0,0 0,-1-1,1 1,0 0,0-1,-1 1,1 0,0 0,-1-1,1 1,0 0,-1 0,1-1,0 1,0 0,0-1,-1 1,1 0,0-1,0 1,0 0,-1-1,1 1,0 0,0 0,-1-1,1 1,0 0,-1 0,1 0,0-1,-1 1,1 0,0 0,-1 0,1 0,0 0,-1 0,1 0,0-1,-1 1,1 0,0 0,-1 0,1 1,0-1,-1 0,1 0,-1 0,1 0,0 0,-1 0,1 0,0 1,0-1,-1 0,1 0,0 0,-1 1,1-1,0 0,0 0,-1 1,2 0,-1-1,1 1,-1-1,1 1,0-1,0 1,-1-1,1 0,0 1,0-1,-1 0,1 0,0 0,0 1,-1-1,1 0,0 0,0 0,0 0,-1 0,1-1,0 1,0 0,0 0,1-1,9-3,-11 4,0 0,0 0,0-1,0 1,0 0,0 0,0 0,0-1,0 1,0 0,0 0,0-1,0 1,0 0,0 0,0 0,0-1,0 1,-1 0,1 0,0 0,0-1,0 1,0 0,0 0,0 0,-1-1,1 1,0 0,0 0,0 0,-1 0,1 0,0 0,0-1,0 1,-1 0,1 0,0 0,0 0,-1 0,1 0,0 0,-6-1,11 7,1-2,-9-11,-8-3,10 9,1 1,0 0,-1 0,1-1,0 1,-1 0,1 0,-1-1,1 1,0 0,-1 0,1 0,-1 0,1-1,-1 1,1 0,-1 0,1 0,0 0,-1 0,1 0,-1 0,1 1,-1-1,1 0,-1 0,1 0,0 0,-1 0,1 1,-1-1,10 5,-5-5,-8-7,4 7,-1 0,1-1,0 1,0 0,0 0,0 0,0 0,0 0,-1 0,1 0,0 0,0 0,0-1,0 1,0 0,0 0,0 0,0 0,0 0,0 0,0-1,0 1,0 0,-1 0,1 0,0 0,0 0,0-1,0 1,0 0,1 0,-1 0,0 0,0 0,0-1,0 1,0 0,0 0,0 0,0 0,0 0,0 0,0-1,0 1,0 0,0 0,1 0,-1 0,0 0,0 0,0 0,0 0,0 0,0 0,1-1,-1 1,0 0,0 0,0 0,0 0,0 0,1 0,-1 0,0 0,0 0,0 0,0 0,0 0,1 0,-1 0,0 0,0 0,-1 0,1-1,0 1,0 0,0 0,0 0,0-1,0 1,-1 0,1 0,0 0,0 0,0-1,0 1,-1 0,1 0,0 0,0 0,-1 0,1 0,0 0,0-1,0 1,-1 0,1 0,0 0,0 0,-1 0,1 0,0 0,0 0,-1 0,1 0,0 1,0-1,0 0,-1 0,1 0,0 0,0 0,-1 0,1 0,0 0,0 1,0-1,0 0,-1 0,1 0,0 0,0 1,0-1,0 0,0 0,0 1,-1-1,1 0,0 0,0 0,0 1,0-1,0 0,0 0,0 1,-5-6,5 5,0 0,0 0,0 0,0 0,0 0,0 0,-1 0,1 0,0-1,0 1,0 0,0 0,0 0,0 0,-1 0,1 0,0 0,0 0,0 0,0 0,0 0,0 0,0 0,-1 0,1 0,0 0,0 0,0 1,0-1,0 0,0 0,0 0,-1 0,1 0,0 0,0 0,0 0,0 0,0 0,0 0,0 1,0-1,0 0,0 0,0 0,-1 0,1 0,0 0,0 0,0 1,0-1,0 0,0 0,0 0,0 0,0 0,0 0,0 0,0 1,0-1,0 0,0 0,1 0,-1 0,0 0,0 1,-1-1,-2 4,13-4,-8 1,0 1,-1 0,1-1,0 1,1-1,-1 1,0-1,0 0,4 2,1-5,-3 5,-4-3,0 0,0 0,0 0,0 0,0 0,0 0,0 0,0 0,0 0,1 0,-1 0,0 0,0 1,0-1,0 0,0 0,0 0,0 0,0 0,0 0,1 0,-1 0,0 0,0 0,0 0,0 0,0 0,0 0,0 0,0-1,1 1,-1 0,0 0,0 0,0 0,0 0,0 0,0 0,0 0,0 0,0 0,0 0,0 0,1 0,-1-1,0 1,0 0,0 0,0 0,0 0,0 0,0 0,0 0,0 0,0 0,0-1,0 1,0 0,0 0,0 0,0 0,0 0,0 0,0 0,0 0,0-1,0 1,-1 0,1 0,0-1,0 1,-1 0,1 0,0-1,-1 1,1 0,0 0,-1 0,1-1,0 1,-1 0,1 0,0 0,-1 0,1 0,-1 0,1 0,0 0,-1 0,1 0,0 0,-1 0,1 0,-1 0,1 0,0 0,-1 1,-9 0,-4 3,14-4,0 0,0 1,-1-1,1 0,0 1,0-1,0 0,0 1,0-1,0 0,0 1,0-1,0 0,0 1,0-1,0 0,0 1,0-1,0 0,0 1,0-1,0 0,1 1,-1-1,0 0,0 1,0-1,1 0,-1 0,0 1,0-1,1 0,-1 0,0 1,0-1,1 0,-1 0,1 1,-5 0,4-1,0 1,0-1,0 0,0 0,0 0,0 0,1 0,-1 1,0-1,0 0,0 0,0 0,0 0,0 0,0 1,0-1,0 0,0 0,0 0,0 1,0-1,0 0,0 0,0 0,0 0,0 1,0-1,0 0,0 0,0 0,0 0,0 1,0-1,0 0,-1 0,1 0,0 0,0 0,0 1,0-1,0 0,0 0,-1 0,1 0,0 0,0 0,0 0,-1 1,-6-8,3 5,6 7,-2-5,0 0,0 0,0 1,0-1,0 0,0 0,0 0,0 0,0 1,0-1,0 0,-1 0,1 0,0 0,0 0,0 0,0 1,0-1,0 0,-1 0,1 0,0 0,0 0,0 0,0 0,0 0,-1 0,1 0,0 0,0 0,0 0,0 0,-1 0,1 0,0 0,0 0,0 0,-1 0,1 0,0 0,0 0,0 0,0 0,0 0,-1 0,1 0,0 0,0 0,0-1,0 1,0 0,-1 0,1 0,0 0,0 0,0 0,0-1,0 1,0 0,0 0,1 7,-1-7,1 0,-1 0,1 0,-1 0,1 0,-1 0,1 0,-1 0,1 0,-1 0,1 0,0 0,-1 1,1-1,-1 0,1 0,-1 1,0-1,1 0,-1 0,1 1,-1-1,1 1,-1-1,0 0,1 2,24 18,-7-3,-17-16,-8-6,6 4,0 0,0 0,-1 0,1 0,0 1,0-1,-1 0,1 1,-1-1,1 1,0 0,-4-1,4 4,10 4,-14-10,10 6,-5-3,0 0,0 0,0 0,0 1,0-1,0 0,0 0,1 0,-1 1,0-1,0 0,0 0,0 0,1 0,-1 1,0-1,0 0,1 0,-1 0,0 0,0 0,0 0,1 0,-1 0,0 0,0 0,1 0,-1 0,0 0,0 0,1 0,-1 0,0 0,0 0,0 0,1 0,-1 0,0 0,0 0,1 0,-1-1,0 1,0 0,1 0,-2-1,1 0,-1 0,1 1,-1-1,1 0,-1 0,1 1,-1-1,0 1,1-1,-1 0,0 1,1 0,-1-1,0 1,0-1,0 1,1 0,-1-1,0 1,0 0,0 0,-1 0,0 3,10 2,-10-7,0 1,0-1,0 0,1 1,-1-1,0 0,1 0,-1 0,1 0,0 0,-1-1,0-3,2 5,0 1,0-1,0 1,0-1,0 1,0-1,-1 0,1 1,0-1,0 1,0-1,-1 1,1-1,0 1,0-1,-1 1,1-1,0 1,-1-1,1 1,-1 0,1-1,0 1,-1 0,0-1,-5-5,6 6,-7-13,10 8,7 8,3 6,-1-1,-1 2,14 12,-14-12,-17-16,4 4,1 1,-1-1,1 0,-1 1,0 0,0-1,1 1,-1 0,0 0,0-1,0 2,0-1,-1 0,-1 0,4 2,1 1,0-1,-1 1,1-1,0 1,0-1,0 1,0-1,0 0,0 1,0-1,0 0,0 0,1 0,-1 0,3 1,6 4,-19-20,9 14,0 0,0 0,0-1,0 1,0 0,0 0,0-1,0 1,0 0,0 0,0 0,0-1,-1 1,1 0,0 0,0 0,0-1,0 1,0 0,-1 0,1 0,0 0,0 0,0-1,0 1,-1 0,1 0,0 0,0 0,0 0,-1 0,1 0,0 0,0 0,-1 0,1 0,0 0,0 0,0 0,-1 0,1 0,0 0,0 0,-1 0,1 0,0 0,0 0,-1 0,3 9,-2-6,-9-9,12 12,3 1,-6-7,0 0,0 0,0 0,0 0,0 0,0 0,0 0,0 0,0-1,0 1,0 0,0 0,0 0,0 0,0 0,0 0,0 0,0 0,0 0,0 0,0 0,0 0,0 0,0 0,0 0,0 0,0 0,0 0,0-1,0 1,0 0,1 0,-1 0,0 0,0 0,0 0,-5-8,4 10,12 15,-8-6,-3-10,0-1,-1 0,1 0,0 0,0 1,0-1,0 0,0 0,0 0,0 1,-1-1,1 0,0 0,0 0,0 1,0-1,0 0,0 0,0 1,0-1,0 0,0 0,0 0,0 1,1-1,-1 0,0 0,0 1,0-1,0 0,0 0,0 0,0 1,1-1,-1 0,0 0,0 0,0 0,0 0,1 1,-1-1,0 0,0 0,0 0,1 0,-1 0,0 0,0 0,1 0,3 3,-7-10,3 7,-1-1,1 1,0-1,0 0,-1 1,1-1,-1 1,1-1,0 1,-1 0,1-1,-1 1,1-1,-1 1,1 0,-1-1,1 1,-1 0,1 0,-1 0,0-1,1 1,-1 0,1 0,-2 0,2 0,0 0,0 0,0 1,0-1,0 0,-1 0,1 1,0-1,0 0,0 0,0 1,0-1,0 0,0 0,0 1,0-1,0 0,0 0,0 0,1 1,-1-1,0 0,0 0,0 1,0-1,0 0,0 0,0 0,1 1,-1-1,0 0,0 0,0 0,1 0,-1 1,0-1,0 0,0 0,1 0,-1 0,0 0,0 0,1 0,-1 0,0 0,0 0,0 0,1 0,-1 0,0 0,1 0,-15-10,7 7,13 10,1-3,-17-12,43 40,-20-19,-20-17,7 5,0-1,0 0,0 0,0 0,0 0,0 0,0 0,0 0,0 0,0 0,0 0,0 0,-1 0,1 0,0 1,0-1,0 0,0 0,0 0,0 0,0 0,0 0,0 0,0-1,-1 1,1-1,0 1,0 0,-1-1,1 1,0 0,0 0,-1-1,1 1,0 0,-1 0,1-1,0 1,-1 0,1 0,0 0,-1-1,1 1,-1 0,1 0,0 0,-1 0,1 0,-1 0,1 0,-1 0,1 0,0 0,-1 0,1 0,-1 0,1 0,0 1,-1-1,1 0,0 0,-1 1,1-1,0 0,0 0,0 1,0-1,0 0,0 0,0 1,0-1,0 0,1 0,-1 1,0-1,0 0,0 0,0 1,1-1,-1 0,0 0,0 0,0 1,1-1,-1 0,0 0,0 0,0 0,1 0,-1 0,0 0,1 1,-1-1,0 0,0 0,1 0,-1 0,0 0,0 0,1 0,-1 0,0 0,1 0,16 12,-11-8,-15-10,6 4,5 4,11 7,-3-5,-21-19,-4 2,26 23,7 0,-14-10,-11-10,2 4,2 2,0 0,0 1,0-1,-1 1,0 0,1 0,-1 0,-6-3,25 36,-15-29,0 0,1 0,-1 0,1-1,-1 1,1 0,-1 0,1 0,0 0,0-1,-1 1,1 0,0-1,0 1,0 0,-1-1,1 1,0-1,0 0,0 1,0-1,0 0,0 1,2-1,-3-1,1 0,-1 0,0 0,1 0,-1 0,0 0,0 0,0 0,0 0,0 0,0 0,0 0,0 0,-1 0,1 0,0 0,-1 0,1 0,-1 0,1 0,-1 0,1 0,-1 0,0-1,0 1,0-1,0 0,-1 1,1-1,0 1,-1-1,1 1,0-1,-1 1,-2-1,2 1,9 8,-7-7,0 0,0 0,0 1,1-1,-1 0,0 0,0 0,0 0,0 0,0 0,0 0,0 1,0-1,1 0,-1 0,0 0,0 0,0 0,0 0,0 0,0 0,1 0,-1 0,0 0,0 0,0 0,0 0,0 0,1 0,-1 0,0 0,0 0,0 0,0 0,0 0,1 0,-1 0,0 0,0 0,0-1,0 1,0 0,0 0,0 0,1 0,-1 0,0 0,0 0,0 0,0-1,0 1,0 0,-1-11,-7-11,8 22,0 0,0 0,0 0,1 0,-1 0,0 0,0 0,0 0,0 0,0 0,0 0,0 0,0 0,0 0,0 0,0 0,0 0,0 0,0 0,0-1,0 1,0 0,0 0,0 0,5 2,-9-10,2 6,8 12,0-2,-5-12,-5-5,2 11,2-2,0 0,0 0,0 0,0-1,0 0,0 0,0 0,0 1,0-1,0 0,0 0,0 0,0 0,-1 0,1 0,0 1,0-1,-1 0,1 0,-1 0,1 1,-1-1,1 0,-1 0,1 1,-1-1,0 1,1-1,-1 0,0 1,0-1,0 1,0-1,-2-10,3 9,0 1,0 0,0 0,0 0,-1 0,1 0,0 0,0 0,-1 0,1 0,-1 1,1-1,0 0,-1 0,0 0,1 0,-1 0,-1-1,2 2,0 0,-1 0,1 0,0-1,0 1,0 0,-1 0,1 0,0 0,0 0,-1 0,1 0,0 0,0 0,-1 0,1 0,0 0,0 0,-1 0,1 0,0 0,0 0,-1 0,1 0,0 0,0 0,-1 0,1 0,0 0,0 0,-1 1,1-1,0 0,0 0,0 0,-1 0,1 1,0-1,0 0,0 0,0 1,0-1,-1 0,1 0,0 0,0 1,0-1,0 0,0 0,0 1,0-1,0 0,0 1,0-1,0 0,0 0,0 1,0-1,0 0,0 0,0 1,0-1,0 0,1 0,-1 0,0 1,1 5,0-11,-1 5,0 0,-1 0,1 0,0 0,0 1,0-1,0 0,-1 0,1 0,0 0,0 0,0 0,0 0,-1 0,1 0,0 0,0 0,0 0,-1 0,1 0,0 0,0 0,0 0,0 0,-1 0,1 0,0 0,0 0,0 0,0 0,-1-1,1 1,0 0,0 0,0 0,0 0,0 0,-1 0,1-1,0 1,0 0,0 0,0 0,0 0,0-1,0 1,0 0,0 0,0 0,0 0,0-1,0 1,0 0,0 0,0 0,0 0,0-1,0 1,0 0,0 0,0 0,0-1,0 1,0 0,0 0,16 15,-1 12,-15-26,1-1,-1 0,0 1,1-1,-1 0,1 1,-1-1,0 0,1 1,-1-1,0 1,0-1,1 0,-1 1,0-1,0 1,0-1,0 1,1-1,-1 1,0-1,0 1,0-1,0 1,0-1,0 1,0-1,0 1,-1 0,1-1,0 0,0 0,0 0,0 0,0 0,-1-1,1 1,0 0,0 0,0 0,0 0,0 0,0 0,-1 0,1 0,0 0,0 0,0 0,0 0,0 0,-1 0,1 0,0 0,0 1,0-1,0 0,0 0,0 0,-1 0,1 0,0 0,0 0,0 0,0 0,0 0,0 1,0-1,0 0,0 0,-1 0,1 0,0 0,0 0,0 1,0-1,0 0,0 0,0 0,0 0,0 0,0 1,0-1,0 0,0 0,0 0,0 0,0 0,0 0,1 1,6 10,14 9,-14-14,-10-7,-8-1,11 2,-1 0,1 0,0 1,0-1,0 0,-1 0,1 1,0-1,0 0,0 0,0 1,0-1,0 0,0 0,0 1,-1-1,1 0,0 1,0-1,0 0,0 1,1-1,-1 0,0 0,0 1,0-1,0 0,0 1,0-1,0 0,0 0,1 1,-1-1,0 0,0 0,0 1,1-1,-1 0,0 0,0 0,1 1,-1-1,0 0,0 0,1 0,17 16,-14-12,-13-8,3 4,9 6,13 10,-13-13,-6-4,4 6,8 10,-5-9,-8-11,3 5,1-1,-1 0,1 1,-1-1,1 1,-1-1,1 1,-1-1,0 1,1-1,-1 1,0 0,1-1,-1 1,0 0,0 0,1-1,-1 1,0 0,0 0,1 0,-2 0,0 4,10 4,-13-15,4 4,6 7,-24-18,17 12,6 4,9 3,-13-5,0 0,0-1,0 1,0 0,0 0,0 0,0 0,0 0,0 0,0 0,0 0,0 0,0 0,0 0,0 0,0 0,0-1,0 1,0 0,0 0,0 0,0 0,0 0,1 0,-1 0,0 0,0 0,0 0,-12-7,4 3,17 13,17 8,-42-29,11 8,10 6,19 9,-4-2,-41-21,60 45,-49-42,3 5,7 9,-14-6,9 0,12 4,-17-10,-3-3,12 12,7 9,2-2,-8-10,0 1,0 0,0 0,0 0,0 0,0 0,0 0,0 0,0 0,0-1,1 1,-1 0,0 0,0 0,0 0,0 0,0 0,0 0,0 0,0 0,0 0,0 0,1 0,-1-1,0 1,0 0,0 0,0 0,0 0,0 0,0 0,0 0,1 0,-1 0,0 0,0 0,0 0,0 0,0 0,0 0,0 0,1 1,-1-1,0 0,0 0,0 0,0 0,0 0,4 4,-1 0,1 0,0 0,1-1,6 5,-26-21,13 9,13 11,23 16,20 16,-57-39,-1-1,0 1,1-1,-1 0,0 0,1 0,-1-1,-3-2,-19-23,22 22,0 0,-1 1,1-1,-1 1,0 0,-6-4,-36-38,34 35,13 10,8 5,-28-8,18 3,10 2,-8-1,-30-31,23 20,7 10,-1 0,1 1,-1-1,1 0,-1 0,1 0,-1 0,1 0,-1 1,0-1,0 0,1 0,-1 1,0-1,0 1,0-1,-1 0,-10-6,8 4,7 1,-3 1,0 1,0-1,0 0,-1 0,1 1,0-1,0 0,-1 0,1 1,-1-1,1 0,-1 1,1-1,-1 0,1 1,-1-1,1 1,-1-1,0 1,1-1,-1 1,0-1,1 1,-2-1,-7-6,14 12,-12-19,7 12,-1 0,1 1,-1-1,1 0,-1 1,0-1,1 1,-1-1,0 1,0-1,0 1,0 0,0-1,-1 1,1 0,0 0,-1 0,1 0,-1 0,1 0,-2-1,10 8,-9-8,-4-7,4 8,-7-13,20 20,69 62,-57-47,-12-11,0 0,-28-17,14 6,6 4,5 5,-8-7,0-1,0 0,0 0,0 0,0 0,0 0,0 0,0 0,0 0,0 1,0-1,0 0,0 0,0 0,0 0,0 0,0 0,0 1,0-1,0 0,0 0,0 0,0 0,0 0,0 0,0 0,0 1,0-1,0 0,0 0,0 0,0 0,0 0,0 0,0 0,0 0,-1 1,1-1,0 0,0 0,0 0,0 0,0 0,0 0,0 0,0 0,-1 0,1 0,0 0,0 0,0 0,0 0,0 0,0 0,-1 0,1 0,0 0,0 0,0 0,0 0,0 0,0 0,0 0,-1 0,1 0,0 0,0 0,0 0,0 0,0 0,0 0,-1 0,1 0,0 0,0 0,0 0,0 0,0 0,0 0,0 0,0 0,-1 0,1 0,0 0,0 0,0 0,0 0,0 0,0 0,0 0,0 1,0-1,0 0,-1 0,1 0,0 0,0 0,0 0,0 0,0 0,0 0,0 1,0-1,0 0,0 0,0 0,0 0,0 0,0 0,0 0,0 0,0 1,0-1,0 0,0 0,0 0,0 0,0 0,0 0,1 0,-1 0,0 1,0-1,0 0,6 10,-6-9,1-1,-1 0,1 1,-1 0,1-1,-1 1,1-1,-1 1,1 0,-1-1,1 1,-1 0,0-1,0 1,1 0,-1 0,0-1,0 1,0 0,0 0,0-1,0 1,0 0,0 0,0-1,0 1,0 0,0 0,-1-1,1 1,0 0,-1 0,1-1,0 0,0 0,0 1,0-1,0 0,0 0,0 0,1 0,-1 0,0 0,0 0,0 0,0 0,0 0,0 1,0-1,0 0,0 0,0 0,0 0,0 0,0 0,0 0,0 0,0 1,0-1,0 0,0 0,0 0,0 0,0 0,0 0,0 0,-1 0,1 1,0-1,0 0,0 0,0 0,0 0,0 0,0 0,0 0,0 0,0 0,0 0,-1 0,1 0,2-2,-7-5,-11-12,14 15,-1 0,0 1,1 0,-1-1,-1 1,1 1,-4-4,5 5,-9-1,12 1,-1 1,0-1,0 1,1 0,-1-1,1 1,-1-1,0 1,1 0,-1-1,1 1,-1 0,1-1,-1 1,1 0,-1 0,1-1,0 1,-1 0,1 0,-1 0,1 0,-1 0,1 0,0 0,-1 0,1 0,-1 0,1 0,0 1,22 9,-22-8,-6-5,25 19,1 2,-2 0,25 31,-40-44,9 9,-13-9,-8-6,6 0,0 1,0-1,0 0,1 1,-1-1,0 0,1 0,-1 0,1 0,-1 0,1 0,0-1,-1 1,1 0,0-1,0 1,0-1,0 0,0 1,0-1,0 0,0 1,1-1,-1 0,0-3,-7-17,6 18,0 1,0-1,-1 1,0 0,1 0,-1 0,-6-5,6 5,0 1,0-1,0 0,0 0,1 0,-1-1,-3-5,4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4T13:12:17.9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9,'14'-5,"-12"2,-8 2,16 12,-10-11,1 0,-1 0,0 1,1-1,-1 0,0 0,1 0,-1 0,0 1,1-1,-1 0,1 0,-1 0,0 0,1 0,-1 0,1 0,-1 0,0 0,1 0,-1 0,0 0,1 0,-1 0,1-1,-1 1,0 0,1 0,-1 0,0 0,1-1,-1 1,0 0,1 0,-1-1,0 1,0 0,1-1,-1 1,0 0,0-1,0 1,1 0,-1-1,0 1,0-1,0 1,0 0,0-1,0 1,0-1,0 1,0 0,0-1,-6 10,5-4,7-9,8-3,-10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4T13:12:54.455"/>
    </inkml:context>
    <inkml:brush xml:id="br0">
      <inkml:brushProperty name="width" value="0.025" units="cm"/>
      <inkml:brushProperty name="height" value="0.025" units="cm"/>
      <inkml:brushProperty name="color" value="#0038A8"/>
      <inkml:brushProperty name="ignorePressure" value="1"/>
    </inkml:brush>
  </inkml:definitions>
  <inkml:trace contextRef="#ctx0" brushRef="#br0">248 15,'-1'6,"0"6,3-11,4-8,-6 11,7-8,-3 0,-14 8,9-4,0 1,-1-1,1 0,0 1,0-1,-1 0,1 0,0 0,0 0,-1 0,1 0,0 0,0-1,-3 0,3 1,0 0,0-1,0 1,0 0,0 0,0-1,-1 1,1 0,0 0,0 0,0 1,0-1,0 0,-1 0,1 1,0-1,0 0,0 1,0-1,0 1,0 0,0-1,0 1,-1 1,2-2,0 0,0 0,0 0,0 0,0 0,0 0,0 0,0 0,0 0,-1 1,1-1,0 0,0 0,0 0,0 0,0 0,0 0,0 0,0 1,0-1,0 0,0 0,0 0,0 0,0 0,0 0,0 0,0 1,0-1,0 0,0 0,0 0,1 0,-1 0,0 0,0 0,0 0,0 0,0 1,0-1,0 0,0 0,0 0,0 0,1 0,-1 0,0 0,0 0,0 0,0 0,0 0,0 0,0 0,1 0,-1 0,0 0,0 0,0 0,0 0,0 0,0 0,0 0,1 0,-1 0,-4 16,0-6,7-26,-7 16,-6 10,9-10,0 1,1 0,-1 0,0 0,0 0,1 1,-1-1,1 0,-1 0,1 0,-1 0,1 1,0-1,-1 0,1 0,0 1,0-1,0 0,0 1,0-1,1 2,7-17,-2 3,-6 17,-10 25,9-29,8-20,8-22,-21 87,-4-20,15-45,10-7,-11 23,-6 17,0-12,5-14,-2 8,0 0,0 0,0 1,0-1,1 0,-1 1,1-1,3-3,-6 7,0 0,0 0,0 1,0-1,0 0,0 1,0-1,1 1,-1-1,1 1,-1 0,1-1,-1 1,1 2,2-1,5-19,-16 29,7-13,7-9,5-5,-8 14,-9 21,1-4,17-32,-9 11,4-5,-6 20,1-14,2-4,-6 15,3-9,0 1,0-1,0 1,0-1,0 1,0 0,0-1,0 1,0-1,1 1,-1 0,0-1,0 1,0-1,1 1,-1 0,0-1,1 1,-1 0,0 0,1-1,-1 1,0 0,1 0,-1-1,0 1,1 0,-1 0,1 0,-1 0,0 0,1 0,-1-1,1 1,-1 0,1 0,3 0,0-10,-2-1,-4 14,0-2,7-12,-6 10,1 1,0 0,0 0,0 0,0 0,0 0,0-1,0 1,0 0,0 0,0 0,0 0,0 0,0-1,1 1,-1 0,0 0,0 0,0 0,0 0,0 0,0-1,0 1,0 0,0 0,0 0,0 0,1 0,-1 0,0 0,0 0,0 0,0-1,0 1,0 0,1 0,-1 0,0 0,0 0,0 0,0 0,0 0,1 0,-1 0,0 0,0 0,0 0,0 0,0 0,1 0,-1 0,0 0,0 0,0 1,0-1,0 0,0 0,1 0,-1 0,0 0,0 0,0 0,0 0,0 0,0 1,0-1,0 0,0 0,1 0,-1 0,0 0,0 0,1 1,-1-1,0 0,0 0,0 0,1 0,-1 0,0 0,0 0,1 0,-1 0,0 0,0-1,1 1,-1 0,0 0,0 0,1 0,-1 0,0 0,0 0,0-1,1 1,-1 0,0 0,0 0,0 0,0-1,0 1,1 0,-1 0,0 0,0-1,0 1,0 0,0 0,0-1,0 1,0 0,0 0,0-1,0 1,0 0,0 0,0-1,0 1,3-5,-6 9,4-6,-1 2,0 0,0 0,0 0,-1 0,1 0,0 0,0 0,0 0,-1 0,1 0,0 0,0 0,-1 0,1 0,0-1,0 1,0 0,-1 0,1 0,0 0,0 0,0 0,0 0,-1-1,1 1,0 0,0 0,0 0,0 0,0-1,-1 1,1 0,0 0,0 0,0-1,0 1,0 0,0 0,0 0,0-1,0 1,0 0,0 0,0-1,0 1,0 0,0 0,0 0,0-1,0 1,0 0,0 0,0 0,0-1,1 1,-1 0,0 0,0 0,0-1,0 1,0 0,1 0,-13-1,2-2,6 2,1 0,-1 1,1-1,-1 1,1-1,-1 1,1 0,-6 1,7 3,2-1,-1 1,0 0,1 0,-1 0,1 0,0 0,1 0,-1 0,2 5,-1 4,-1-9,-1-1,0 1,0-1,0 1,0-1,-1 0,1 1,-1-1,0 0,-2 4,-8 14,12-19,-1-1,1 0,-1 0,1 0,-1 0,0 0,1 0,-1 0,0 0,0 0,1 0,-1 0,0-1,-2 2,2-3,7-5,-11 14,5-6,0-1,-1 0,1 0,-1 0,1 0,-1 0,1 0,-1 0,0 0,0 0,1 0,-1 0,0 0,0-1,0 1,-2 1,-1 2,-1-1,1 1,0 1,1-1,-1 1,-3 6,-4 3,-6 9,-11 16,26-38,1 1,-1 0,0-1,1 1,-1-1,0 1,0-1,0 0,0 0,0 0,-1 0,1 0,0-1,0 1,-5 0,28-31,1 14,-2-2,0 0,17-21,-32 35,-4 6,-8 14,5-12,0 0,0-1,0 1,0 0,-1-1,0 0,0 0,0 0,-5 4,-17 4,23-17,9-10,37-44,-40 52,5-4,-7 14,-2 10,-7 6,5-16,5-11,-3 9,0 0,0 0,0 1,0-1,0 0,0 0,0 0,0 0,0 0,0 0,0 0,0 0,0 0,0 0,1 0,-1 0,0 0,0 0,0 0,0 0,0 0,0 0,0 0,0 0,0 0,0 0,0 0,0 0,0 0,0 0,0 0,0 0,0 0,1 0,-1 0,0 0,0 0,0 0,0 0,0 0,0 0,0 0,0 0,0 0,0 0,0 0,0 0,0 0,0 0,0 0,0 0,0-1,0 1,0 0,3 3,3-9,0-1,-3 8,0-1,3-7,-7 8,1 0,-1-1,1 1,-1 0,1 0,-1 0,0 0,1-1,-1 1,0 0,0-1,1 1,-1-1,0 1,0 0,0-1,-1 1,2-2,0 1,0-1,0 1,0-1,0 1,-1-1,1 1,0-1,1 1,-1-1,0 1,0-1,0 1,0-1,0 1,0-1,1 1,-1-1,0 1,0-1,1 1,-1 0,0-1,1 1,-1-1,0 1,1 0,-1-1,1 1,-1 0,1-1,4-3,-9 12,1 0,9-16,51-72,-57 80,0 0,0 0,0 0,0 0,0 0,0 0,0 1,0-1,0 0,0 0,0 0,0 0,0 0,0 0,0 0,0 0,0 0,0 0,0 0,0 0,0 0,1 0,-1 0,0 0,0 0,0 0,0 1,0-1,0 0,0 0,0 0,0 0,0 0,0 0,0 0,1 0,-1 0,0 0,0 0,0 0,0 0,0-1,0 1,0 0,0 0,0 0,0 0,0 0,0 0,1 0,-1 0,0 0,0 0,0 0,0 0,0 0,0 0,0 0,0 0,0 0,0 0,0-1,-2 13,-9 15,-16 11,24-32,-1 0,1 0,-1-1,0 0,-1 0,1 0,-1 0,0 0,-7 4,12-9,0 0,0 0,0 0,0 1,-1-1,1 0,0 0,0 0,0 0,-1 1,1-1,0 0,0 0,0 0,-1 0,1 0,0 0,0 0,-1 0,1 0,0 0,0 0,-1 0,1 0,0 0,0 0,-1 0,1 0,0 0,0 0,0 0,-1 0,1 0,0 0,0 0,-1 0,1-1,0 1,0 0,-1 0,4-11,11-15,-14 25,65-82,-55 65,11-16,-20 33,0-1,1 1,-1 0,0-1,0 1,0 0,1 0,-1 0,1 0,-1 0,0 0,1 0,0 1,-1-1,1 0,3 0,-6 1,1 0,0 1,-1-1,1 0,0 0,0 0,-1 0,1 1,0-1,0 0,0 0,0 1,-1-1,1 0,0 1,0-1,0 0,0 0,0 1,0-1,0 0,-1 1,1-1,0 0,0 1,0-1,0 0,1 0,-1 1,0-1,0 0,0 1,0-1,0 0,0 1,0-1,0 0,1 0,-1 1,0-1,0 0,0 0,1 1,-1-1,0 0,0 0,0 0,1 0,-1 1,0-1,1 0,-1 0,0 0,0 0,1 0,-1 0,0 0,1 1,-1-1,0 0,1 0,-1 0,0 0,0 0,1-1,-1 1,0 0,1 0,-1 0,-21 22,16-17,4-3,-12 14,10-16,6-11,4 3,-3 13,-4-4,0 0,0 0,1 0,-1 0,-1 0,1 0,0 0,0 0,0 0,0 0,-1 0,1 0,0 0,-1 0,1 0,-1-1,1 1,-1 0,1 0,-1 0,0-1,1 1,-2 1,-5-1,7-9,11-10,-11 18,12-3,-15 5,-21 16,19-10,5-8,0 0,0 0,-1 0,1 1,0-1,0 0,0 0,0 0,0 0,0 0,0 0,0 1,0-1,0 0,0 0,0 0,0 0,0 0,0 0,0 1,0-1,0 0,0 0,1 0,-1 0,0 0,0 0,0 0,0 1,0-1,0 0,0 0,0 0,0 0,0 0,1 0,-1 0,0 0,0 0,0 0,0 0,0 0,0 0,0 0,1 0,-1 1,0-1,0 0,0 0,0 0,0 0,0 0,1-1,-1 1,0 0,0 0,0 0,0 0,0 0,0 0,1 0,-1 0,0 0,0 0,0 0,0 0,0 0,13-21,-3 3,-11 16,-6 12,5-6,1-1,-1 1,0-1,-1 0,1 0,0 0,-1 0,0 0,1-1,-1 1,0-1,-1 0,1 0,0 0,-1 0,-5 2,3-1,0 0,1 1,-1-1,1 1,-1 1,1-1,0 1,-6 7,7 6,4-16,0 0,0 0,0 0,-1 0,1 0,0 0,-1 0,0 0,1-1,-3 5,-13 17,10-14,-1 1,0-2,-12 14,-5-11,-15 7,38-18,-1 1,1 0,0 0,-1 0,1 0,0 0,-1 0,1 1,0-1,0 0,0 1,0-1,0 0,1 1,-1-1,0 1,1 0,-1-1,0 3,2-4,-1 1,1-1,0 0,-1 1,1-1,0 0,-1 0,1 0,0 0,-1 1,1-1,0 0,0 0,-1 0,1-1,0 1,-1 0,1 0,0 0,-1 0,1-1,0 1,0-1,8-3,-8 4,-1 0,0 0,0 0,0 0,0 0,0 0,0-1,0 1,0 0,0 0,0 0,0 0,1 0,-1 0,0 0,0 0,0-1,0 1,0 0,0 0,0 0,0 0,0 0,0 0,0-1,0 1,0 0,0 0,0 0,0 0,-1 0,1 0,0 0,0-1,0 1,0 0,0 0,0 0,0 0,0 0,0 0,0 0,0 0,0 0,-1-1,1 1,0 0,0 0,0 0,0 0,0 0,0 0,0 0,-1 0,1 0,-1-1,1 1,0 0,-1-1,1 1,-1-1,1 1,0 0,0-1,-1 1,1-1,0 1,0-1,-1 1,1-1,0 0,0 1,0-1,0 1,0-1,0 1,0-1,0 1,0-1,0 0,0 1,0-1,0 1,0-1,1 1,-1-1,0 1,0-1,1 1,-1-1,0 1,1-1,-1 1,0 0,1-1,-1 1,1 0,-1-1,1 1,-1 0,1-1,24-19,-23 18,8-6,16-12,-26 20,1 0,0 0,-1-1,1 1,0 0,-1 0,1 0,0 0,0 0,-1 0,1 0,0 0,0 0,-1 0,1 0,0 1,-1-1,1 0,0 0,-1 1,1-1,0 0,-1 1,1-1,-1 1,1-1,0 1,-1-1,1 1,-1-1,0 1,1 0,-1-1,1 1,-1-1,0 1,0 0,1 1,-1-2,0 1,0 0,0 0,0 0,0-1,0 1,-1 0,1 0,0-1,0 1,-1 0,1 0,0-1,-1 1,1 0,-1-1,1 1,-1 0,1-1,-1 1,1-1,-1 1,0-1,1 1,-1-1,0 0,0 1,1-1,-1 0,0 1,0-1,1 0,-1 0,-1 0,-1 1,1 0,-1 0,1 0,-1-1,1 1,-1-1,1 0,-1 0,0 0,-2 0,7-8,0 0,1 1,0-1,5-8,-3 9,0 0,0 0,1 0,7-7,10-11,20-39,-39 61,0-1,1 1,-1 0,1 1,-1-1,1 1,0 0,0 0,0 0,0 1,0-1,10 0,-15 2,0 0,1 0,-1 0,0 0,1 0,-1 0,0 0,0 0,1 0,-1 0,0 0,0 0,1 1,-1-1,0 0,0 0,1 0,-1 0,0 0,0 1,1-1,-1 0,0 0,0 0,0 1,0-1,1 0,-1 0,0 1,0-1,0 0,0 0,0 1,0-1,0 0,1 0,-1 1,0-1,0 0,0 0,0 1,0-1,0 0,-1 1,1-1,0 0,0 0,0 1,0-1,0 0,0 0,0 1,0-1,-1 0,1 0,0 1,0-1,0 0,-1 0,1 0,0 0,0 1,-14 21,11-18,-8 11,12-25,18-26,-1 4,-18 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4T13:13:26.689"/>
    </inkml:context>
    <inkml:brush xml:id="br0">
      <inkml:brushProperty name="width" value="0.025" units="cm"/>
      <inkml:brushProperty name="height" value="0.025" units="cm"/>
      <inkml:brushProperty name="color" value="#0038A8"/>
      <inkml:brushProperty name="ignorePressure" value="1"/>
    </inkml:brush>
  </inkml:definitions>
  <inkml:trace contextRef="#ctx0" brushRef="#br0">1387 29,'0'0,"-1"-1,1 1,0 0,-1 0,1-1,-1 1,1 0,0-1,-1 1,1 0,0-1,-1 1,1-1,0 1,-1-1,1 1,0-1,0 1,0-1,-1 1,1-1,0 1,0-1,0 1,0-1,0 1,0-1,0 1,0-1,0 1,0-1,0 1,1-1,-1 1,0-1,0 1,0-1,1 1,-1 0,0-1,0 1,1-1,-1 1,0-1,1 1,-1 0,1-1,-1 1,1 0,-1 0,0-1,1 1,-1 0,1 0,-1 0,1-1,-1 1,1 0,-1 0,1 0,-1 0,1 0,0 0,0 0,-1 0,0 1,1-1,-1 0,0 0,1 0,-1 1,0-1,0 0,1 0,-1 1,0-1,0 0,0 1,1-1,-1 0,0 1,0-1,0 0,0 1,1-1,-1 0,0 1,0-1,0 0,0 1,0-1,0 1,0-1,0 0,0 1,0-1,-1 0,1 1,0-1,0 0,0 1,0-1,0 0,-1 1,1-1,0 0,0 1,-1-1,1 0,0 0,0 1,-1-1,1 0,0 0,-1 1,1-1,0 0,-1 0,1 0,0 0,-1 0,1 0,-1 1,4-1,1 0,-1 0,0 0,0 0,1-1,-1 1,0-1,1 0,-1 1,0-2,0 1,0 0,4-3,-4 2,-1 1,0 0,0 0,1 0,-1 0,0 0,1 0,-1 0,1 1,-1-1,1 1,-1 0,1 0,0 0,-1 0,1 0,-1 1,1-1,-1 1,1-1,-1 1,1 0,2 2,1 0,-6-3,0 0,1 0,-1 0,0 0,0 0,0 0,1 0,-1 1,0-1,0 0,0 0,1 0,-1 0,0 0,0 1,0-1,0 0,1 0,-1 0,0 0,0 1,0-1,0 0,0 0,0 0,0 1,0-1,0 0,0 0,0 1,1-1,-1 0,0 0,0 0,-1 1,1-1,0 0,0 0,0 1,0-1,0 0,0 0,0 0,0 1,0-1,0 0,0 0,-1 0,1 1,0-1,0 0,0 0,0 0,-1 0,1 0,0 1,0-1,0 0,-1 0,1 0,0 0,0 0,0 0,-1 0,-4 7,-18 20,-8 12,28-34,1-3,0 0,0 1,1-1,-1 0,1 0,0 1,-1-1,1 1,0-1,-1 6,-5-5,1 1,-1-1,1 1,0 1,-8 6,3-3,-71 64,76-68,1 0,0 0,0 0,0 1,0 0,1 0,0 0,0 1,0-1,0 1,1 0,-4 10,7-15,-1 1,1-1,0 0,-1 1,0-1,1 0,-1 1,0-1,1 0,-1 0,0 0,0 0,0 0,0 0,0 0,0 0,0 0,0-1,-1 1,1 0,0-1,0 1,-1 0,1-1,0 0,-1 1,1-1,-1 0,1 0,0 0,-1 0,1 0,-1 0,1 0,0 0,-1 0,1-1,0 1,-1-1,1 1,0-1,-1 1,1-1,0 0,0 0,0 1,0-1,0 0,0 0,0 0,0 0,0 0,0 0,0-1,1 1,-2-2,-12-16,12 17,1 0,-1 1,1-1,0 0,0 0,-1 0,1 0,0 0,1 0,-1 0,0 0,1 0,-1-1,1 1,-1-4,1 2,0-1,-1 0,1 0,-1 1,0-1,0 1,-1-1,0 1,1-1,-1 1,-1 0,1 0,-5-6,5 8,-1-1,0 1,1 0,-1 0,0 0,0 0,-1 1,1-1,0 1,-1 0,1 0,0 0,-1 0,1 1,-1-1,0 1,1 0,-5 0,-1-1,0 0,1 0,-1-1,1-1,0 1,-1-2,1 1,1-1,-1 0,0 0,-9-8,6 4,0 2,0-1,-1 2,-18-7,21 9,0 1,-1 0,1 0,0 1,-1 0,1 1,-1 0,1 1,0 0,-12 2,-8 3,6-1,-1-1,0-2,0 0,-30-1,34-3,9 2,1 0,-1-1,0-1,1 1,-1-2,1 1,0-2,0 1,-19-11,25 13,0-1,1 0,-1 1,0 0,0 0,1 0,-1 1,0-1,0 1,0 0,-6 0,5 1,0-1,0-1,0 1,0-1,1 0,-1 0,-6-2,1 0,-1 0,1 0,-21-2,5 1,-9-2,25 5,-1 0,1-1,0 0,0-1,-16-7,19 7,1 1,-1-1,0 1,1 1,-1-1,0 1,0 0,0 1,0 0,0 0,0 0,0 1,0 0,-10 3,-1-3,14 0,10 4,3 2,153 113,-130-90,-30-28,0 0,-1 0,1 0,-1 0,0 0,1 0,-1 0,0 1,0-1,-1 1,1-1,0 0,-1 1,1-1,-1 4,-1-6,1 1,0-1,-1 0,0 0,1 0,-1 1,1-1,-1 0,1 0,-1 0,1 0,-1 0,1 0,-1 0,1 0,-1 0,0 0,1 0,-1-1,1 1,-1 0,1 0,-1 0,1-1,-1 1,1 0,-1-1,1 1,-1-1,-20-10,19 10,-8-5,-1 0,14 17,-3-11,0 1,0-1,-1 0,1 0,0 0,0 1,0-1,0 0,0 0,0 0,0 0,0 1,0-1,0 0,-1 0,1 0,0 0,0 1,0-1,0 0,0 0,-1 0,1 0,0 0,0 0,0 0,-1 0,1 1,0-1,0 0,0 0,-1 0,1 0,0 0,0 0,0 0,-1 0,1 0,0 0,0 0,0 0,-1 0,1-1,0 1,0 0,0 0,-1 0,1 0,0 0,0 0,0-1,-5 1,6 3,-10-6,9 2,11 4,-7-2,0 1,0 0,0 0,0 0,0 0,-1 0,1 1,-1 0,4 3,23 15,-44-26,7 4,9 3,15 10,-2-3,-1 2,17 14,-31-25,0 0,0 0,0 0,1 0,-1 0,0 0,0 0,0 0,0 0,0 0,0 1,0-1,1 0,-1 0,0 0,0 0,0 0,0 0,0 0,0 0,0 0,0 0,0 1,0-1,0 0,0 0,1 0,-1 0,0 0,0 0,0 1,0-1,0 0,0 0,0 0,0 0,0 0,0 0,0 0,0 1,0-1,-1 0,1 0,0 0,0 0,0 0,0 0,0 0,0 1,0-1,0 0,0 0,0 0,0 0,0 0,-1 0,1 0,0 0,0 0,0 0,0 0,0 1,-1-1,-11-2,-14-6,25 8,0-1,0 1,-1 0,1-1,0 1,0-1,0 0,0 1,0-1,0 0,0 1,0-1,1 0,-1 0,0 0,-1-1,16-2,37 8,-47-4,32 0,-30-1,-1 1,1 0,0 0,0 0,0 1,0 0,0 0,0 0,9 4,-10-2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268A7-6ED8-4972-95E6-5455A1363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F1F99B-E12F-4AB3-B838-3D7FB63F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10A2C-DCB6-405A-B77A-FD19D155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5BC4E-B04B-4799-89E6-62A508DE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D7C3A-471E-4801-87DF-F46C993D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0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26BDF-B008-4D88-955D-DF70C6D2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BFA86F-3E6A-400F-88F5-12A69EF7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1B188-5B87-45E0-BB94-C87280A5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7842A4-1841-421C-B644-77234A83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A1A68-05AE-479D-9F19-BA164F09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8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9AEBDF-6FE5-4242-8CAD-E26C2EE5C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C28826-5C05-4D8D-AE81-8198C6C7C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C5F2D-CED2-4F6C-A0EE-8C827B09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BD354-9273-4E33-9562-ED8D112F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AEF9-56DD-42B6-AE2F-A733140D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AF42D-9E89-46C7-B187-78778DF8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30E02-22E6-49DC-9B7E-E5A30BD4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44F58-7AC4-4004-BBDE-C71D890F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BCF7E-9BB0-4234-BEFD-7D5CD3E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9F0B7A-9C81-469C-9555-DBCA3E1E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03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03BA0-7386-41D2-87CB-B14041B3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841E92-B114-44A8-BF8D-CE798F4E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E671C4-679D-49BB-988F-DC8A2FF0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E5B1A-1634-40DE-B48B-FA6CA667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E6F16-8519-4A58-890B-D61F8C2A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5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A54AF-E552-435A-99B8-27835707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047AF-082C-4929-9197-611BDAED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F7E2CD-47E6-4E35-96C7-E78264DB2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D9E8E2-BFDD-427B-8347-E17FE043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E7D192-B657-4D6C-BBF8-B8FED3D1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43865B-280A-4F49-9497-C3CBA1D4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4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C3066-6551-47E9-B171-74694DBE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6BE09B-BA63-47D7-BB1F-36D28A7E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974A6D-AB5C-482F-A97D-D03CD4A5F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DEAD92-1A4A-4D9E-AF42-47CC128A2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4C5776-94FA-498F-BBE5-4C97CCBF7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19B816-5843-4425-8723-D45EE929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DC448C-821F-4818-AED2-A41BF904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20A90B-C97E-4A59-89DF-7F1E45EC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994DD-1195-43FF-8D0B-2B8178C7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BC96B2-C42A-4606-B674-F162DC8C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5AFA17-6290-4685-A800-05CFF0E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B14129-1B56-4189-913B-89C8234F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64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8C5136-9AF7-4CA5-A699-534B3C23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FD8C4A-B425-47C9-8337-3D95802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CD0439-2DCA-4AEC-A70A-4D1BD67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85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6A599-E461-4E6F-9018-A64FF066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BA868-6376-4553-8796-2576217E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5027DF-276A-4208-97D2-A7235ABB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46CE1A-7F97-48F8-9029-FA2DFF6F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8F2405-35F6-4059-924A-754350CC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D2BE83-3337-4A6A-8E34-FF069FA1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8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6EB98-7C42-40E3-A3C4-1E9A47C9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7CC0FB-F374-488B-A151-3C82C9804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7D2746-1DBC-4109-B214-C1A50A54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7618B4-2E5E-4F57-919E-BC42802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398C32-42C4-4F34-8FF9-5930FAC0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C39C3D-6B5F-44BA-90E6-8D72418F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4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830344-F98A-49B0-9D3E-24D444EA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C5A256-504B-4683-8304-34743E1E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84CC-7BDF-47A3-87F5-E32C54113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BC40-E53B-42BA-BC34-9C8D6C228CAE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BBC06-2AC9-4F09-86D5-C1A6C0476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0083B-EB37-40A4-A12C-6E4B9369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42E3-A642-40C3-ACCB-74CE88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9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Retângulo 689">
            <a:extLst>
              <a:ext uri="{FF2B5EF4-FFF2-40B4-BE49-F238E27FC236}">
                <a16:creationId xmlns:a16="http://schemas.microsoft.com/office/drawing/2014/main" id="{33EFD18D-65F1-46F2-9364-3A313A177498}"/>
              </a:ext>
            </a:extLst>
          </p:cNvPr>
          <p:cNvSpPr/>
          <p:nvPr/>
        </p:nvSpPr>
        <p:spPr>
          <a:xfrm>
            <a:off x="3815829" y="3196739"/>
            <a:ext cx="1444572" cy="228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1" name="Retângulo 680">
            <a:extLst>
              <a:ext uri="{FF2B5EF4-FFF2-40B4-BE49-F238E27FC236}">
                <a16:creationId xmlns:a16="http://schemas.microsoft.com/office/drawing/2014/main" id="{7173CDC3-BA2D-4B08-A5BB-04440D569C4C}"/>
              </a:ext>
            </a:extLst>
          </p:cNvPr>
          <p:cNvSpPr/>
          <p:nvPr/>
        </p:nvSpPr>
        <p:spPr>
          <a:xfrm>
            <a:off x="3657957" y="3260229"/>
            <a:ext cx="207145" cy="108897"/>
          </a:xfrm>
          <a:prstGeom prst="rect">
            <a:avLst/>
          </a:prstGeom>
          <a:solidFill>
            <a:srgbClr val="FFFF00"/>
          </a:solidFill>
          <a:ln>
            <a:solidFill>
              <a:srgbClr val="F4E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04" name="Picture 2" descr="Vetores e ilustrações de Pneu desenho para download gratuito | Freepik">
            <a:extLst>
              <a:ext uri="{FF2B5EF4-FFF2-40B4-BE49-F238E27FC236}">
                <a16:creationId xmlns:a16="http://schemas.microsoft.com/office/drawing/2014/main" id="{67B782AC-8B49-46DF-9528-BC0CBEE9B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6" b="89936" l="7348" r="89776">
                        <a14:foregroundMark x1="17572" y1="18844" x2="13898" y2="56103"/>
                        <a14:foregroundMark x1="13898" y1="56103" x2="11502" y2="35546"/>
                        <a14:foregroundMark x1="11502" y1="35546" x2="6709" y2="25054"/>
                        <a14:foregroundMark x1="6709" y1="25054" x2="4473" y2="78587"/>
                        <a14:foregroundMark x1="4473" y1="78587" x2="7348" y2="88865"/>
                        <a14:foregroundMark x1="7348" y1="88865" x2="15655" y2="90578"/>
                        <a14:foregroundMark x1="15655" y1="90578" x2="24121" y2="87366"/>
                        <a14:foregroundMark x1="24121" y1="87366" x2="25080" y2="21413"/>
                        <a14:foregroundMark x1="25080" y1="21413" x2="19489" y2="13062"/>
                        <a14:foregroundMark x1="19489" y1="13062" x2="10064" y2="12420"/>
                        <a14:foregroundMark x1="10064" y1="12420" x2="7029" y2="41756"/>
                        <a14:foregroundMark x1="7029" y1="41756" x2="11182" y2="68737"/>
                        <a14:foregroundMark x1="11182" y1="68737" x2="10064" y2="40471"/>
                        <a14:foregroundMark x1="10064" y1="40471" x2="9744" y2="82441"/>
                        <a14:foregroundMark x1="9744" y1="82441" x2="18371" y2="77516"/>
                        <a14:foregroundMark x1="18371" y1="77516" x2="22204" y2="32334"/>
                        <a14:foregroundMark x1="22204" y1="32334" x2="13898" y2="21627"/>
                        <a14:foregroundMark x1="13898" y1="21627" x2="19010" y2="12206"/>
                        <a14:foregroundMark x1="19010" y1="12206" x2="22045" y2="24411"/>
                        <a14:foregroundMark x1="22045" y1="24411" x2="19649" y2="27837"/>
                        <a14:foregroundMark x1="7348" y1="84797" x2="7668" y2="55032"/>
                        <a14:backgroundMark x1="54952" y1="39400" x2="39137" y2="48180"/>
                        <a14:backgroundMark x1="39137" y1="48180" x2="47284" y2="62527"/>
                        <a14:backgroundMark x1="47284" y1="62527" x2="54952" y2="46681"/>
                        <a14:backgroundMark x1="54952" y1="46681" x2="67093" y2="60385"/>
                        <a14:backgroundMark x1="67093" y1="60385" x2="66294" y2="77088"/>
                        <a14:backgroundMark x1="66294" y1="77088" x2="76198" y2="78158"/>
                        <a14:backgroundMark x1="76198" y1="78158" x2="93291" y2="59101"/>
                        <a14:backgroundMark x1="93291" y1="59101" x2="86102" y2="41542"/>
                        <a14:backgroundMark x1="86102" y1="41542" x2="58466" y2="21199"/>
                        <a14:backgroundMark x1="58466" y1="21199" x2="67572" y2="22912"/>
                        <a14:backgroundMark x1="45527" y1="23983" x2="42492" y2="35974"/>
                        <a14:backgroundMark x1="42492" y1="35974" x2="47444" y2="28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619"/>
          <a:stretch/>
        </p:blipFill>
        <p:spPr bwMode="auto">
          <a:xfrm>
            <a:off x="2809015" y="1924732"/>
            <a:ext cx="1100213" cy="270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1" name="Retângulo 690">
            <a:extLst>
              <a:ext uri="{FF2B5EF4-FFF2-40B4-BE49-F238E27FC236}">
                <a16:creationId xmlns:a16="http://schemas.microsoft.com/office/drawing/2014/main" id="{B1A1D650-0BB4-4AE5-A61B-79E4646F71F1}"/>
              </a:ext>
            </a:extLst>
          </p:cNvPr>
          <p:cNvSpPr/>
          <p:nvPr/>
        </p:nvSpPr>
        <p:spPr>
          <a:xfrm>
            <a:off x="6927532" y="3198466"/>
            <a:ext cx="1444572" cy="2285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2" name="Retângulo 671">
            <a:extLst>
              <a:ext uri="{FF2B5EF4-FFF2-40B4-BE49-F238E27FC236}">
                <a16:creationId xmlns:a16="http://schemas.microsoft.com/office/drawing/2014/main" id="{3BC8D181-8F94-4F99-8D61-58A3D92666E0}"/>
              </a:ext>
            </a:extLst>
          </p:cNvPr>
          <p:cNvSpPr/>
          <p:nvPr/>
        </p:nvSpPr>
        <p:spPr>
          <a:xfrm>
            <a:off x="8329095" y="3252737"/>
            <a:ext cx="207145" cy="108897"/>
          </a:xfrm>
          <a:prstGeom prst="rect">
            <a:avLst/>
          </a:prstGeom>
          <a:solidFill>
            <a:srgbClr val="FFFF00"/>
          </a:solidFill>
          <a:ln>
            <a:solidFill>
              <a:srgbClr val="F4E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62" name="Agrupar 761">
            <a:extLst>
              <a:ext uri="{FF2B5EF4-FFF2-40B4-BE49-F238E27FC236}">
                <a16:creationId xmlns:a16="http://schemas.microsoft.com/office/drawing/2014/main" id="{850531D7-0CC5-465F-A619-7589F589C5FC}"/>
              </a:ext>
            </a:extLst>
          </p:cNvPr>
          <p:cNvGrpSpPr/>
          <p:nvPr/>
        </p:nvGrpSpPr>
        <p:grpSpPr>
          <a:xfrm>
            <a:off x="3873415" y="670429"/>
            <a:ext cx="4449049" cy="5310555"/>
            <a:chOff x="3129428" y="839200"/>
            <a:chExt cx="4449049" cy="5310555"/>
          </a:xfrm>
          <a:pattFill prst="pct90">
            <a:fgClr>
              <a:srgbClr val="CAB5A2"/>
            </a:fgClr>
            <a:bgClr>
              <a:schemeClr val="bg1"/>
            </a:bgClr>
          </a:pattFill>
        </p:grpSpPr>
        <p:sp>
          <p:nvSpPr>
            <p:cNvPr id="763" name="Arco 762">
              <a:extLst>
                <a:ext uri="{FF2B5EF4-FFF2-40B4-BE49-F238E27FC236}">
                  <a16:creationId xmlns:a16="http://schemas.microsoft.com/office/drawing/2014/main" id="{A6B572A6-88EF-4030-93E9-9259445063A7}"/>
                </a:ext>
              </a:extLst>
            </p:cNvPr>
            <p:cNvSpPr/>
            <p:nvPr/>
          </p:nvSpPr>
          <p:spPr>
            <a:xfrm>
              <a:off x="5292390" y="839756"/>
              <a:ext cx="2286087" cy="2397044"/>
            </a:xfrm>
            <a:prstGeom prst="arc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764" name="Arco 763">
              <a:extLst>
                <a:ext uri="{FF2B5EF4-FFF2-40B4-BE49-F238E27FC236}">
                  <a16:creationId xmlns:a16="http://schemas.microsoft.com/office/drawing/2014/main" id="{D29DB57F-2E7F-4E03-8C51-7733047AD74C}"/>
                </a:ext>
              </a:extLst>
            </p:cNvPr>
            <p:cNvSpPr/>
            <p:nvPr/>
          </p:nvSpPr>
          <p:spPr>
            <a:xfrm flipH="1">
              <a:off x="3129428" y="839200"/>
              <a:ext cx="2253600" cy="2397600"/>
            </a:xfrm>
            <a:prstGeom prst="arc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769" name="Arco 768">
              <a:extLst>
                <a:ext uri="{FF2B5EF4-FFF2-40B4-BE49-F238E27FC236}">
                  <a16:creationId xmlns:a16="http://schemas.microsoft.com/office/drawing/2014/main" id="{D0834E05-59B8-498D-A561-1DD4E2127AB8}"/>
                </a:ext>
              </a:extLst>
            </p:cNvPr>
            <p:cNvSpPr/>
            <p:nvPr/>
          </p:nvSpPr>
          <p:spPr>
            <a:xfrm flipV="1">
              <a:off x="5290566" y="3752155"/>
              <a:ext cx="2286077" cy="2397044"/>
            </a:xfrm>
            <a:prstGeom prst="arc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770" name="Arco 769">
              <a:extLst>
                <a:ext uri="{FF2B5EF4-FFF2-40B4-BE49-F238E27FC236}">
                  <a16:creationId xmlns:a16="http://schemas.microsoft.com/office/drawing/2014/main" id="{B4D7FAE1-4FEF-497F-B000-6221981C5670}"/>
                </a:ext>
              </a:extLst>
            </p:cNvPr>
            <p:cNvSpPr/>
            <p:nvPr/>
          </p:nvSpPr>
          <p:spPr>
            <a:xfrm flipH="1" flipV="1">
              <a:off x="3130572" y="3752155"/>
              <a:ext cx="2253600" cy="2397600"/>
            </a:xfrm>
            <a:prstGeom prst="arc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cxnSp>
          <p:nvCxnSpPr>
            <p:cNvPr id="771" name="Conector reto 770">
              <a:extLst>
                <a:ext uri="{FF2B5EF4-FFF2-40B4-BE49-F238E27FC236}">
                  <a16:creationId xmlns:a16="http://schemas.microsoft.com/office/drawing/2014/main" id="{11A86BAA-3603-41F7-A5CF-BA5C4DE98F98}"/>
                </a:ext>
              </a:extLst>
            </p:cNvPr>
            <p:cNvCxnSpPr>
              <a:cxnSpLocks/>
              <a:endCxn id="770" idx="2"/>
            </p:cNvCxnSpPr>
            <p:nvPr/>
          </p:nvCxnSpPr>
          <p:spPr>
            <a:xfrm>
              <a:off x="3130572" y="2038000"/>
              <a:ext cx="0" cy="2912955"/>
            </a:xfrm>
            <a:prstGeom prst="line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5" name="Conector reto 774">
              <a:extLst>
                <a:ext uri="{FF2B5EF4-FFF2-40B4-BE49-F238E27FC236}">
                  <a16:creationId xmlns:a16="http://schemas.microsoft.com/office/drawing/2014/main" id="{3C2DC928-EE48-420A-8E7F-3D9E741C7878}"/>
                </a:ext>
              </a:extLst>
            </p:cNvPr>
            <p:cNvCxnSpPr>
              <a:cxnSpLocks/>
            </p:cNvCxnSpPr>
            <p:nvPr/>
          </p:nvCxnSpPr>
          <p:spPr>
            <a:xfrm>
              <a:off x="7578477" y="2038278"/>
              <a:ext cx="0" cy="2912677"/>
            </a:xfrm>
            <a:prstGeom prst="line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6" name="Conector reto 775">
              <a:extLst>
                <a:ext uri="{FF2B5EF4-FFF2-40B4-BE49-F238E27FC236}">
                  <a16:creationId xmlns:a16="http://schemas.microsoft.com/office/drawing/2014/main" id="{8DDFEC65-96A7-44C3-BACF-2F34B5BEF4BC}"/>
                </a:ext>
              </a:extLst>
            </p:cNvPr>
            <p:cNvCxnSpPr>
              <a:cxnSpLocks/>
              <a:stCxn id="770" idx="0"/>
              <a:endCxn id="769" idx="0"/>
            </p:cNvCxnSpPr>
            <p:nvPr/>
          </p:nvCxnSpPr>
          <p:spPr>
            <a:xfrm flipV="1">
              <a:off x="4257372" y="6149199"/>
              <a:ext cx="2176232" cy="556"/>
            </a:xfrm>
            <a:prstGeom prst="line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0" name="Conector reto 779">
              <a:extLst>
                <a:ext uri="{FF2B5EF4-FFF2-40B4-BE49-F238E27FC236}">
                  <a16:creationId xmlns:a16="http://schemas.microsoft.com/office/drawing/2014/main" id="{57E24A3C-BBE2-470B-8A01-97A099B197AA}"/>
                </a:ext>
              </a:extLst>
            </p:cNvPr>
            <p:cNvCxnSpPr>
              <a:cxnSpLocks/>
              <a:stCxn id="764" idx="0"/>
              <a:endCxn id="763" idx="0"/>
            </p:cNvCxnSpPr>
            <p:nvPr/>
          </p:nvCxnSpPr>
          <p:spPr>
            <a:xfrm>
              <a:off x="4256228" y="839200"/>
              <a:ext cx="2179205" cy="556"/>
            </a:xfrm>
            <a:prstGeom prst="line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4" name="Retângulo 903">
            <a:extLst>
              <a:ext uri="{FF2B5EF4-FFF2-40B4-BE49-F238E27FC236}">
                <a16:creationId xmlns:a16="http://schemas.microsoft.com/office/drawing/2014/main" id="{8BA0206D-416D-43E0-9FB1-9D98D9D10FBE}"/>
              </a:ext>
            </a:extLst>
          </p:cNvPr>
          <p:cNvSpPr/>
          <p:nvPr/>
        </p:nvSpPr>
        <p:spPr>
          <a:xfrm>
            <a:off x="3877997" y="3100113"/>
            <a:ext cx="4439741" cy="1697220"/>
          </a:xfrm>
          <a:prstGeom prst="rect">
            <a:avLst/>
          </a:prstGeom>
          <a:pattFill prst="pct90">
            <a:fgClr>
              <a:srgbClr val="CAB5A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+</a:t>
            </a:r>
            <a:endParaRPr lang="pt-BR" dirty="0"/>
          </a:p>
        </p:txBody>
      </p:sp>
      <p:sp>
        <p:nvSpPr>
          <p:cNvPr id="908" name="Retângulo 907">
            <a:extLst>
              <a:ext uri="{FF2B5EF4-FFF2-40B4-BE49-F238E27FC236}">
                <a16:creationId xmlns:a16="http://schemas.microsoft.com/office/drawing/2014/main" id="{22148939-ABF1-4603-AD13-3CAFB4CC9F14}"/>
              </a:ext>
            </a:extLst>
          </p:cNvPr>
          <p:cNvSpPr/>
          <p:nvPr/>
        </p:nvSpPr>
        <p:spPr>
          <a:xfrm>
            <a:off x="6135193" y="1869634"/>
            <a:ext cx="2183090" cy="1697220"/>
          </a:xfrm>
          <a:prstGeom prst="rect">
            <a:avLst/>
          </a:prstGeom>
          <a:pattFill prst="pct90">
            <a:fgClr>
              <a:srgbClr val="CAB5A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+</a:t>
            </a:r>
            <a:endParaRPr lang="pt-BR" dirty="0"/>
          </a:p>
        </p:txBody>
      </p:sp>
      <p:sp>
        <p:nvSpPr>
          <p:cNvPr id="907" name="Retângulo 906">
            <a:extLst>
              <a:ext uri="{FF2B5EF4-FFF2-40B4-BE49-F238E27FC236}">
                <a16:creationId xmlns:a16="http://schemas.microsoft.com/office/drawing/2014/main" id="{D5D983AA-D5A8-433D-9CD6-6FF39A7E82A9}"/>
              </a:ext>
            </a:extLst>
          </p:cNvPr>
          <p:cNvSpPr/>
          <p:nvPr/>
        </p:nvSpPr>
        <p:spPr>
          <a:xfrm>
            <a:off x="3878410" y="2074341"/>
            <a:ext cx="2183090" cy="1697220"/>
          </a:xfrm>
          <a:prstGeom prst="rect">
            <a:avLst/>
          </a:prstGeom>
          <a:pattFill prst="pct90">
            <a:fgClr>
              <a:srgbClr val="CAB5A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+</a:t>
            </a:r>
            <a:endParaRPr lang="pt-BR" dirty="0"/>
          </a:p>
        </p:txBody>
      </p:sp>
      <p:sp>
        <p:nvSpPr>
          <p:cNvPr id="906" name="Retângulo 905">
            <a:extLst>
              <a:ext uri="{FF2B5EF4-FFF2-40B4-BE49-F238E27FC236}">
                <a16:creationId xmlns:a16="http://schemas.microsoft.com/office/drawing/2014/main" id="{ABCB63FE-0A52-4CA3-B6AA-082BBD47BD80}"/>
              </a:ext>
            </a:extLst>
          </p:cNvPr>
          <p:cNvSpPr/>
          <p:nvPr/>
        </p:nvSpPr>
        <p:spPr>
          <a:xfrm>
            <a:off x="4999404" y="677480"/>
            <a:ext cx="2183090" cy="1697220"/>
          </a:xfrm>
          <a:prstGeom prst="rect">
            <a:avLst/>
          </a:prstGeom>
          <a:pattFill prst="pct90">
            <a:fgClr>
              <a:srgbClr val="CAB5A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+</a:t>
            </a:r>
            <a:endParaRPr lang="pt-BR" dirty="0"/>
          </a:p>
        </p:txBody>
      </p:sp>
      <p:sp>
        <p:nvSpPr>
          <p:cNvPr id="905" name="Retângulo 904">
            <a:extLst>
              <a:ext uri="{FF2B5EF4-FFF2-40B4-BE49-F238E27FC236}">
                <a16:creationId xmlns:a16="http://schemas.microsoft.com/office/drawing/2014/main" id="{334F4E5B-C066-4983-8A43-C53ED944E28C}"/>
              </a:ext>
            </a:extLst>
          </p:cNvPr>
          <p:cNvSpPr/>
          <p:nvPr/>
        </p:nvSpPr>
        <p:spPr>
          <a:xfrm>
            <a:off x="5000215" y="4280768"/>
            <a:ext cx="2183090" cy="1697220"/>
          </a:xfrm>
          <a:prstGeom prst="rect">
            <a:avLst/>
          </a:prstGeom>
          <a:pattFill prst="pct90">
            <a:fgClr>
              <a:srgbClr val="CAB5A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+</a:t>
            </a:r>
            <a:endParaRPr lang="pt-BR" dirty="0"/>
          </a:p>
        </p:txBody>
      </p:sp>
      <p:sp>
        <p:nvSpPr>
          <p:cNvPr id="903" name="Retângulo 902">
            <a:extLst>
              <a:ext uri="{FF2B5EF4-FFF2-40B4-BE49-F238E27FC236}">
                <a16:creationId xmlns:a16="http://schemas.microsoft.com/office/drawing/2014/main" id="{119E1FD0-4D09-4EBC-9D26-F5190DA7C059}"/>
              </a:ext>
            </a:extLst>
          </p:cNvPr>
          <p:cNvSpPr/>
          <p:nvPr/>
        </p:nvSpPr>
        <p:spPr>
          <a:xfrm>
            <a:off x="4546720" y="1114854"/>
            <a:ext cx="3210077" cy="4551381"/>
          </a:xfrm>
          <a:prstGeom prst="rect">
            <a:avLst/>
          </a:prstGeom>
          <a:pattFill prst="pct90">
            <a:fgClr>
              <a:srgbClr val="CAB5A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+</a:t>
            </a:r>
            <a:endParaRPr lang="pt-BR" dirty="0"/>
          </a:p>
        </p:txBody>
      </p:sp>
      <p:sp>
        <p:nvSpPr>
          <p:cNvPr id="692" name="Retângulo 691">
            <a:extLst>
              <a:ext uri="{FF2B5EF4-FFF2-40B4-BE49-F238E27FC236}">
                <a16:creationId xmlns:a16="http://schemas.microsoft.com/office/drawing/2014/main" id="{5E610C8E-DFFC-41CE-A994-E2D86EEA46A5}"/>
              </a:ext>
            </a:extLst>
          </p:cNvPr>
          <p:cNvSpPr/>
          <p:nvPr/>
        </p:nvSpPr>
        <p:spPr>
          <a:xfrm>
            <a:off x="3673714" y="1184801"/>
            <a:ext cx="126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7" name="Retângulo 516">
            <a:extLst>
              <a:ext uri="{FF2B5EF4-FFF2-40B4-BE49-F238E27FC236}">
                <a16:creationId xmlns:a16="http://schemas.microsoft.com/office/drawing/2014/main" id="{561C0E04-0655-4D58-B8F1-5EE6D243BCD0}"/>
              </a:ext>
            </a:extLst>
          </p:cNvPr>
          <p:cNvSpPr/>
          <p:nvPr/>
        </p:nvSpPr>
        <p:spPr>
          <a:xfrm>
            <a:off x="4878021" y="139818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8" name="Retângulo 517">
            <a:extLst>
              <a:ext uri="{FF2B5EF4-FFF2-40B4-BE49-F238E27FC236}">
                <a16:creationId xmlns:a16="http://schemas.microsoft.com/office/drawing/2014/main" id="{566A8BFC-C96B-4D43-8DC7-421A79AAE8E7}"/>
              </a:ext>
            </a:extLst>
          </p:cNvPr>
          <p:cNvSpPr/>
          <p:nvPr/>
        </p:nvSpPr>
        <p:spPr>
          <a:xfrm>
            <a:off x="4878021" y="147460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9" name="Retângulo 518">
            <a:extLst>
              <a:ext uri="{FF2B5EF4-FFF2-40B4-BE49-F238E27FC236}">
                <a16:creationId xmlns:a16="http://schemas.microsoft.com/office/drawing/2014/main" id="{C9CB2B67-651A-4431-9B53-A150CECCDE0E}"/>
              </a:ext>
            </a:extLst>
          </p:cNvPr>
          <p:cNvSpPr/>
          <p:nvPr/>
        </p:nvSpPr>
        <p:spPr>
          <a:xfrm>
            <a:off x="4878021" y="1551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0" name="Retângulo 519">
            <a:extLst>
              <a:ext uri="{FF2B5EF4-FFF2-40B4-BE49-F238E27FC236}">
                <a16:creationId xmlns:a16="http://schemas.microsoft.com/office/drawing/2014/main" id="{0B0BD1D2-7298-4174-B8F4-087C5862FF4D}"/>
              </a:ext>
            </a:extLst>
          </p:cNvPr>
          <p:cNvSpPr/>
          <p:nvPr/>
        </p:nvSpPr>
        <p:spPr>
          <a:xfrm>
            <a:off x="4878021" y="1627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1" name="Retângulo 520">
            <a:extLst>
              <a:ext uri="{FF2B5EF4-FFF2-40B4-BE49-F238E27FC236}">
                <a16:creationId xmlns:a16="http://schemas.microsoft.com/office/drawing/2014/main" id="{14A8A6F1-9826-4B1F-AE82-BE9D1138FD21}"/>
              </a:ext>
            </a:extLst>
          </p:cNvPr>
          <p:cNvSpPr/>
          <p:nvPr/>
        </p:nvSpPr>
        <p:spPr>
          <a:xfrm>
            <a:off x="4877403" y="1703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2" name="Retângulo 521">
            <a:extLst>
              <a:ext uri="{FF2B5EF4-FFF2-40B4-BE49-F238E27FC236}">
                <a16:creationId xmlns:a16="http://schemas.microsoft.com/office/drawing/2014/main" id="{0777C1D2-D111-48DC-919A-49126FD9AF74}"/>
              </a:ext>
            </a:extLst>
          </p:cNvPr>
          <p:cNvSpPr/>
          <p:nvPr/>
        </p:nvSpPr>
        <p:spPr>
          <a:xfrm>
            <a:off x="4877403" y="1780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3" name="Retângulo 522">
            <a:extLst>
              <a:ext uri="{FF2B5EF4-FFF2-40B4-BE49-F238E27FC236}">
                <a16:creationId xmlns:a16="http://schemas.microsoft.com/office/drawing/2014/main" id="{4DA1E430-9BE3-4395-AC6E-5221CE5DA848}"/>
              </a:ext>
            </a:extLst>
          </p:cNvPr>
          <p:cNvSpPr/>
          <p:nvPr/>
        </p:nvSpPr>
        <p:spPr>
          <a:xfrm>
            <a:off x="4877403" y="1856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4" name="Retângulo 523">
            <a:extLst>
              <a:ext uri="{FF2B5EF4-FFF2-40B4-BE49-F238E27FC236}">
                <a16:creationId xmlns:a16="http://schemas.microsoft.com/office/drawing/2014/main" id="{10CA514B-8A45-45B0-A501-698B9264F09D}"/>
              </a:ext>
            </a:extLst>
          </p:cNvPr>
          <p:cNvSpPr/>
          <p:nvPr/>
        </p:nvSpPr>
        <p:spPr>
          <a:xfrm>
            <a:off x="4877403" y="1933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5" name="Retângulo 524">
            <a:extLst>
              <a:ext uri="{FF2B5EF4-FFF2-40B4-BE49-F238E27FC236}">
                <a16:creationId xmlns:a16="http://schemas.microsoft.com/office/drawing/2014/main" id="{072FD837-BE29-471F-87C1-091AB6243D2D}"/>
              </a:ext>
            </a:extLst>
          </p:cNvPr>
          <p:cNvSpPr/>
          <p:nvPr/>
        </p:nvSpPr>
        <p:spPr>
          <a:xfrm>
            <a:off x="4876802" y="2009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6" name="Retângulo 525">
            <a:extLst>
              <a:ext uri="{FF2B5EF4-FFF2-40B4-BE49-F238E27FC236}">
                <a16:creationId xmlns:a16="http://schemas.microsoft.com/office/drawing/2014/main" id="{8304A270-ABF3-450A-A12B-73048BE9EDC3}"/>
              </a:ext>
            </a:extLst>
          </p:cNvPr>
          <p:cNvSpPr/>
          <p:nvPr/>
        </p:nvSpPr>
        <p:spPr>
          <a:xfrm>
            <a:off x="4876802" y="2085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7" name="Retângulo 526">
            <a:extLst>
              <a:ext uri="{FF2B5EF4-FFF2-40B4-BE49-F238E27FC236}">
                <a16:creationId xmlns:a16="http://schemas.microsoft.com/office/drawing/2014/main" id="{CE69EF39-B62D-49E9-BFF3-45B69F22EFE3}"/>
              </a:ext>
            </a:extLst>
          </p:cNvPr>
          <p:cNvSpPr/>
          <p:nvPr/>
        </p:nvSpPr>
        <p:spPr>
          <a:xfrm>
            <a:off x="4876802" y="2162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8" name="Retângulo 527">
            <a:extLst>
              <a:ext uri="{FF2B5EF4-FFF2-40B4-BE49-F238E27FC236}">
                <a16:creationId xmlns:a16="http://schemas.microsoft.com/office/drawing/2014/main" id="{F9AD1724-51A5-49ED-9B40-B2766E767F91}"/>
              </a:ext>
            </a:extLst>
          </p:cNvPr>
          <p:cNvSpPr/>
          <p:nvPr/>
        </p:nvSpPr>
        <p:spPr>
          <a:xfrm>
            <a:off x="4876802" y="2238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9" name="Retângulo 528">
            <a:extLst>
              <a:ext uri="{FF2B5EF4-FFF2-40B4-BE49-F238E27FC236}">
                <a16:creationId xmlns:a16="http://schemas.microsoft.com/office/drawing/2014/main" id="{E3EE4451-C883-43A3-AF5C-B53051E0961D}"/>
              </a:ext>
            </a:extLst>
          </p:cNvPr>
          <p:cNvSpPr/>
          <p:nvPr/>
        </p:nvSpPr>
        <p:spPr>
          <a:xfrm>
            <a:off x="4876184" y="2315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0" name="Retângulo 529">
            <a:extLst>
              <a:ext uri="{FF2B5EF4-FFF2-40B4-BE49-F238E27FC236}">
                <a16:creationId xmlns:a16="http://schemas.microsoft.com/office/drawing/2014/main" id="{89AB463B-8987-44B7-967A-A6A37BDAA23E}"/>
              </a:ext>
            </a:extLst>
          </p:cNvPr>
          <p:cNvSpPr/>
          <p:nvPr/>
        </p:nvSpPr>
        <p:spPr>
          <a:xfrm>
            <a:off x="4876184" y="2391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1" name="Retângulo 530">
            <a:extLst>
              <a:ext uri="{FF2B5EF4-FFF2-40B4-BE49-F238E27FC236}">
                <a16:creationId xmlns:a16="http://schemas.microsoft.com/office/drawing/2014/main" id="{6F395438-8ECF-4395-B34E-8C941FF501F4}"/>
              </a:ext>
            </a:extLst>
          </p:cNvPr>
          <p:cNvSpPr/>
          <p:nvPr/>
        </p:nvSpPr>
        <p:spPr>
          <a:xfrm>
            <a:off x="4876184" y="2468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2" name="Retângulo 531">
            <a:extLst>
              <a:ext uri="{FF2B5EF4-FFF2-40B4-BE49-F238E27FC236}">
                <a16:creationId xmlns:a16="http://schemas.microsoft.com/office/drawing/2014/main" id="{CA9DBEB9-A325-426E-B9A0-F1CF598C2F4C}"/>
              </a:ext>
            </a:extLst>
          </p:cNvPr>
          <p:cNvSpPr/>
          <p:nvPr/>
        </p:nvSpPr>
        <p:spPr>
          <a:xfrm>
            <a:off x="4876184" y="254446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6" name="Conector reto 865">
            <a:extLst>
              <a:ext uri="{FF2B5EF4-FFF2-40B4-BE49-F238E27FC236}">
                <a16:creationId xmlns:a16="http://schemas.microsoft.com/office/drawing/2014/main" id="{825063FA-087B-4EFD-B794-4245696860E6}"/>
              </a:ext>
            </a:extLst>
          </p:cNvPr>
          <p:cNvCxnSpPr>
            <a:cxnSpLocks/>
          </p:cNvCxnSpPr>
          <p:nvPr/>
        </p:nvCxnSpPr>
        <p:spPr>
          <a:xfrm flipH="1">
            <a:off x="5446533" y="3374815"/>
            <a:ext cx="4968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Conector reto 855">
            <a:extLst>
              <a:ext uri="{FF2B5EF4-FFF2-40B4-BE49-F238E27FC236}">
                <a16:creationId xmlns:a16="http://schemas.microsoft.com/office/drawing/2014/main" id="{D17D8233-F69D-40DA-8943-41F1B19B3B53}"/>
              </a:ext>
            </a:extLst>
          </p:cNvPr>
          <p:cNvCxnSpPr>
            <a:cxnSpLocks/>
          </p:cNvCxnSpPr>
          <p:nvPr/>
        </p:nvCxnSpPr>
        <p:spPr>
          <a:xfrm flipH="1">
            <a:off x="5482176" y="3410244"/>
            <a:ext cx="47573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F589D6EB-1B33-4BE3-B925-55D3094E167C}"/>
              </a:ext>
            </a:extLst>
          </p:cNvPr>
          <p:cNvSpPr/>
          <p:nvPr/>
        </p:nvSpPr>
        <p:spPr>
          <a:xfrm>
            <a:off x="5813159" y="3002784"/>
            <a:ext cx="630000" cy="63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3" name="Retângulo 692">
            <a:extLst>
              <a:ext uri="{FF2B5EF4-FFF2-40B4-BE49-F238E27FC236}">
                <a16:creationId xmlns:a16="http://schemas.microsoft.com/office/drawing/2014/main" id="{9DA89AD2-6C91-4526-B5CC-DD5C2D12F9B7}"/>
              </a:ext>
            </a:extLst>
          </p:cNvPr>
          <p:cNvSpPr/>
          <p:nvPr/>
        </p:nvSpPr>
        <p:spPr>
          <a:xfrm>
            <a:off x="6626763" y="1190835"/>
            <a:ext cx="1260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2" name="Retângulo 911">
            <a:extLst>
              <a:ext uri="{FF2B5EF4-FFF2-40B4-BE49-F238E27FC236}">
                <a16:creationId xmlns:a16="http://schemas.microsoft.com/office/drawing/2014/main" id="{6EF56146-E3C3-44B5-96BF-43919559FEBE}"/>
              </a:ext>
            </a:extLst>
          </p:cNvPr>
          <p:cNvSpPr/>
          <p:nvPr/>
        </p:nvSpPr>
        <p:spPr>
          <a:xfrm>
            <a:off x="7302913" y="1480839"/>
            <a:ext cx="103033" cy="1039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1" name="Retângulo 820">
            <a:extLst>
              <a:ext uri="{FF2B5EF4-FFF2-40B4-BE49-F238E27FC236}">
                <a16:creationId xmlns:a16="http://schemas.microsoft.com/office/drawing/2014/main" id="{11576B1F-BAA9-467C-9954-4CEE7D070F83}"/>
              </a:ext>
            </a:extLst>
          </p:cNvPr>
          <p:cNvSpPr/>
          <p:nvPr/>
        </p:nvSpPr>
        <p:spPr>
          <a:xfrm>
            <a:off x="4862812" y="789462"/>
            <a:ext cx="2520000" cy="2520000"/>
          </a:xfrm>
          <a:prstGeom prst="rect">
            <a:avLst/>
          </a:prstGeom>
          <a:solidFill>
            <a:srgbClr val="008A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" name="Picture 2" descr="Circuito Eletrico Vetores, Ícones e Planos de Fundo para Baixar Grátis">
            <a:extLst>
              <a:ext uri="{FF2B5EF4-FFF2-40B4-BE49-F238E27FC236}">
                <a16:creationId xmlns:a16="http://schemas.microsoft.com/office/drawing/2014/main" id="{D17D0CF1-3AEF-4861-B9FE-D8E463AD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920" y="806701"/>
            <a:ext cx="2500546" cy="251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E08774-D77C-46EE-8849-FD473BE8396E}"/>
              </a:ext>
            </a:extLst>
          </p:cNvPr>
          <p:cNvSpPr/>
          <p:nvPr/>
        </p:nvSpPr>
        <p:spPr>
          <a:xfrm>
            <a:off x="4764428" y="4461929"/>
            <a:ext cx="27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DA2D85C-24DF-49F7-B681-0E8BDBC45BEF}"/>
              </a:ext>
            </a:extLst>
          </p:cNvPr>
          <p:cNvCxnSpPr>
            <a:cxnSpLocks/>
          </p:cNvCxnSpPr>
          <p:nvPr/>
        </p:nvCxnSpPr>
        <p:spPr>
          <a:xfrm flipH="1">
            <a:off x="7046900" y="5181929"/>
            <a:ext cx="41752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DCA58FF6-2C5D-4B75-BC55-CB670DBA0669}"/>
              </a:ext>
            </a:extLst>
          </p:cNvPr>
          <p:cNvSpPr/>
          <p:nvPr/>
        </p:nvSpPr>
        <p:spPr>
          <a:xfrm>
            <a:off x="4824754" y="5321984"/>
            <a:ext cx="2603189" cy="460785"/>
          </a:xfrm>
          <a:prstGeom prst="rect">
            <a:avLst/>
          </a:prstGeom>
          <a:solidFill>
            <a:srgbClr val="002776"/>
          </a:solidFill>
          <a:ln>
            <a:solidFill>
              <a:srgbClr val="000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0053557-68CD-4142-A24E-C682E907741E}"/>
              </a:ext>
            </a:extLst>
          </p:cNvPr>
          <p:cNvSpPr/>
          <p:nvPr/>
        </p:nvSpPr>
        <p:spPr>
          <a:xfrm>
            <a:off x="4817826" y="4589722"/>
            <a:ext cx="2603189" cy="460785"/>
          </a:xfrm>
          <a:prstGeom prst="rect">
            <a:avLst/>
          </a:prstGeom>
          <a:solidFill>
            <a:srgbClr val="002776"/>
          </a:solidFill>
          <a:ln>
            <a:solidFill>
              <a:srgbClr val="000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378CC17-17F1-4D1D-B3B2-9E025DB9829F}"/>
              </a:ext>
            </a:extLst>
          </p:cNvPr>
          <p:cNvCxnSpPr>
            <a:cxnSpLocks/>
          </p:cNvCxnSpPr>
          <p:nvPr/>
        </p:nvCxnSpPr>
        <p:spPr>
          <a:xfrm flipH="1" flipV="1">
            <a:off x="4764428" y="5181929"/>
            <a:ext cx="540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C7331751-1966-407C-8E50-17B398F8FF90}"/>
              </a:ext>
            </a:extLst>
          </p:cNvPr>
          <p:cNvSpPr/>
          <p:nvPr/>
        </p:nvSpPr>
        <p:spPr>
          <a:xfrm>
            <a:off x="5304428" y="4821929"/>
            <a:ext cx="1620000" cy="72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60C4E63-33E1-43BF-BA10-94283395D6C1}"/>
              </a:ext>
            </a:extLst>
          </p:cNvPr>
          <p:cNvSpPr/>
          <p:nvPr/>
        </p:nvSpPr>
        <p:spPr>
          <a:xfrm rot="5400000">
            <a:off x="5719199" y="3355236"/>
            <a:ext cx="828000" cy="1051200"/>
          </a:xfrm>
          <a:prstGeom prst="rect">
            <a:avLst/>
          </a:prstGeom>
          <a:solidFill>
            <a:srgbClr val="0038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1.282.003 imagens, fotos stock, objetos 3D e vetores de Circuito |  Shutterstock">
            <a:extLst>
              <a:ext uri="{FF2B5EF4-FFF2-40B4-BE49-F238E27FC236}">
                <a16:creationId xmlns:a16="http://schemas.microsoft.com/office/drawing/2014/main" id="{9A1B801D-6B9F-4AC4-8047-739E0A491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1"/>
          <a:stretch/>
        </p:blipFill>
        <p:spPr bwMode="auto">
          <a:xfrm>
            <a:off x="5619465" y="3474018"/>
            <a:ext cx="1039334" cy="81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tângulo 55">
            <a:extLst>
              <a:ext uri="{FF2B5EF4-FFF2-40B4-BE49-F238E27FC236}">
                <a16:creationId xmlns:a16="http://schemas.microsoft.com/office/drawing/2014/main" id="{90D99202-E077-420D-8022-E23755F883E1}"/>
              </a:ext>
            </a:extLst>
          </p:cNvPr>
          <p:cNvSpPr/>
          <p:nvPr/>
        </p:nvSpPr>
        <p:spPr>
          <a:xfrm>
            <a:off x="7699601" y="3961103"/>
            <a:ext cx="360000" cy="1440000"/>
          </a:xfrm>
          <a:prstGeom prst="rect">
            <a:avLst/>
          </a:prstGeom>
          <a:solidFill>
            <a:srgbClr val="0038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Circuito bonde da imagem ilustração stock. Ilustração de ...">
            <a:extLst>
              <a:ext uri="{FF2B5EF4-FFF2-40B4-BE49-F238E27FC236}">
                <a16:creationId xmlns:a16="http://schemas.microsoft.com/office/drawing/2014/main" id="{0481C8B2-46DD-4AB0-80D2-4319FFB2B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 r="50037" b="60177"/>
          <a:stretch/>
        </p:blipFill>
        <p:spPr bwMode="auto">
          <a:xfrm rot="16200000">
            <a:off x="7168538" y="4500080"/>
            <a:ext cx="1422486" cy="3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8DBC15F8-A926-43D8-BF27-4DA4BE887F5E}"/>
              </a:ext>
            </a:extLst>
          </p:cNvPr>
          <p:cNvSpPr txBox="1"/>
          <p:nvPr/>
        </p:nvSpPr>
        <p:spPr>
          <a:xfrm rot="16200000">
            <a:off x="7598480" y="4578210"/>
            <a:ext cx="566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HX-2S-01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21B3932-A5A1-4241-B5C4-452286CFE6F4}"/>
              </a:ext>
            </a:extLst>
          </p:cNvPr>
          <p:cNvCxnSpPr>
            <a:cxnSpLocks/>
          </p:cNvCxnSpPr>
          <p:nvPr/>
        </p:nvCxnSpPr>
        <p:spPr>
          <a:xfrm>
            <a:off x="7537399" y="5197238"/>
            <a:ext cx="0" cy="1926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F34D545-8A14-4951-BF74-978F77A02037}"/>
              </a:ext>
            </a:extLst>
          </p:cNvPr>
          <p:cNvCxnSpPr>
            <a:cxnSpLocks/>
          </p:cNvCxnSpPr>
          <p:nvPr/>
        </p:nvCxnSpPr>
        <p:spPr>
          <a:xfrm flipH="1">
            <a:off x="7472482" y="5194980"/>
            <a:ext cx="6682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86CDE9F-33E3-4D25-AFFE-F537AA0742AB}"/>
              </a:ext>
            </a:extLst>
          </p:cNvPr>
          <p:cNvCxnSpPr>
            <a:cxnSpLocks/>
          </p:cNvCxnSpPr>
          <p:nvPr/>
        </p:nvCxnSpPr>
        <p:spPr>
          <a:xfrm>
            <a:off x="7606485" y="5482895"/>
            <a:ext cx="0" cy="16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EE0CDBBD-B88F-40D0-9FE6-84FF67BDD560}"/>
              </a:ext>
            </a:extLst>
          </p:cNvPr>
          <p:cNvCxnSpPr>
            <a:cxnSpLocks/>
          </p:cNvCxnSpPr>
          <p:nvPr/>
        </p:nvCxnSpPr>
        <p:spPr>
          <a:xfrm flipH="1">
            <a:off x="7470144" y="5643975"/>
            <a:ext cx="1417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8EAA1437-633E-417E-BFD6-1A68FBFFA850}"/>
              </a:ext>
            </a:extLst>
          </p:cNvPr>
          <p:cNvSpPr/>
          <p:nvPr/>
        </p:nvSpPr>
        <p:spPr>
          <a:xfrm>
            <a:off x="7597728" y="5460663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C9E6778-3E0A-4799-AA43-7198EBFDC177}"/>
              </a:ext>
            </a:extLst>
          </p:cNvPr>
          <p:cNvSpPr/>
          <p:nvPr/>
        </p:nvSpPr>
        <p:spPr>
          <a:xfrm>
            <a:off x="7527129" y="5383640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C7D78BDF-7BD0-49FD-B1E1-098A1B05BD83}"/>
              </a:ext>
            </a:extLst>
          </p:cNvPr>
          <p:cNvCxnSpPr>
            <a:cxnSpLocks/>
          </p:cNvCxnSpPr>
          <p:nvPr/>
        </p:nvCxnSpPr>
        <p:spPr>
          <a:xfrm flipH="1">
            <a:off x="7481733" y="3919219"/>
            <a:ext cx="410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3D67724F-61AB-4640-BE10-51270D59531C}"/>
              </a:ext>
            </a:extLst>
          </p:cNvPr>
          <p:cNvCxnSpPr>
            <a:cxnSpLocks/>
          </p:cNvCxnSpPr>
          <p:nvPr/>
        </p:nvCxnSpPr>
        <p:spPr>
          <a:xfrm>
            <a:off x="7484438" y="3915931"/>
            <a:ext cx="0" cy="72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E804BA95-BDF5-4227-9E6C-91800C361E2D}"/>
              </a:ext>
            </a:extLst>
          </p:cNvPr>
          <p:cNvCxnSpPr>
            <a:cxnSpLocks/>
          </p:cNvCxnSpPr>
          <p:nvPr/>
        </p:nvCxnSpPr>
        <p:spPr>
          <a:xfrm flipH="1">
            <a:off x="7458900" y="4634245"/>
            <a:ext cx="25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450AB7A-8343-4EF0-8EC9-C721352006B7}"/>
              </a:ext>
            </a:extLst>
          </p:cNvPr>
          <p:cNvCxnSpPr>
            <a:cxnSpLocks/>
          </p:cNvCxnSpPr>
          <p:nvPr/>
        </p:nvCxnSpPr>
        <p:spPr>
          <a:xfrm flipH="1" flipV="1">
            <a:off x="7471869" y="4773975"/>
            <a:ext cx="46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52E33529-AEE1-4AB8-82F3-29EBC5D6A7B1}"/>
              </a:ext>
            </a:extLst>
          </p:cNvPr>
          <p:cNvCxnSpPr>
            <a:cxnSpLocks/>
          </p:cNvCxnSpPr>
          <p:nvPr/>
        </p:nvCxnSpPr>
        <p:spPr>
          <a:xfrm>
            <a:off x="7518167" y="3940314"/>
            <a:ext cx="0" cy="8355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FBA4DE95-7131-4853-B812-94D27BE0AD80}"/>
              </a:ext>
            </a:extLst>
          </p:cNvPr>
          <p:cNvSpPr/>
          <p:nvPr/>
        </p:nvSpPr>
        <p:spPr>
          <a:xfrm>
            <a:off x="5764001" y="4981633"/>
            <a:ext cx="771951" cy="40059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2893DDFE-93EF-481B-8155-15A8B0FA5E62}"/>
              </a:ext>
            </a:extLst>
          </p:cNvPr>
          <p:cNvSpPr/>
          <p:nvPr/>
        </p:nvSpPr>
        <p:spPr>
          <a:xfrm>
            <a:off x="5824562" y="5019174"/>
            <a:ext cx="133350" cy="324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017D2B1B-9625-4881-A0F8-4D424ACE0FD2}"/>
              </a:ext>
            </a:extLst>
          </p:cNvPr>
          <p:cNvSpPr/>
          <p:nvPr/>
        </p:nvSpPr>
        <p:spPr>
          <a:xfrm>
            <a:off x="5997055" y="5020079"/>
            <a:ext cx="133350" cy="324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2E22EC0B-B8F2-4514-B126-B3BB1A962FCD}"/>
              </a:ext>
            </a:extLst>
          </p:cNvPr>
          <p:cNvSpPr/>
          <p:nvPr/>
        </p:nvSpPr>
        <p:spPr>
          <a:xfrm>
            <a:off x="6169548" y="5020985"/>
            <a:ext cx="133350" cy="324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858DB8F7-5CE5-499B-981C-A093565B2BDC}"/>
              </a:ext>
            </a:extLst>
          </p:cNvPr>
          <p:cNvSpPr/>
          <p:nvPr/>
        </p:nvSpPr>
        <p:spPr>
          <a:xfrm>
            <a:off x="6342041" y="5018269"/>
            <a:ext cx="133350" cy="324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AC037981-FAB6-4E7B-99A8-214D967420A8}"/>
              </a:ext>
            </a:extLst>
          </p:cNvPr>
          <p:cNvSpPr/>
          <p:nvPr/>
        </p:nvSpPr>
        <p:spPr>
          <a:xfrm>
            <a:off x="5692904" y="5102957"/>
            <a:ext cx="70819" cy="132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D6EB02F-8A7B-4A3C-BF16-4B7CA97DFA5D}"/>
              </a:ext>
            </a:extLst>
          </p:cNvPr>
          <p:cNvSpPr/>
          <p:nvPr/>
        </p:nvSpPr>
        <p:spPr>
          <a:xfrm>
            <a:off x="6899372" y="5321838"/>
            <a:ext cx="142735" cy="178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+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AA79F25E-0C34-41A4-8CDF-A9851FEE520E}"/>
              </a:ext>
            </a:extLst>
          </p:cNvPr>
          <p:cNvSpPr/>
          <p:nvPr/>
        </p:nvSpPr>
        <p:spPr>
          <a:xfrm>
            <a:off x="6947568" y="5392867"/>
            <a:ext cx="45719" cy="45719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9B23E63A-8D27-482C-BA60-5004C9736428}"/>
              </a:ext>
            </a:extLst>
          </p:cNvPr>
          <p:cNvSpPr/>
          <p:nvPr/>
        </p:nvSpPr>
        <p:spPr>
          <a:xfrm>
            <a:off x="6947881" y="5461941"/>
            <a:ext cx="45719" cy="45719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AA475DD9-8086-4851-9B7B-99046A7B2F61}"/>
              </a:ext>
            </a:extLst>
          </p:cNvPr>
          <p:cNvSpPr txBox="1"/>
          <p:nvPr/>
        </p:nvSpPr>
        <p:spPr>
          <a:xfrm>
            <a:off x="6796967" y="5368578"/>
            <a:ext cx="3474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367E7483-045C-4535-A923-74CBB0ADA74C}"/>
              </a:ext>
            </a:extLst>
          </p:cNvPr>
          <p:cNvSpPr/>
          <p:nvPr/>
        </p:nvSpPr>
        <p:spPr>
          <a:xfrm>
            <a:off x="7955702" y="5277253"/>
            <a:ext cx="67181" cy="6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BAFA435F-4137-41DC-94B0-7355A213C64C}"/>
              </a:ext>
            </a:extLst>
          </p:cNvPr>
          <p:cNvSpPr/>
          <p:nvPr/>
        </p:nvSpPr>
        <p:spPr>
          <a:xfrm>
            <a:off x="6937949" y="4836075"/>
            <a:ext cx="133350" cy="6884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1B22A774-AFB5-47F7-94F3-D00F01C3BAC7}"/>
              </a:ext>
            </a:extLst>
          </p:cNvPr>
          <p:cNvSpPr/>
          <p:nvPr/>
        </p:nvSpPr>
        <p:spPr>
          <a:xfrm>
            <a:off x="7028714" y="5347705"/>
            <a:ext cx="142735" cy="178326"/>
          </a:xfrm>
          <a:prstGeom prst="rect">
            <a:avLst/>
          </a:prstGeom>
          <a:solidFill>
            <a:srgbClr val="002776"/>
          </a:solidFill>
          <a:ln>
            <a:solidFill>
              <a:srgbClr val="002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EDF55FFA-A9D0-4B8E-863B-2AF8811D9084}"/>
              </a:ext>
            </a:extLst>
          </p:cNvPr>
          <p:cNvSpPr/>
          <p:nvPr/>
        </p:nvSpPr>
        <p:spPr>
          <a:xfrm>
            <a:off x="7018771" y="4835404"/>
            <a:ext cx="142735" cy="178326"/>
          </a:xfrm>
          <a:prstGeom prst="rect">
            <a:avLst/>
          </a:prstGeom>
          <a:solidFill>
            <a:srgbClr val="002776"/>
          </a:solidFill>
          <a:ln>
            <a:solidFill>
              <a:srgbClr val="002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086477C7-6281-4B69-8E4D-7C69D381D3AB}"/>
              </a:ext>
            </a:extLst>
          </p:cNvPr>
          <p:cNvCxnSpPr>
            <a:cxnSpLocks/>
          </p:cNvCxnSpPr>
          <p:nvPr/>
        </p:nvCxnSpPr>
        <p:spPr>
          <a:xfrm>
            <a:off x="7989292" y="5303773"/>
            <a:ext cx="0" cy="16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5BBD0B77-1F04-481B-9A4D-C7054648EDEA}"/>
              </a:ext>
            </a:extLst>
          </p:cNvPr>
          <p:cNvSpPr/>
          <p:nvPr/>
        </p:nvSpPr>
        <p:spPr>
          <a:xfrm>
            <a:off x="7740391" y="5278365"/>
            <a:ext cx="67181" cy="6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83088C8D-B315-46E9-B197-EF4DF01AE3CE}"/>
              </a:ext>
            </a:extLst>
          </p:cNvPr>
          <p:cNvSpPr txBox="1"/>
          <p:nvPr/>
        </p:nvSpPr>
        <p:spPr>
          <a:xfrm rot="16200000">
            <a:off x="7601727" y="5131552"/>
            <a:ext cx="347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" dirty="0">
                <a:solidFill>
                  <a:schemeClr val="bg1"/>
                </a:solidFill>
              </a:rPr>
              <a:t>B +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7911225-AB88-459D-865D-28CCC95C2EA6}"/>
              </a:ext>
            </a:extLst>
          </p:cNvPr>
          <p:cNvSpPr txBox="1"/>
          <p:nvPr/>
        </p:nvSpPr>
        <p:spPr>
          <a:xfrm rot="16200000">
            <a:off x="7816890" y="5131552"/>
            <a:ext cx="347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" dirty="0">
                <a:solidFill>
                  <a:schemeClr val="bg1"/>
                </a:solidFill>
              </a:rPr>
              <a:t>B-</a:t>
            </a:r>
          </a:p>
        </p:txBody>
      </p: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71B286F1-771A-43B4-B9BA-33ACD5362399}"/>
              </a:ext>
            </a:extLst>
          </p:cNvPr>
          <p:cNvCxnSpPr>
            <a:cxnSpLocks/>
          </p:cNvCxnSpPr>
          <p:nvPr/>
        </p:nvCxnSpPr>
        <p:spPr>
          <a:xfrm flipH="1">
            <a:off x="7773467" y="5303774"/>
            <a:ext cx="1" cy="921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323136A3-CF6A-4549-8D45-228F7776FCF2}"/>
              </a:ext>
            </a:extLst>
          </p:cNvPr>
          <p:cNvSpPr/>
          <p:nvPr/>
        </p:nvSpPr>
        <p:spPr>
          <a:xfrm rot="10800000">
            <a:off x="5157068" y="4844365"/>
            <a:ext cx="133350" cy="6884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733CDD02-991F-4AF9-8418-EC4F64C7ECD8}"/>
              </a:ext>
            </a:extLst>
          </p:cNvPr>
          <p:cNvSpPr/>
          <p:nvPr/>
        </p:nvSpPr>
        <p:spPr>
          <a:xfrm rot="10800000">
            <a:off x="5056918" y="4842891"/>
            <a:ext cx="142735" cy="178326"/>
          </a:xfrm>
          <a:prstGeom prst="rect">
            <a:avLst/>
          </a:prstGeom>
          <a:solidFill>
            <a:srgbClr val="002776"/>
          </a:solidFill>
          <a:ln>
            <a:solidFill>
              <a:srgbClr val="002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480E806-07C5-49FB-A575-B167169E2BA7}"/>
              </a:ext>
            </a:extLst>
          </p:cNvPr>
          <p:cNvSpPr/>
          <p:nvPr/>
        </p:nvSpPr>
        <p:spPr>
          <a:xfrm rot="10800000">
            <a:off x="5066861" y="5355192"/>
            <a:ext cx="142735" cy="178326"/>
          </a:xfrm>
          <a:prstGeom prst="rect">
            <a:avLst/>
          </a:prstGeom>
          <a:solidFill>
            <a:srgbClr val="002776"/>
          </a:solidFill>
          <a:ln>
            <a:solidFill>
              <a:srgbClr val="0027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1C19285B-284F-4277-B6F2-7874DC714C3F}"/>
              </a:ext>
            </a:extLst>
          </p:cNvPr>
          <p:cNvSpPr/>
          <p:nvPr/>
        </p:nvSpPr>
        <p:spPr>
          <a:xfrm>
            <a:off x="5192565" y="51653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1C195621-6A51-49CD-82F7-8B9CAB543AB8}"/>
              </a:ext>
            </a:extLst>
          </p:cNvPr>
          <p:cNvSpPr/>
          <p:nvPr/>
        </p:nvSpPr>
        <p:spPr>
          <a:xfrm>
            <a:off x="6983730" y="51614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CC4F9D49-2619-492E-AA09-74A570714323}"/>
              </a:ext>
            </a:extLst>
          </p:cNvPr>
          <p:cNvSpPr/>
          <p:nvPr/>
        </p:nvSpPr>
        <p:spPr>
          <a:xfrm>
            <a:off x="6984142" y="5375088"/>
            <a:ext cx="21600" cy="21600"/>
          </a:xfrm>
          <a:prstGeom prst="ellipse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ECBC7A47-377B-4364-A66C-F6CD3EA2B73E}"/>
              </a:ext>
            </a:extLst>
          </p:cNvPr>
          <p:cNvSpPr/>
          <p:nvPr/>
        </p:nvSpPr>
        <p:spPr>
          <a:xfrm>
            <a:off x="6984142" y="5456221"/>
            <a:ext cx="21600" cy="21600"/>
          </a:xfrm>
          <a:prstGeom prst="ellipse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E9A20707-105C-4F06-922D-22972F5BD171}"/>
              </a:ext>
            </a:extLst>
          </p:cNvPr>
          <p:cNvSpPr/>
          <p:nvPr/>
        </p:nvSpPr>
        <p:spPr>
          <a:xfrm>
            <a:off x="6944486" y="5374313"/>
            <a:ext cx="21600" cy="2160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1B6EB9C1-9232-43E3-828A-BFF3F0CDF28F}"/>
              </a:ext>
            </a:extLst>
          </p:cNvPr>
          <p:cNvSpPr/>
          <p:nvPr/>
        </p:nvSpPr>
        <p:spPr>
          <a:xfrm>
            <a:off x="6944486" y="5455446"/>
            <a:ext cx="21600" cy="21600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2B04E590-A39C-4659-AA79-823B3F248310}"/>
              </a:ext>
            </a:extLst>
          </p:cNvPr>
          <p:cNvSpPr txBox="1"/>
          <p:nvPr/>
        </p:nvSpPr>
        <p:spPr>
          <a:xfrm>
            <a:off x="6778114" y="5321193"/>
            <a:ext cx="347400" cy="12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" dirty="0">
                <a:solidFill>
                  <a:schemeClr val="bg1"/>
                </a:solidFill>
              </a:rPr>
              <a:t> +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0790A569-7E13-4F48-AE5B-4ADFBF8048B0}"/>
              </a:ext>
            </a:extLst>
          </p:cNvPr>
          <p:cNvSpPr txBox="1"/>
          <p:nvPr/>
        </p:nvSpPr>
        <p:spPr>
          <a:xfrm>
            <a:off x="6778185" y="5402920"/>
            <a:ext cx="347400" cy="12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" dirty="0">
                <a:solidFill>
                  <a:schemeClr val="bg1"/>
                </a:solidFill>
              </a:rPr>
              <a:t> -</a:t>
            </a:r>
          </a:p>
        </p:txBody>
      </p: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2150B699-96D9-4916-9605-602403EE2811}"/>
              </a:ext>
            </a:extLst>
          </p:cNvPr>
          <p:cNvCxnSpPr>
            <a:cxnSpLocks/>
          </p:cNvCxnSpPr>
          <p:nvPr/>
        </p:nvCxnSpPr>
        <p:spPr>
          <a:xfrm flipH="1" flipV="1">
            <a:off x="6995704" y="5468521"/>
            <a:ext cx="997200" cy="1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361C4EB7-5FB9-44C4-B9FE-EE012AB95341}"/>
              </a:ext>
            </a:extLst>
          </p:cNvPr>
          <p:cNvCxnSpPr>
            <a:cxnSpLocks/>
          </p:cNvCxnSpPr>
          <p:nvPr/>
        </p:nvCxnSpPr>
        <p:spPr>
          <a:xfrm flipH="1" flipV="1">
            <a:off x="6993287" y="5389891"/>
            <a:ext cx="77890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372D9F71-89F6-40F1-9B5D-EBC444EB5BAA}"/>
              </a:ext>
            </a:extLst>
          </p:cNvPr>
          <p:cNvSpPr/>
          <p:nvPr/>
        </p:nvSpPr>
        <p:spPr>
          <a:xfrm>
            <a:off x="7738601" y="4287641"/>
            <a:ext cx="67181" cy="6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A32CD86C-98ED-4B28-BAFE-CC6E60193DDE}"/>
              </a:ext>
            </a:extLst>
          </p:cNvPr>
          <p:cNvSpPr/>
          <p:nvPr/>
        </p:nvSpPr>
        <p:spPr>
          <a:xfrm>
            <a:off x="7955584" y="4287641"/>
            <a:ext cx="67181" cy="6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326F8E7D-0747-4E48-8420-3D79B32D671E}"/>
              </a:ext>
            </a:extLst>
          </p:cNvPr>
          <p:cNvSpPr txBox="1"/>
          <p:nvPr/>
        </p:nvSpPr>
        <p:spPr>
          <a:xfrm rot="16200000">
            <a:off x="7593729" y="4342916"/>
            <a:ext cx="347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" dirty="0">
                <a:solidFill>
                  <a:schemeClr val="bg1"/>
                </a:solidFill>
              </a:rPr>
              <a:t>P +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9F6E9BDA-AB5F-4AF9-9FFE-EBEABC5B4717}"/>
              </a:ext>
            </a:extLst>
          </p:cNvPr>
          <p:cNvSpPr txBox="1"/>
          <p:nvPr/>
        </p:nvSpPr>
        <p:spPr>
          <a:xfrm rot="16200000">
            <a:off x="7808573" y="4343781"/>
            <a:ext cx="347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" dirty="0">
                <a:solidFill>
                  <a:schemeClr val="bg1"/>
                </a:solidFill>
              </a:rPr>
              <a:t>P -</a:t>
            </a:r>
          </a:p>
        </p:txBody>
      </p:sp>
      <p:sp>
        <p:nvSpPr>
          <p:cNvPr id="178" name="Retângulo 177">
            <a:extLst>
              <a:ext uri="{FF2B5EF4-FFF2-40B4-BE49-F238E27FC236}">
                <a16:creationId xmlns:a16="http://schemas.microsoft.com/office/drawing/2014/main" id="{96700291-77C9-4B41-8D33-3406C5A5B5C2}"/>
              </a:ext>
            </a:extLst>
          </p:cNvPr>
          <p:cNvSpPr/>
          <p:nvPr/>
        </p:nvSpPr>
        <p:spPr>
          <a:xfrm>
            <a:off x="7851789" y="4033361"/>
            <a:ext cx="67181" cy="66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D34461D6-3D57-4049-97B8-EBC8EE63FE54}"/>
              </a:ext>
            </a:extLst>
          </p:cNvPr>
          <p:cNvCxnSpPr>
            <a:cxnSpLocks/>
          </p:cNvCxnSpPr>
          <p:nvPr/>
        </p:nvCxnSpPr>
        <p:spPr>
          <a:xfrm flipH="1" flipV="1">
            <a:off x="7516074" y="3942968"/>
            <a:ext cx="3596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11ED3739-3010-4E75-8065-6A51B678C2E8}"/>
              </a:ext>
            </a:extLst>
          </p:cNvPr>
          <p:cNvCxnSpPr>
            <a:cxnSpLocks/>
          </p:cNvCxnSpPr>
          <p:nvPr/>
        </p:nvCxnSpPr>
        <p:spPr>
          <a:xfrm flipV="1">
            <a:off x="7875684" y="3937253"/>
            <a:ext cx="0" cy="129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75A3265-93B5-47BA-AA9E-3E38BA61B560}"/>
              </a:ext>
            </a:extLst>
          </p:cNvPr>
          <p:cNvCxnSpPr>
            <a:cxnSpLocks/>
          </p:cNvCxnSpPr>
          <p:nvPr/>
        </p:nvCxnSpPr>
        <p:spPr>
          <a:xfrm>
            <a:off x="7888757" y="3913504"/>
            <a:ext cx="0" cy="1581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Elipse 178">
            <a:extLst>
              <a:ext uri="{FF2B5EF4-FFF2-40B4-BE49-F238E27FC236}">
                <a16:creationId xmlns:a16="http://schemas.microsoft.com/office/drawing/2014/main" id="{2309C4D3-3084-4DFD-BED6-507FA8582149}"/>
              </a:ext>
            </a:extLst>
          </p:cNvPr>
          <p:cNvSpPr/>
          <p:nvPr/>
        </p:nvSpPr>
        <p:spPr>
          <a:xfrm>
            <a:off x="7866132" y="4062476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142713EB-C611-4B38-A7C3-0DAC059098FF}"/>
              </a:ext>
            </a:extLst>
          </p:cNvPr>
          <p:cNvSpPr/>
          <p:nvPr/>
        </p:nvSpPr>
        <p:spPr>
          <a:xfrm>
            <a:off x="7882009" y="4062690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CE7D819A-977B-45CD-A3A8-A08732AEE7AE}"/>
              </a:ext>
            </a:extLst>
          </p:cNvPr>
          <p:cNvSpPr/>
          <p:nvPr/>
        </p:nvSpPr>
        <p:spPr>
          <a:xfrm>
            <a:off x="7765812" y="5307034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C546CFBB-6C7A-4067-BE80-39C9106232DD}"/>
              </a:ext>
            </a:extLst>
          </p:cNvPr>
          <p:cNvSpPr/>
          <p:nvPr/>
        </p:nvSpPr>
        <p:spPr>
          <a:xfrm>
            <a:off x="7980721" y="530629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9656FD5A-A0A7-4BC2-9930-4343CC9A9F7B}"/>
              </a:ext>
            </a:extLst>
          </p:cNvPr>
          <p:cNvSpPr/>
          <p:nvPr/>
        </p:nvSpPr>
        <p:spPr>
          <a:xfrm>
            <a:off x="7476018" y="563444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Retângulo 185">
            <a:extLst>
              <a:ext uri="{FF2B5EF4-FFF2-40B4-BE49-F238E27FC236}">
                <a16:creationId xmlns:a16="http://schemas.microsoft.com/office/drawing/2014/main" id="{7BFD34CB-DA61-49B2-937A-B463E1FCE948}"/>
              </a:ext>
            </a:extLst>
          </p:cNvPr>
          <p:cNvSpPr/>
          <p:nvPr/>
        </p:nvSpPr>
        <p:spPr>
          <a:xfrm>
            <a:off x="5619875" y="3479754"/>
            <a:ext cx="18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924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Retângulo 186">
            <a:extLst>
              <a:ext uri="{FF2B5EF4-FFF2-40B4-BE49-F238E27FC236}">
                <a16:creationId xmlns:a16="http://schemas.microsoft.com/office/drawing/2014/main" id="{D50BD1F1-916B-41DB-9354-7B2186CED6B0}"/>
              </a:ext>
            </a:extLst>
          </p:cNvPr>
          <p:cNvSpPr/>
          <p:nvPr/>
        </p:nvSpPr>
        <p:spPr>
          <a:xfrm>
            <a:off x="5619875" y="3920729"/>
            <a:ext cx="180000" cy="360000"/>
          </a:xfrm>
          <a:prstGeom prst="rect">
            <a:avLst/>
          </a:prstGeom>
          <a:solidFill>
            <a:srgbClr val="00B050"/>
          </a:solidFill>
          <a:ln>
            <a:solidFill>
              <a:srgbClr val="00924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826EB872-6207-43C2-85FE-9327C2F292AE}"/>
              </a:ext>
            </a:extLst>
          </p:cNvPr>
          <p:cNvSpPr/>
          <p:nvPr/>
        </p:nvSpPr>
        <p:spPr>
          <a:xfrm>
            <a:off x="5687016" y="3747712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EBC3BBE4-9859-4249-BB7D-B8F546E3B959}"/>
              </a:ext>
            </a:extLst>
          </p:cNvPr>
          <p:cNvSpPr/>
          <p:nvPr/>
        </p:nvSpPr>
        <p:spPr>
          <a:xfrm>
            <a:off x="5687016" y="3529894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3956ACF5-6649-47EE-8836-14E5993D66E6}"/>
              </a:ext>
            </a:extLst>
          </p:cNvPr>
          <p:cNvSpPr/>
          <p:nvPr/>
        </p:nvSpPr>
        <p:spPr>
          <a:xfrm>
            <a:off x="5682472" y="4181863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A374A333-D8CB-4BA2-B50B-8B6CEC2BD884}"/>
              </a:ext>
            </a:extLst>
          </p:cNvPr>
          <p:cNvSpPr/>
          <p:nvPr/>
        </p:nvSpPr>
        <p:spPr>
          <a:xfrm>
            <a:off x="5682472" y="3964045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93735A53-28FD-4D52-A850-B7D99C8364A2}"/>
              </a:ext>
            </a:extLst>
          </p:cNvPr>
          <p:cNvSpPr/>
          <p:nvPr/>
        </p:nvSpPr>
        <p:spPr>
          <a:xfrm>
            <a:off x="5616604" y="3534753"/>
            <a:ext cx="1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Retângulo 193">
            <a:extLst>
              <a:ext uri="{FF2B5EF4-FFF2-40B4-BE49-F238E27FC236}">
                <a16:creationId xmlns:a16="http://schemas.microsoft.com/office/drawing/2014/main" id="{7117D2AF-1131-4C2C-9AF2-F82B48D3F32E}"/>
              </a:ext>
            </a:extLst>
          </p:cNvPr>
          <p:cNvSpPr/>
          <p:nvPr/>
        </p:nvSpPr>
        <p:spPr>
          <a:xfrm>
            <a:off x="5614267" y="3752571"/>
            <a:ext cx="1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938F40E6-194F-457F-86C1-B0E973261DA4}"/>
              </a:ext>
            </a:extLst>
          </p:cNvPr>
          <p:cNvSpPr/>
          <p:nvPr/>
        </p:nvSpPr>
        <p:spPr>
          <a:xfrm>
            <a:off x="5617441" y="3968657"/>
            <a:ext cx="1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Retângulo 196">
            <a:extLst>
              <a:ext uri="{FF2B5EF4-FFF2-40B4-BE49-F238E27FC236}">
                <a16:creationId xmlns:a16="http://schemas.microsoft.com/office/drawing/2014/main" id="{4DC4CE9E-6886-4949-9AC1-31F5F24D8860}"/>
              </a:ext>
            </a:extLst>
          </p:cNvPr>
          <p:cNvSpPr/>
          <p:nvPr/>
        </p:nvSpPr>
        <p:spPr>
          <a:xfrm>
            <a:off x="5617368" y="4181684"/>
            <a:ext cx="1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Retângulo 197">
            <a:extLst>
              <a:ext uri="{FF2B5EF4-FFF2-40B4-BE49-F238E27FC236}">
                <a16:creationId xmlns:a16="http://schemas.microsoft.com/office/drawing/2014/main" id="{C62EABAD-F250-4C26-8041-3670BBD1D732}"/>
              </a:ext>
            </a:extLst>
          </p:cNvPr>
          <p:cNvSpPr/>
          <p:nvPr/>
        </p:nvSpPr>
        <p:spPr>
          <a:xfrm>
            <a:off x="6526192" y="3560180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Retângulo 198">
            <a:extLst>
              <a:ext uri="{FF2B5EF4-FFF2-40B4-BE49-F238E27FC236}">
                <a16:creationId xmlns:a16="http://schemas.microsoft.com/office/drawing/2014/main" id="{332BFF69-292C-47A6-8124-DD7BF94DE9D2}"/>
              </a:ext>
            </a:extLst>
          </p:cNvPr>
          <p:cNvSpPr/>
          <p:nvPr/>
        </p:nvSpPr>
        <p:spPr>
          <a:xfrm>
            <a:off x="6526192" y="3675451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BE97E0A1-2379-4CD6-B95B-8AF0D29AE5F6}"/>
              </a:ext>
            </a:extLst>
          </p:cNvPr>
          <p:cNvSpPr/>
          <p:nvPr/>
        </p:nvSpPr>
        <p:spPr>
          <a:xfrm>
            <a:off x="6526192" y="3788817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Retângulo 200">
            <a:extLst>
              <a:ext uri="{FF2B5EF4-FFF2-40B4-BE49-F238E27FC236}">
                <a16:creationId xmlns:a16="http://schemas.microsoft.com/office/drawing/2014/main" id="{25EAC869-2657-4CED-9BCA-87B7C5D4A005}"/>
              </a:ext>
            </a:extLst>
          </p:cNvPr>
          <p:cNvSpPr/>
          <p:nvPr/>
        </p:nvSpPr>
        <p:spPr>
          <a:xfrm>
            <a:off x="6526192" y="3908397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F3F741AC-22AF-4F13-AF98-A4CCF0BC2569}"/>
              </a:ext>
            </a:extLst>
          </p:cNvPr>
          <p:cNvSpPr/>
          <p:nvPr/>
        </p:nvSpPr>
        <p:spPr>
          <a:xfrm>
            <a:off x="6526192" y="4020500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3" name="Retângulo 202">
            <a:extLst>
              <a:ext uri="{FF2B5EF4-FFF2-40B4-BE49-F238E27FC236}">
                <a16:creationId xmlns:a16="http://schemas.microsoft.com/office/drawing/2014/main" id="{B1F815E6-9799-4CBD-86EE-63C93AD857FF}"/>
              </a:ext>
            </a:extLst>
          </p:cNvPr>
          <p:cNvSpPr/>
          <p:nvPr/>
        </p:nvSpPr>
        <p:spPr>
          <a:xfrm>
            <a:off x="6525830" y="4134961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858166AA-37AE-42D0-9FB7-3AD9F0221729}"/>
              </a:ext>
            </a:extLst>
          </p:cNvPr>
          <p:cNvSpPr txBox="1"/>
          <p:nvPr/>
        </p:nvSpPr>
        <p:spPr>
          <a:xfrm rot="16200000">
            <a:off x="6343905" y="4101024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B-1A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D0936293-732F-489E-9F66-795DAFB8D4A8}"/>
              </a:ext>
            </a:extLst>
          </p:cNvPr>
          <p:cNvSpPr txBox="1"/>
          <p:nvPr/>
        </p:nvSpPr>
        <p:spPr>
          <a:xfrm rot="16200000">
            <a:off x="6343905" y="3989309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B-1B</a:t>
            </a:r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0D82BD26-1B63-47D5-B0F3-AED5BDA47AC2}"/>
              </a:ext>
            </a:extLst>
          </p:cNvPr>
          <p:cNvSpPr txBox="1"/>
          <p:nvPr/>
        </p:nvSpPr>
        <p:spPr>
          <a:xfrm rot="16200000">
            <a:off x="6343905" y="3878465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0432EBA5-FC11-4751-A0ED-06CF1A8D8FA5}"/>
              </a:ext>
            </a:extLst>
          </p:cNvPr>
          <p:cNvSpPr txBox="1"/>
          <p:nvPr/>
        </p:nvSpPr>
        <p:spPr>
          <a:xfrm rot="16200000">
            <a:off x="6343905" y="3753981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VCC</a:t>
            </a:r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44433D9A-CADA-4B95-BCA7-E86EDC4A702A}"/>
              </a:ext>
            </a:extLst>
          </p:cNvPr>
          <p:cNvSpPr txBox="1"/>
          <p:nvPr/>
        </p:nvSpPr>
        <p:spPr>
          <a:xfrm rot="16200000">
            <a:off x="6343905" y="3643219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A-1A</a:t>
            </a:r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5A58F930-33F7-4215-84ED-0DD296002127}"/>
              </a:ext>
            </a:extLst>
          </p:cNvPr>
          <p:cNvSpPr txBox="1"/>
          <p:nvPr/>
        </p:nvSpPr>
        <p:spPr>
          <a:xfrm rot="16200000">
            <a:off x="6343905" y="3523481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A-1B</a:t>
            </a:r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F3EBBEFC-C1F2-4590-931B-3F51B0989851}"/>
              </a:ext>
            </a:extLst>
          </p:cNvPr>
          <p:cNvSpPr/>
          <p:nvPr/>
        </p:nvSpPr>
        <p:spPr>
          <a:xfrm>
            <a:off x="6772627" y="1353487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212">
            <a:extLst>
              <a:ext uri="{FF2B5EF4-FFF2-40B4-BE49-F238E27FC236}">
                <a16:creationId xmlns:a16="http://schemas.microsoft.com/office/drawing/2014/main" id="{D0109EE0-5BE9-4847-824F-ED099AE5E1DC}"/>
              </a:ext>
            </a:extLst>
          </p:cNvPr>
          <p:cNvSpPr/>
          <p:nvPr/>
        </p:nvSpPr>
        <p:spPr>
          <a:xfrm>
            <a:off x="6772627" y="1444946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>
            <a:extLst>
              <a:ext uri="{FF2B5EF4-FFF2-40B4-BE49-F238E27FC236}">
                <a16:creationId xmlns:a16="http://schemas.microsoft.com/office/drawing/2014/main" id="{B5C434C3-2CFA-412A-B363-C9A9771CA262}"/>
              </a:ext>
            </a:extLst>
          </p:cNvPr>
          <p:cNvSpPr/>
          <p:nvPr/>
        </p:nvSpPr>
        <p:spPr>
          <a:xfrm>
            <a:off x="6772627" y="1536405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84419BAE-AB8D-4E07-86FC-0E15E692F886}"/>
              </a:ext>
            </a:extLst>
          </p:cNvPr>
          <p:cNvSpPr/>
          <p:nvPr/>
        </p:nvSpPr>
        <p:spPr>
          <a:xfrm>
            <a:off x="6772627" y="1627409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tângulo 218">
            <a:extLst>
              <a:ext uri="{FF2B5EF4-FFF2-40B4-BE49-F238E27FC236}">
                <a16:creationId xmlns:a16="http://schemas.microsoft.com/office/drawing/2014/main" id="{650F58C7-D5F8-4DD9-A057-BE84ADF9EB5B}"/>
              </a:ext>
            </a:extLst>
          </p:cNvPr>
          <p:cNvSpPr/>
          <p:nvPr/>
        </p:nvSpPr>
        <p:spPr>
          <a:xfrm>
            <a:off x="6772627" y="171886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C5E4F904-E958-4509-9111-00C26F35CAD5}"/>
              </a:ext>
            </a:extLst>
          </p:cNvPr>
          <p:cNvSpPr/>
          <p:nvPr/>
        </p:nvSpPr>
        <p:spPr>
          <a:xfrm>
            <a:off x="6772627" y="1810327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Retângulo 221">
            <a:extLst>
              <a:ext uri="{FF2B5EF4-FFF2-40B4-BE49-F238E27FC236}">
                <a16:creationId xmlns:a16="http://schemas.microsoft.com/office/drawing/2014/main" id="{61BD9478-522F-430B-88ED-37BB2302A699}"/>
              </a:ext>
            </a:extLst>
          </p:cNvPr>
          <p:cNvSpPr/>
          <p:nvPr/>
        </p:nvSpPr>
        <p:spPr>
          <a:xfrm>
            <a:off x="6772627" y="1995920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3" name="Retângulo 222">
            <a:extLst>
              <a:ext uri="{FF2B5EF4-FFF2-40B4-BE49-F238E27FC236}">
                <a16:creationId xmlns:a16="http://schemas.microsoft.com/office/drawing/2014/main" id="{B51653FF-453A-40FC-90B3-076E2AD8DF51}"/>
              </a:ext>
            </a:extLst>
          </p:cNvPr>
          <p:cNvSpPr/>
          <p:nvPr/>
        </p:nvSpPr>
        <p:spPr>
          <a:xfrm>
            <a:off x="6772627" y="2087379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4" name="Retângulo 223">
            <a:extLst>
              <a:ext uri="{FF2B5EF4-FFF2-40B4-BE49-F238E27FC236}">
                <a16:creationId xmlns:a16="http://schemas.microsoft.com/office/drawing/2014/main" id="{4CA46845-0215-4E21-ACF6-F1F118932ACD}"/>
              </a:ext>
            </a:extLst>
          </p:cNvPr>
          <p:cNvSpPr/>
          <p:nvPr/>
        </p:nvSpPr>
        <p:spPr>
          <a:xfrm>
            <a:off x="6772627" y="217883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Retângulo 224">
            <a:extLst>
              <a:ext uri="{FF2B5EF4-FFF2-40B4-BE49-F238E27FC236}">
                <a16:creationId xmlns:a16="http://schemas.microsoft.com/office/drawing/2014/main" id="{867639BB-85CB-498B-8C08-ED84B79AF0EE}"/>
              </a:ext>
            </a:extLst>
          </p:cNvPr>
          <p:cNvSpPr/>
          <p:nvPr/>
        </p:nvSpPr>
        <p:spPr>
          <a:xfrm>
            <a:off x="6772627" y="2269842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6" name="Retângulo 225">
            <a:extLst>
              <a:ext uri="{FF2B5EF4-FFF2-40B4-BE49-F238E27FC236}">
                <a16:creationId xmlns:a16="http://schemas.microsoft.com/office/drawing/2014/main" id="{BACCAB69-2892-44A1-B4C5-10175477395F}"/>
              </a:ext>
            </a:extLst>
          </p:cNvPr>
          <p:cNvSpPr/>
          <p:nvPr/>
        </p:nvSpPr>
        <p:spPr>
          <a:xfrm>
            <a:off x="6772627" y="2361301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Retângulo 226">
            <a:extLst>
              <a:ext uri="{FF2B5EF4-FFF2-40B4-BE49-F238E27FC236}">
                <a16:creationId xmlns:a16="http://schemas.microsoft.com/office/drawing/2014/main" id="{BDC9E35B-CF2A-44CE-BD98-46D917F3DA80}"/>
              </a:ext>
            </a:extLst>
          </p:cNvPr>
          <p:cNvSpPr/>
          <p:nvPr/>
        </p:nvSpPr>
        <p:spPr>
          <a:xfrm>
            <a:off x="6772627" y="2452760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Retângulo 227">
            <a:extLst>
              <a:ext uri="{FF2B5EF4-FFF2-40B4-BE49-F238E27FC236}">
                <a16:creationId xmlns:a16="http://schemas.microsoft.com/office/drawing/2014/main" id="{7ED80D49-76AF-4400-B1B9-6E64E16C5140}"/>
              </a:ext>
            </a:extLst>
          </p:cNvPr>
          <p:cNvSpPr/>
          <p:nvPr/>
        </p:nvSpPr>
        <p:spPr>
          <a:xfrm>
            <a:off x="6772627" y="2543764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Retângulo 228">
            <a:extLst>
              <a:ext uri="{FF2B5EF4-FFF2-40B4-BE49-F238E27FC236}">
                <a16:creationId xmlns:a16="http://schemas.microsoft.com/office/drawing/2014/main" id="{2FC6BAF4-82CD-4F87-B116-545442DF5910}"/>
              </a:ext>
            </a:extLst>
          </p:cNvPr>
          <p:cNvSpPr/>
          <p:nvPr/>
        </p:nvSpPr>
        <p:spPr>
          <a:xfrm>
            <a:off x="6772627" y="2635223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Retângulo 264">
            <a:extLst>
              <a:ext uri="{FF2B5EF4-FFF2-40B4-BE49-F238E27FC236}">
                <a16:creationId xmlns:a16="http://schemas.microsoft.com/office/drawing/2014/main" id="{D8C5B1D7-F9EB-4D51-9B12-A2683378AE36}"/>
              </a:ext>
            </a:extLst>
          </p:cNvPr>
          <p:cNvSpPr/>
          <p:nvPr/>
        </p:nvSpPr>
        <p:spPr>
          <a:xfrm>
            <a:off x="5126676" y="1367833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6" name="Retângulo 265">
            <a:extLst>
              <a:ext uri="{FF2B5EF4-FFF2-40B4-BE49-F238E27FC236}">
                <a16:creationId xmlns:a16="http://schemas.microsoft.com/office/drawing/2014/main" id="{E933B919-404C-43C8-8927-0AE0E08F2EB2}"/>
              </a:ext>
            </a:extLst>
          </p:cNvPr>
          <p:cNvSpPr/>
          <p:nvPr/>
        </p:nvSpPr>
        <p:spPr>
          <a:xfrm>
            <a:off x="5126676" y="1459292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7" name="Retângulo 266">
            <a:extLst>
              <a:ext uri="{FF2B5EF4-FFF2-40B4-BE49-F238E27FC236}">
                <a16:creationId xmlns:a16="http://schemas.microsoft.com/office/drawing/2014/main" id="{E758C66C-D9B1-45EB-AE7E-228F7D6BFAF2}"/>
              </a:ext>
            </a:extLst>
          </p:cNvPr>
          <p:cNvSpPr/>
          <p:nvPr/>
        </p:nvSpPr>
        <p:spPr>
          <a:xfrm>
            <a:off x="5126676" y="1550751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8" name="Retângulo 267">
            <a:extLst>
              <a:ext uri="{FF2B5EF4-FFF2-40B4-BE49-F238E27FC236}">
                <a16:creationId xmlns:a16="http://schemas.microsoft.com/office/drawing/2014/main" id="{E199A4D6-B563-4280-9B0F-07FCABD12DA5}"/>
              </a:ext>
            </a:extLst>
          </p:cNvPr>
          <p:cNvSpPr/>
          <p:nvPr/>
        </p:nvSpPr>
        <p:spPr>
          <a:xfrm>
            <a:off x="5126676" y="1641755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1EC8C478-CD60-4492-B1D0-00ECE43DC2EA}"/>
              </a:ext>
            </a:extLst>
          </p:cNvPr>
          <p:cNvSpPr/>
          <p:nvPr/>
        </p:nvSpPr>
        <p:spPr>
          <a:xfrm>
            <a:off x="5126676" y="1733214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15E82FE8-7DF5-440A-9E0E-FD143345CF96}"/>
              </a:ext>
            </a:extLst>
          </p:cNvPr>
          <p:cNvSpPr/>
          <p:nvPr/>
        </p:nvSpPr>
        <p:spPr>
          <a:xfrm>
            <a:off x="5126676" y="1824673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Retângulo 270">
            <a:extLst>
              <a:ext uri="{FF2B5EF4-FFF2-40B4-BE49-F238E27FC236}">
                <a16:creationId xmlns:a16="http://schemas.microsoft.com/office/drawing/2014/main" id="{C966FA31-AEB5-4138-9742-8AE1E9176043}"/>
              </a:ext>
            </a:extLst>
          </p:cNvPr>
          <p:cNvSpPr/>
          <p:nvPr/>
        </p:nvSpPr>
        <p:spPr>
          <a:xfrm>
            <a:off x="5126676" y="1915677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Retângulo 271">
            <a:extLst>
              <a:ext uri="{FF2B5EF4-FFF2-40B4-BE49-F238E27FC236}">
                <a16:creationId xmlns:a16="http://schemas.microsoft.com/office/drawing/2014/main" id="{DAF7A1B9-CB2E-48F0-93C0-C401435197B0}"/>
              </a:ext>
            </a:extLst>
          </p:cNvPr>
          <p:cNvSpPr/>
          <p:nvPr/>
        </p:nvSpPr>
        <p:spPr>
          <a:xfrm>
            <a:off x="5126676" y="2007136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Retângulo 272">
            <a:extLst>
              <a:ext uri="{FF2B5EF4-FFF2-40B4-BE49-F238E27FC236}">
                <a16:creationId xmlns:a16="http://schemas.microsoft.com/office/drawing/2014/main" id="{7C0EC4E7-552D-416F-A39D-88815339AD19}"/>
              </a:ext>
            </a:extLst>
          </p:cNvPr>
          <p:cNvSpPr/>
          <p:nvPr/>
        </p:nvSpPr>
        <p:spPr>
          <a:xfrm>
            <a:off x="5126676" y="2098595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1963C22A-07ED-4580-814A-4D7FA13FB63F}"/>
              </a:ext>
            </a:extLst>
          </p:cNvPr>
          <p:cNvSpPr/>
          <p:nvPr/>
        </p:nvSpPr>
        <p:spPr>
          <a:xfrm>
            <a:off x="5126676" y="2192910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C4A73603-52AF-43FC-84AC-B5B5BB17847F}"/>
              </a:ext>
            </a:extLst>
          </p:cNvPr>
          <p:cNvSpPr/>
          <p:nvPr/>
        </p:nvSpPr>
        <p:spPr>
          <a:xfrm>
            <a:off x="5126676" y="2284369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Retângulo 277">
            <a:extLst>
              <a:ext uri="{FF2B5EF4-FFF2-40B4-BE49-F238E27FC236}">
                <a16:creationId xmlns:a16="http://schemas.microsoft.com/office/drawing/2014/main" id="{F7B822F4-8D40-400E-82F5-2C4529ED78B9}"/>
              </a:ext>
            </a:extLst>
          </p:cNvPr>
          <p:cNvSpPr/>
          <p:nvPr/>
        </p:nvSpPr>
        <p:spPr>
          <a:xfrm>
            <a:off x="5126676" y="2375828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278">
            <a:extLst>
              <a:ext uri="{FF2B5EF4-FFF2-40B4-BE49-F238E27FC236}">
                <a16:creationId xmlns:a16="http://schemas.microsoft.com/office/drawing/2014/main" id="{63647AAA-ED38-4D9D-BBB9-5A7C49EBBC52}"/>
              </a:ext>
            </a:extLst>
          </p:cNvPr>
          <p:cNvSpPr/>
          <p:nvPr/>
        </p:nvSpPr>
        <p:spPr>
          <a:xfrm>
            <a:off x="5126676" y="2466832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Retângulo 279">
            <a:extLst>
              <a:ext uri="{FF2B5EF4-FFF2-40B4-BE49-F238E27FC236}">
                <a16:creationId xmlns:a16="http://schemas.microsoft.com/office/drawing/2014/main" id="{4EE5824F-F4A3-4158-9879-A34DC084FF98}"/>
              </a:ext>
            </a:extLst>
          </p:cNvPr>
          <p:cNvSpPr/>
          <p:nvPr/>
        </p:nvSpPr>
        <p:spPr>
          <a:xfrm>
            <a:off x="5126676" y="2558291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Retângulo 280">
            <a:extLst>
              <a:ext uri="{FF2B5EF4-FFF2-40B4-BE49-F238E27FC236}">
                <a16:creationId xmlns:a16="http://schemas.microsoft.com/office/drawing/2014/main" id="{EABAC35D-A093-4B73-BC3A-CB2D11E41FAF}"/>
              </a:ext>
            </a:extLst>
          </p:cNvPr>
          <p:cNvSpPr/>
          <p:nvPr/>
        </p:nvSpPr>
        <p:spPr>
          <a:xfrm>
            <a:off x="5126676" y="2649750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 281">
            <a:extLst>
              <a:ext uri="{FF2B5EF4-FFF2-40B4-BE49-F238E27FC236}">
                <a16:creationId xmlns:a16="http://schemas.microsoft.com/office/drawing/2014/main" id="{3D02B9CF-DD9D-49EB-97B4-FB2E8EC4AB59}"/>
              </a:ext>
            </a:extLst>
          </p:cNvPr>
          <p:cNvSpPr/>
          <p:nvPr/>
        </p:nvSpPr>
        <p:spPr>
          <a:xfrm>
            <a:off x="5126676" y="2740754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Retângulo 282">
            <a:extLst>
              <a:ext uri="{FF2B5EF4-FFF2-40B4-BE49-F238E27FC236}">
                <a16:creationId xmlns:a16="http://schemas.microsoft.com/office/drawing/2014/main" id="{67D91BEA-310C-4318-83CC-16A6FAF33ED7}"/>
              </a:ext>
            </a:extLst>
          </p:cNvPr>
          <p:cNvSpPr/>
          <p:nvPr/>
        </p:nvSpPr>
        <p:spPr>
          <a:xfrm>
            <a:off x="5126676" y="2832213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4" name="Retângulo 283">
            <a:extLst>
              <a:ext uri="{FF2B5EF4-FFF2-40B4-BE49-F238E27FC236}">
                <a16:creationId xmlns:a16="http://schemas.microsoft.com/office/drawing/2014/main" id="{18A0BED4-B6E9-46FF-8251-69CBF4E0C376}"/>
              </a:ext>
            </a:extLst>
          </p:cNvPr>
          <p:cNvSpPr/>
          <p:nvPr/>
        </p:nvSpPr>
        <p:spPr>
          <a:xfrm>
            <a:off x="5126676" y="2923672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1" name="Retângulo 290">
            <a:extLst>
              <a:ext uri="{FF2B5EF4-FFF2-40B4-BE49-F238E27FC236}">
                <a16:creationId xmlns:a16="http://schemas.microsoft.com/office/drawing/2014/main" id="{11F81EEE-6B18-4C34-A2E2-A2915B50B7CF}"/>
              </a:ext>
            </a:extLst>
          </p:cNvPr>
          <p:cNvSpPr/>
          <p:nvPr/>
        </p:nvSpPr>
        <p:spPr>
          <a:xfrm>
            <a:off x="6354927" y="1272579"/>
            <a:ext cx="180000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2" name="Elipse 291">
            <a:extLst>
              <a:ext uri="{FF2B5EF4-FFF2-40B4-BE49-F238E27FC236}">
                <a16:creationId xmlns:a16="http://schemas.microsoft.com/office/drawing/2014/main" id="{77430F49-EE3F-44EE-A307-B782554D88F8}"/>
              </a:ext>
            </a:extLst>
          </p:cNvPr>
          <p:cNvSpPr/>
          <p:nvPr/>
        </p:nvSpPr>
        <p:spPr>
          <a:xfrm>
            <a:off x="6399927" y="1317579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Elipse 292">
            <a:extLst>
              <a:ext uri="{FF2B5EF4-FFF2-40B4-BE49-F238E27FC236}">
                <a16:creationId xmlns:a16="http://schemas.microsoft.com/office/drawing/2014/main" id="{A3B74D05-8B71-4683-BB8C-F24BA415C4A9}"/>
              </a:ext>
            </a:extLst>
          </p:cNvPr>
          <p:cNvSpPr/>
          <p:nvPr/>
        </p:nvSpPr>
        <p:spPr>
          <a:xfrm>
            <a:off x="6364230" y="128591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Elipse 293">
            <a:extLst>
              <a:ext uri="{FF2B5EF4-FFF2-40B4-BE49-F238E27FC236}">
                <a16:creationId xmlns:a16="http://schemas.microsoft.com/office/drawing/2014/main" id="{91CB55BE-7AA2-450E-8898-7B0EFFDEF46E}"/>
              </a:ext>
            </a:extLst>
          </p:cNvPr>
          <p:cNvSpPr/>
          <p:nvPr/>
        </p:nvSpPr>
        <p:spPr>
          <a:xfrm>
            <a:off x="6507830" y="128591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5" name="Elipse 294">
            <a:extLst>
              <a:ext uri="{FF2B5EF4-FFF2-40B4-BE49-F238E27FC236}">
                <a16:creationId xmlns:a16="http://schemas.microsoft.com/office/drawing/2014/main" id="{D87EF2FD-C4F9-47EA-9B97-53A146B610AD}"/>
              </a:ext>
            </a:extLst>
          </p:cNvPr>
          <p:cNvSpPr/>
          <p:nvPr/>
        </p:nvSpPr>
        <p:spPr>
          <a:xfrm>
            <a:off x="6364230" y="142480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Elipse 295">
            <a:extLst>
              <a:ext uri="{FF2B5EF4-FFF2-40B4-BE49-F238E27FC236}">
                <a16:creationId xmlns:a16="http://schemas.microsoft.com/office/drawing/2014/main" id="{6461594D-D8F2-48FE-9C54-EEEA478BB3B1}"/>
              </a:ext>
            </a:extLst>
          </p:cNvPr>
          <p:cNvSpPr/>
          <p:nvPr/>
        </p:nvSpPr>
        <p:spPr>
          <a:xfrm>
            <a:off x="6507830" y="142480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3" name="Retângulo 302">
            <a:extLst>
              <a:ext uri="{FF2B5EF4-FFF2-40B4-BE49-F238E27FC236}">
                <a16:creationId xmlns:a16="http://schemas.microsoft.com/office/drawing/2014/main" id="{8B64B6B1-7FE3-4BB3-AE79-7B2750398BCA}"/>
              </a:ext>
            </a:extLst>
          </p:cNvPr>
          <p:cNvSpPr/>
          <p:nvPr/>
        </p:nvSpPr>
        <p:spPr>
          <a:xfrm>
            <a:off x="5744282" y="2354907"/>
            <a:ext cx="180000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4" name="Elipse 303">
            <a:extLst>
              <a:ext uri="{FF2B5EF4-FFF2-40B4-BE49-F238E27FC236}">
                <a16:creationId xmlns:a16="http://schemas.microsoft.com/office/drawing/2014/main" id="{3F5AFBC8-9E20-42AD-B897-71BFA7975313}"/>
              </a:ext>
            </a:extLst>
          </p:cNvPr>
          <p:cNvSpPr/>
          <p:nvPr/>
        </p:nvSpPr>
        <p:spPr>
          <a:xfrm>
            <a:off x="5789282" y="239990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5" name="Elipse 304">
            <a:extLst>
              <a:ext uri="{FF2B5EF4-FFF2-40B4-BE49-F238E27FC236}">
                <a16:creationId xmlns:a16="http://schemas.microsoft.com/office/drawing/2014/main" id="{097788D7-C4F9-4142-9398-D00B1F8338A1}"/>
              </a:ext>
            </a:extLst>
          </p:cNvPr>
          <p:cNvSpPr/>
          <p:nvPr/>
        </p:nvSpPr>
        <p:spPr>
          <a:xfrm>
            <a:off x="5753585" y="236824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6" name="Elipse 305">
            <a:extLst>
              <a:ext uri="{FF2B5EF4-FFF2-40B4-BE49-F238E27FC236}">
                <a16:creationId xmlns:a16="http://schemas.microsoft.com/office/drawing/2014/main" id="{2A4C2CAF-1264-40F7-8719-4D788170CE1E}"/>
              </a:ext>
            </a:extLst>
          </p:cNvPr>
          <p:cNvSpPr/>
          <p:nvPr/>
        </p:nvSpPr>
        <p:spPr>
          <a:xfrm>
            <a:off x="5897185" y="236824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Elipse 306">
            <a:extLst>
              <a:ext uri="{FF2B5EF4-FFF2-40B4-BE49-F238E27FC236}">
                <a16:creationId xmlns:a16="http://schemas.microsoft.com/office/drawing/2014/main" id="{A34B6ACF-1DB8-4BE6-9354-820BF45C3102}"/>
              </a:ext>
            </a:extLst>
          </p:cNvPr>
          <p:cNvSpPr/>
          <p:nvPr/>
        </p:nvSpPr>
        <p:spPr>
          <a:xfrm>
            <a:off x="5753585" y="250713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8" name="Elipse 307">
            <a:extLst>
              <a:ext uri="{FF2B5EF4-FFF2-40B4-BE49-F238E27FC236}">
                <a16:creationId xmlns:a16="http://schemas.microsoft.com/office/drawing/2014/main" id="{9D92C950-09F6-4E7A-B5D2-0AF87E8C06F6}"/>
              </a:ext>
            </a:extLst>
          </p:cNvPr>
          <p:cNvSpPr/>
          <p:nvPr/>
        </p:nvSpPr>
        <p:spPr>
          <a:xfrm>
            <a:off x="5897185" y="2507132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E23D9588-118F-4494-915F-91157D49AF52}"/>
              </a:ext>
            </a:extLst>
          </p:cNvPr>
          <p:cNvSpPr txBox="1"/>
          <p:nvPr/>
        </p:nvSpPr>
        <p:spPr>
          <a:xfrm rot="10800000">
            <a:off x="4948624" y="1326828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312" name="CaixaDeTexto 311">
            <a:extLst>
              <a:ext uri="{FF2B5EF4-FFF2-40B4-BE49-F238E27FC236}">
                <a16:creationId xmlns:a16="http://schemas.microsoft.com/office/drawing/2014/main" id="{49656B1C-F345-4C3E-B853-66801079AA5F}"/>
              </a:ext>
            </a:extLst>
          </p:cNvPr>
          <p:cNvSpPr txBox="1"/>
          <p:nvPr/>
        </p:nvSpPr>
        <p:spPr>
          <a:xfrm rot="10800000">
            <a:off x="4948624" y="1417712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TX</a:t>
            </a:r>
          </a:p>
        </p:txBody>
      </p:sp>
      <p:sp>
        <p:nvSpPr>
          <p:cNvPr id="313" name="CaixaDeTexto 312">
            <a:extLst>
              <a:ext uri="{FF2B5EF4-FFF2-40B4-BE49-F238E27FC236}">
                <a16:creationId xmlns:a16="http://schemas.microsoft.com/office/drawing/2014/main" id="{B344673B-44B3-43AF-90B9-956765F4383E}"/>
              </a:ext>
            </a:extLst>
          </p:cNvPr>
          <p:cNvSpPr txBox="1"/>
          <p:nvPr/>
        </p:nvSpPr>
        <p:spPr>
          <a:xfrm rot="10800000">
            <a:off x="4948624" y="1508596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RD8</a:t>
            </a:r>
          </a:p>
        </p:txBody>
      </p:sp>
      <p:sp>
        <p:nvSpPr>
          <p:cNvPr id="314" name="CaixaDeTexto 313">
            <a:extLst>
              <a:ext uri="{FF2B5EF4-FFF2-40B4-BE49-F238E27FC236}">
                <a16:creationId xmlns:a16="http://schemas.microsoft.com/office/drawing/2014/main" id="{AF5E11E1-359E-4508-A153-5DBA6DB788B9}"/>
              </a:ext>
            </a:extLst>
          </p:cNvPr>
          <p:cNvSpPr txBox="1"/>
          <p:nvPr/>
        </p:nvSpPr>
        <p:spPr>
          <a:xfrm rot="10800000">
            <a:off x="4948624" y="1599480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RD9</a:t>
            </a:r>
          </a:p>
        </p:txBody>
      </p:sp>
      <p:sp>
        <p:nvSpPr>
          <p:cNvPr id="315" name="CaixaDeTexto 314">
            <a:extLst>
              <a:ext uri="{FF2B5EF4-FFF2-40B4-BE49-F238E27FC236}">
                <a16:creationId xmlns:a16="http://schemas.microsoft.com/office/drawing/2014/main" id="{D5166528-A9A6-4F7B-9416-77CB4F789AF1}"/>
              </a:ext>
            </a:extLst>
          </p:cNvPr>
          <p:cNvSpPr txBox="1"/>
          <p:nvPr/>
        </p:nvSpPr>
        <p:spPr>
          <a:xfrm rot="10800000">
            <a:off x="4931768" y="1690364"/>
            <a:ext cx="279358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RD10</a:t>
            </a:r>
          </a:p>
        </p:txBody>
      </p:sp>
      <p:sp>
        <p:nvSpPr>
          <p:cNvPr id="316" name="CaixaDeTexto 315">
            <a:extLst>
              <a:ext uri="{FF2B5EF4-FFF2-40B4-BE49-F238E27FC236}">
                <a16:creationId xmlns:a16="http://schemas.microsoft.com/office/drawing/2014/main" id="{64B0607E-9898-45D1-9934-E334C1ADD888}"/>
              </a:ext>
            </a:extLst>
          </p:cNvPr>
          <p:cNvSpPr txBox="1"/>
          <p:nvPr/>
        </p:nvSpPr>
        <p:spPr>
          <a:xfrm rot="10800000">
            <a:off x="4924680" y="1781248"/>
            <a:ext cx="28644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RD11</a:t>
            </a:r>
          </a:p>
        </p:txBody>
      </p:sp>
      <p:sp>
        <p:nvSpPr>
          <p:cNvPr id="318" name="CaixaDeTexto 317">
            <a:extLst>
              <a:ext uri="{FF2B5EF4-FFF2-40B4-BE49-F238E27FC236}">
                <a16:creationId xmlns:a16="http://schemas.microsoft.com/office/drawing/2014/main" id="{0365E564-47E1-47A7-8D4C-AC707C061468}"/>
              </a:ext>
            </a:extLst>
          </p:cNvPr>
          <p:cNvSpPr txBox="1"/>
          <p:nvPr/>
        </p:nvSpPr>
        <p:spPr>
          <a:xfrm rot="10800000">
            <a:off x="4931768" y="1963016"/>
            <a:ext cx="279358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RC13</a:t>
            </a:r>
          </a:p>
        </p:txBody>
      </p:sp>
      <p:sp>
        <p:nvSpPr>
          <p:cNvPr id="323" name="CaixaDeTexto 322">
            <a:extLst>
              <a:ext uri="{FF2B5EF4-FFF2-40B4-BE49-F238E27FC236}">
                <a16:creationId xmlns:a16="http://schemas.microsoft.com/office/drawing/2014/main" id="{1383AEE9-33CB-46BA-8A92-EB858E900208}"/>
              </a:ext>
            </a:extLst>
          </p:cNvPr>
          <p:cNvSpPr txBox="1"/>
          <p:nvPr/>
        </p:nvSpPr>
        <p:spPr>
          <a:xfrm rot="10800000">
            <a:off x="4935996" y="2063425"/>
            <a:ext cx="269415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RC14</a:t>
            </a:r>
          </a:p>
        </p:txBody>
      </p:sp>
      <p:sp>
        <p:nvSpPr>
          <p:cNvPr id="324" name="CaixaDeTexto 323">
            <a:extLst>
              <a:ext uri="{FF2B5EF4-FFF2-40B4-BE49-F238E27FC236}">
                <a16:creationId xmlns:a16="http://schemas.microsoft.com/office/drawing/2014/main" id="{7FA33F09-575A-4B66-8222-8164E2F3489F}"/>
              </a:ext>
            </a:extLst>
          </p:cNvPr>
          <p:cNvSpPr txBox="1"/>
          <p:nvPr/>
        </p:nvSpPr>
        <p:spPr>
          <a:xfrm rot="10800000">
            <a:off x="4946719" y="2161929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RD1</a:t>
            </a:r>
          </a:p>
        </p:txBody>
      </p:sp>
      <p:sp>
        <p:nvSpPr>
          <p:cNvPr id="326" name="CaixaDeTexto 325">
            <a:extLst>
              <a:ext uri="{FF2B5EF4-FFF2-40B4-BE49-F238E27FC236}">
                <a16:creationId xmlns:a16="http://schemas.microsoft.com/office/drawing/2014/main" id="{D337D3E6-1069-4645-A932-5EE30BD26B1C}"/>
              </a:ext>
            </a:extLst>
          </p:cNvPr>
          <p:cNvSpPr txBox="1"/>
          <p:nvPr/>
        </p:nvSpPr>
        <p:spPr>
          <a:xfrm rot="10800000">
            <a:off x="4946719" y="2343697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RD3</a:t>
            </a:r>
          </a:p>
        </p:txBody>
      </p:sp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FFD8EBBD-C228-4D6C-AD19-59445AA21428}"/>
              </a:ext>
            </a:extLst>
          </p:cNvPr>
          <p:cNvSpPr txBox="1"/>
          <p:nvPr/>
        </p:nvSpPr>
        <p:spPr>
          <a:xfrm rot="10800000">
            <a:off x="4946719" y="2525465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RD5</a:t>
            </a:r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367FDFC9-8675-4B2C-8B63-C19AE86B56F1}"/>
              </a:ext>
            </a:extLst>
          </p:cNvPr>
          <p:cNvSpPr txBox="1"/>
          <p:nvPr/>
        </p:nvSpPr>
        <p:spPr>
          <a:xfrm rot="10800000">
            <a:off x="4946719" y="2707233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NC</a:t>
            </a:r>
          </a:p>
        </p:txBody>
      </p:sp>
      <p:sp>
        <p:nvSpPr>
          <p:cNvPr id="331" name="CaixaDeTexto 330">
            <a:extLst>
              <a:ext uri="{FF2B5EF4-FFF2-40B4-BE49-F238E27FC236}">
                <a16:creationId xmlns:a16="http://schemas.microsoft.com/office/drawing/2014/main" id="{612EA12F-EF11-430F-ACAE-1B486632200B}"/>
              </a:ext>
            </a:extLst>
          </p:cNvPr>
          <p:cNvSpPr txBox="1"/>
          <p:nvPr/>
        </p:nvSpPr>
        <p:spPr>
          <a:xfrm rot="10800000">
            <a:off x="4946719" y="2798117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RE7</a:t>
            </a:r>
          </a:p>
        </p:txBody>
      </p:sp>
      <p:sp>
        <p:nvSpPr>
          <p:cNvPr id="332" name="CaixaDeTexto 331">
            <a:extLst>
              <a:ext uri="{FF2B5EF4-FFF2-40B4-BE49-F238E27FC236}">
                <a16:creationId xmlns:a16="http://schemas.microsoft.com/office/drawing/2014/main" id="{6530203C-4792-4FF3-894D-3BD8E8F0CB98}"/>
              </a:ext>
            </a:extLst>
          </p:cNvPr>
          <p:cNvSpPr txBox="1"/>
          <p:nvPr/>
        </p:nvSpPr>
        <p:spPr>
          <a:xfrm rot="10800000">
            <a:off x="4946719" y="2888994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RE6</a:t>
            </a:r>
          </a:p>
        </p:txBody>
      </p:sp>
      <p:sp>
        <p:nvSpPr>
          <p:cNvPr id="333" name="CaixaDeTexto 332">
            <a:extLst>
              <a:ext uri="{FF2B5EF4-FFF2-40B4-BE49-F238E27FC236}">
                <a16:creationId xmlns:a16="http://schemas.microsoft.com/office/drawing/2014/main" id="{76558046-9FDF-4B6B-A1A4-924CB0CE9EBC}"/>
              </a:ext>
            </a:extLst>
          </p:cNvPr>
          <p:cNvSpPr txBox="1"/>
          <p:nvPr/>
        </p:nvSpPr>
        <p:spPr>
          <a:xfrm rot="10800000">
            <a:off x="6587532" y="1322638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AN0</a:t>
            </a:r>
          </a:p>
        </p:txBody>
      </p:sp>
      <p:sp>
        <p:nvSpPr>
          <p:cNvPr id="334" name="CaixaDeTexto 333">
            <a:extLst>
              <a:ext uri="{FF2B5EF4-FFF2-40B4-BE49-F238E27FC236}">
                <a16:creationId xmlns:a16="http://schemas.microsoft.com/office/drawing/2014/main" id="{D1B2A9BD-809A-43EE-87F3-D276D8F8964B}"/>
              </a:ext>
            </a:extLst>
          </p:cNvPr>
          <p:cNvSpPr txBox="1"/>
          <p:nvPr/>
        </p:nvSpPr>
        <p:spPr>
          <a:xfrm rot="10800000">
            <a:off x="6587532" y="1413522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AN1</a:t>
            </a:r>
          </a:p>
        </p:txBody>
      </p:sp>
      <p:sp>
        <p:nvSpPr>
          <p:cNvPr id="335" name="CaixaDeTexto 334">
            <a:extLst>
              <a:ext uri="{FF2B5EF4-FFF2-40B4-BE49-F238E27FC236}">
                <a16:creationId xmlns:a16="http://schemas.microsoft.com/office/drawing/2014/main" id="{EA2133DC-CD24-42F1-9103-A2318D9298FB}"/>
              </a:ext>
            </a:extLst>
          </p:cNvPr>
          <p:cNvSpPr txBox="1"/>
          <p:nvPr/>
        </p:nvSpPr>
        <p:spPr>
          <a:xfrm rot="10800000">
            <a:off x="6587532" y="1504406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AN2</a:t>
            </a:r>
          </a:p>
        </p:txBody>
      </p:sp>
      <p:sp>
        <p:nvSpPr>
          <p:cNvPr id="336" name="CaixaDeTexto 335">
            <a:extLst>
              <a:ext uri="{FF2B5EF4-FFF2-40B4-BE49-F238E27FC236}">
                <a16:creationId xmlns:a16="http://schemas.microsoft.com/office/drawing/2014/main" id="{94298783-23B5-4AA9-9037-C21AC44BF64E}"/>
              </a:ext>
            </a:extLst>
          </p:cNvPr>
          <p:cNvSpPr txBox="1"/>
          <p:nvPr/>
        </p:nvSpPr>
        <p:spPr>
          <a:xfrm rot="10800000">
            <a:off x="6587532" y="1595290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AN3</a:t>
            </a:r>
          </a:p>
        </p:txBody>
      </p: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FD05EEF2-5E8E-434E-BB96-3097C9F4AC09}"/>
              </a:ext>
            </a:extLst>
          </p:cNvPr>
          <p:cNvSpPr txBox="1"/>
          <p:nvPr/>
        </p:nvSpPr>
        <p:spPr>
          <a:xfrm rot="10800000">
            <a:off x="6570676" y="1686174"/>
            <a:ext cx="279358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AN4</a:t>
            </a:r>
          </a:p>
        </p:txBody>
      </p: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4046D336-5D41-48D0-814E-216C774438CF}"/>
              </a:ext>
            </a:extLst>
          </p:cNvPr>
          <p:cNvSpPr txBox="1"/>
          <p:nvPr/>
        </p:nvSpPr>
        <p:spPr>
          <a:xfrm rot="10800000">
            <a:off x="6563588" y="1777058"/>
            <a:ext cx="28644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AN5</a:t>
            </a:r>
          </a:p>
        </p:txBody>
      </p:sp>
      <p:sp>
        <p:nvSpPr>
          <p:cNvPr id="340" name="CaixaDeTexto 339">
            <a:extLst>
              <a:ext uri="{FF2B5EF4-FFF2-40B4-BE49-F238E27FC236}">
                <a16:creationId xmlns:a16="http://schemas.microsoft.com/office/drawing/2014/main" id="{A3695AB2-0586-448C-A54E-D236E47BA786}"/>
              </a:ext>
            </a:extLst>
          </p:cNvPr>
          <p:cNvSpPr txBox="1"/>
          <p:nvPr/>
        </p:nvSpPr>
        <p:spPr>
          <a:xfrm rot="10800000">
            <a:off x="6570676" y="1958826"/>
            <a:ext cx="279358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5V</a:t>
            </a:r>
          </a:p>
        </p:txBody>
      </p:sp>
      <p:sp>
        <p:nvSpPr>
          <p:cNvPr id="341" name="CaixaDeTexto 340">
            <a:extLst>
              <a:ext uri="{FF2B5EF4-FFF2-40B4-BE49-F238E27FC236}">
                <a16:creationId xmlns:a16="http://schemas.microsoft.com/office/drawing/2014/main" id="{3D53A08A-F76B-4678-A5E4-38AE3D5A210A}"/>
              </a:ext>
            </a:extLst>
          </p:cNvPr>
          <p:cNvSpPr txBox="1"/>
          <p:nvPr/>
        </p:nvSpPr>
        <p:spPr>
          <a:xfrm rot="10800000">
            <a:off x="6580619" y="2049710"/>
            <a:ext cx="269415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93766722-96F5-4DB1-9B0A-04FE8D13E2A2}"/>
              </a:ext>
            </a:extLst>
          </p:cNvPr>
          <p:cNvSpPr txBox="1"/>
          <p:nvPr/>
        </p:nvSpPr>
        <p:spPr>
          <a:xfrm rot="10800000">
            <a:off x="6587532" y="2140594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112F3A5A-B3C3-4B1B-A949-67838F4B8DF6}"/>
              </a:ext>
            </a:extLst>
          </p:cNvPr>
          <p:cNvSpPr txBox="1"/>
          <p:nvPr/>
        </p:nvSpPr>
        <p:spPr>
          <a:xfrm rot="10800000">
            <a:off x="6587532" y="2231478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5V</a:t>
            </a:r>
          </a:p>
        </p:txBody>
      </p:sp>
      <p:sp>
        <p:nvSpPr>
          <p:cNvPr id="344" name="CaixaDeTexto 343">
            <a:extLst>
              <a:ext uri="{FF2B5EF4-FFF2-40B4-BE49-F238E27FC236}">
                <a16:creationId xmlns:a16="http://schemas.microsoft.com/office/drawing/2014/main" id="{66423B94-BB45-4E21-A231-13A560593C08}"/>
              </a:ext>
            </a:extLst>
          </p:cNvPr>
          <p:cNvSpPr txBox="1"/>
          <p:nvPr/>
        </p:nvSpPr>
        <p:spPr>
          <a:xfrm rot="10800000">
            <a:off x="6587532" y="2322362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3V3</a:t>
            </a:r>
          </a:p>
        </p:txBody>
      </p:sp>
      <p:sp>
        <p:nvSpPr>
          <p:cNvPr id="345" name="CaixaDeTexto 344">
            <a:extLst>
              <a:ext uri="{FF2B5EF4-FFF2-40B4-BE49-F238E27FC236}">
                <a16:creationId xmlns:a16="http://schemas.microsoft.com/office/drawing/2014/main" id="{F05DB505-576E-4E42-8BC0-AA7A2384D95E}"/>
              </a:ext>
            </a:extLst>
          </p:cNvPr>
          <p:cNvSpPr txBox="1"/>
          <p:nvPr/>
        </p:nvSpPr>
        <p:spPr>
          <a:xfrm rot="10800000">
            <a:off x="6587532" y="2413246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RST</a:t>
            </a:r>
          </a:p>
        </p:txBody>
      </p: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F1D40AEA-B99B-4662-B506-1C7468BE08B6}"/>
              </a:ext>
            </a:extLst>
          </p:cNvPr>
          <p:cNvSpPr txBox="1"/>
          <p:nvPr/>
        </p:nvSpPr>
        <p:spPr>
          <a:xfrm rot="10800000">
            <a:off x="6587532" y="2504130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3V3</a:t>
            </a:r>
          </a:p>
        </p:txBody>
      </p:sp>
      <p:sp>
        <p:nvSpPr>
          <p:cNvPr id="351" name="CaixaDeTexto 350">
            <a:extLst>
              <a:ext uri="{FF2B5EF4-FFF2-40B4-BE49-F238E27FC236}">
                <a16:creationId xmlns:a16="http://schemas.microsoft.com/office/drawing/2014/main" id="{14FD3F1C-7C7F-4A0D-974E-B195D8B4B3A8}"/>
              </a:ext>
            </a:extLst>
          </p:cNvPr>
          <p:cNvSpPr txBox="1"/>
          <p:nvPr/>
        </p:nvSpPr>
        <p:spPr>
          <a:xfrm rot="10800000">
            <a:off x="6767112" y="2605621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3" name="Retângulo 352">
            <a:extLst>
              <a:ext uri="{FF2B5EF4-FFF2-40B4-BE49-F238E27FC236}">
                <a16:creationId xmlns:a16="http://schemas.microsoft.com/office/drawing/2014/main" id="{4C30B17F-FECD-4A06-B33F-6B30E3B90695}"/>
              </a:ext>
            </a:extLst>
          </p:cNvPr>
          <p:cNvSpPr/>
          <p:nvPr/>
        </p:nvSpPr>
        <p:spPr>
          <a:xfrm>
            <a:off x="3720154" y="14025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7" name="Retângulo 356">
            <a:extLst>
              <a:ext uri="{FF2B5EF4-FFF2-40B4-BE49-F238E27FC236}">
                <a16:creationId xmlns:a16="http://schemas.microsoft.com/office/drawing/2014/main" id="{C61A7E0E-AE6C-496E-9B7B-C4F14A0D52D3}"/>
              </a:ext>
            </a:extLst>
          </p:cNvPr>
          <p:cNvSpPr/>
          <p:nvPr/>
        </p:nvSpPr>
        <p:spPr>
          <a:xfrm>
            <a:off x="3720154" y="14789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" name="Retângulo 357">
            <a:extLst>
              <a:ext uri="{FF2B5EF4-FFF2-40B4-BE49-F238E27FC236}">
                <a16:creationId xmlns:a16="http://schemas.microsoft.com/office/drawing/2014/main" id="{4F4D3420-0169-48D7-A1EC-BCDBB278B113}"/>
              </a:ext>
            </a:extLst>
          </p:cNvPr>
          <p:cNvSpPr/>
          <p:nvPr/>
        </p:nvSpPr>
        <p:spPr>
          <a:xfrm>
            <a:off x="3720154" y="15554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9" name="Retângulo 358">
            <a:extLst>
              <a:ext uri="{FF2B5EF4-FFF2-40B4-BE49-F238E27FC236}">
                <a16:creationId xmlns:a16="http://schemas.microsoft.com/office/drawing/2014/main" id="{0E1A7B4F-A089-4BE4-BC25-D26B0E3A0D16}"/>
              </a:ext>
            </a:extLst>
          </p:cNvPr>
          <p:cNvSpPr/>
          <p:nvPr/>
        </p:nvSpPr>
        <p:spPr>
          <a:xfrm>
            <a:off x="3720154" y="16318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0" name="Retângulo 359">
            <a:extLst>
              <a:ext uri="{FF2B5EF4-FFF2-40B4-BE49-F238E27FC236}">
                <a16:creationId xmlns:a16="http://schemas.microsoft.com/office/drawing/2014/main" id="{2E6F6CCC-A7B7-4EEA-9E41-05747E2A750E}"/>
              </a:ext>
            </a:extLst>
          </p:cNvPr>
          <p:cNvSpPr/>
          <p:nvPr/>
        </p:nvSpPr>
        <p:spPr>
          <a:xfrm>
            <a:off x="3719536" y="17082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1" name="Retângulo 360">
            <a:extLst>
              <a:ext uri="{FF2B5EF4-FFF2-40B4-BE49-F238E27FC236}">
                <a16:creationId xmlns:a16="http://schemas.microsoft.com/office/drawing/2014/main" id="{441169E2-9150-4BB9-ADFE-DC28E8963E8E}"/>
              </a:ext>
            </a:extLst>
          </p:cNvPr>
          <p:cNvSpPr/>
          <p:nvPr/>
        </p:nvSpPr>
        <p:spPr>
          <a:xfrm>
            <a:off x="3719536" y="17846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2" name="Retângulo 361">
            <a:extLst>
              <a:ext uri="{FF2B5EF4-FFF2-40B4-BE49-F238E27FC236}">
                <a16:creationId xmlns:a16="http://schemas.microsoft.com/office/drawing/2014/main" id="{AAA29E3C-A15B-471B-9BB4-6C0BC5E541A9}"/>
              </a:ext>
            </a:extLst>
          </p:cNvPr>
          <p:cNvSpPr/>
          <p:nvPr/>
        </p:nvSpPr>
        <p:spPr>
          <a:xfrm>
            <a:off x="3719536" y="18610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3" name="Retângulo 362">
            <a:extLst>
              <a:ext uri="{FF2B5EF4-FFF2-40B4-BE49-F238E27FC236}">
                <a16:creationId xmlns:a16="http://schemas.microsoft.com/office/drawing/2014/main" id="{F7BD5B8A-6F03-406E-BBF8-A3FEDCA86BF5}"/>
              </a:ext>
            </a:extLst>
          </p:cNvPr>
          <p:cNvSpPr/>
          <p:nvPr/>
        </p:nvSpPr>
        <p:spPr>
          <a:xfrm>
            <a:off x="3719536" y="19375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4" name="Retângulo 363">
            <a:extLst>
              <a:ext uri="{FF2B5EF4-FFF2-40B4-BE49-F238E27FC236}">
                <a16:creationId xmlns:a16="http://schemas.microsoft.com/office/drawing/2014/main" id="{EAF1ADAE-8232-489C-9374-59501884645B}"/>
              </a:ext>
            </a:extLst>
          </p:cNvPr>
          <p:cNvSpPr/>
          <p:nvPr/>
        </p:nvSpPr>
        <p:spPr>
          <a:xfrm>
            <a:off x="3718935" y="20139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5" name="Retângulo 364">
            <a:extLst>
              <a:ext uri="{FF2B5EF4-FFF2-40B4-BE49-F238E27FC236}">
                <a16:creationId xmlns:a16="http://schemas.microsoft.com/office/drawing/2014/main" id="{FD32CD6C-C5B6-462D-B34C-3F3028CE3C3F}"/>
              </a:ext>
            </a:extLst>
          </p:cNvPr>
          <p:cNvSpPr/>
          <p:nvPr/>
        </p:nvSpPr>
        <p:spPr>
          <a:xfrm>
            <a:off x="3718935" y="20903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6" name="Retângulo 365">
            <a:extLst>
              <a:ext uri="{FF2B5EF4-FFF2-40B4-BE49-F238E27FC236}">
                <a16:creationId xmlns:a16="http://schemas.microsoft.com/office/drawing/2014/main" id="{198E5FDE-460B-4553-8A9D-CAB66A9A9387}"/>
              </a:ext>
            </a:extLst>
          </p:cNvPr>
          <p:cNvSpPr/>
          <p:nvPr/>
        </p:nvSpPr>
        <p:spPr>
          <a:xfrm>
            <a:off x="3718935" y="21667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7" name="Retângulo 366">
            <a:extLst>
              <a:ext uri="{FF2B5EF4-FFF2-40B4-BE49-F238E27FC236}">
                <a16:creationId xmlns:a16="http://schemas.microsoft.com/office/drawing/2014/main" id="{A5F53980-7253-4F8F-BBF9-9D8D654B3DBE}"/>
              </a:ext>
            </a:extLst>
          </p:cNvPr>
          <p:cNvSpPr/>
          <p:nvPr/>
        </p:nvSpPr>
        <p:spPr>
          <a:xfrm>
            <a:off x="3718935" y="22431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8" name="Retângulo 367">
            <a:extLst>
              <a:ext uri="{FF2B5EF4-FFF2-40B4-BE49-F238E27FC236}">
                <a16:creationId xmlns:a16="http://schemas.microsoft.com/office/drawing/2014/main" id="{6E613F48-6E1D-40DF-9791-B5E8B33937B7}"/>
              </a:ext>
            </a:extLst>
          </p:cNvPr>
          <p:cNvSpPr/>
          <p:nvPr/>
        </p:nvSpPr>
        <p:spPr>
          <a:xfrm>
            <a:off x="3718317" y="231960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9" name="Retângulo 368">
            <a:extLst>
              <a:ext uri="{FF2B5EF4-FFF2-40B4-BE49-F238E27FC236}">
                <a16:creationId xmlns:a16="http://schemas.microsoft.com/office/drawing/2014/main" id="{820905F0-D71F-4C40-92EE-3FA14A3A7F91}"/>
              </a:ext>
            </a:extLst>
          </p:cNvPr>
          <p:cNvSpPr/>
          <p:nvPr/>
        </p:nvSpPr>
        <p:spPr>
          <a:xfrm>
            <a:off x="3718317" y="239602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0" name="Retângulo 369">
            <a:extLst>
              <a:ext uri="{FF2B5EF4-FFF2-40B4-BE49-F238E27FC236}">
                <a16:creationId xmlns:a16="http://schemas.microsoft.com/office/drawing/2014/main" id="{8AD8A782-3DA9-4A76-AD97-02466530F776}"/>
              </a:ext>
            </a:extLst>
          </p:cNvPr>
          <p:cNvSpPr/>
          <p:nvPr/>
        </p:nvSpPr>
        <p:spPr>
          <a:xfrm>
            <a:off x="3718317" y="247244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1" name="Retângulo 370">
            <a:extLst>
              <a:ext uri="{FF2B5EF4-FFF2-40B4-BE49-F238E27FC236}">
                <a16:creationId xmlns:a16="http://schemas.microsoft.com/office/drawing/2014/main" id="{2FAB62E3-4FEE-47B4-B9F4-664A60E8CCE3}"/>
              </a:ext>
            </a:extLst>
          </p:cNvPr>
          <p:cNvSpPr/>
          <p:nvPr/>
        </p:nvSpPr>
        <p:spPr>
          <a:xfrm>
            <a:off x="3718317" y="254886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3" name="Retângulo 372">
            <a:extLst>
              <a:ext uri="{FF2B5EF4-FFF2-40B4-BE49-F238E27FC236}">
                <a16:creationId xmlns:a16="http://schemas.microsoft.com/office/drawing/2014/main" id="{8927754D-C117-455E-8291-8F8A5C33C986}"/>
              </a:ext>
            </a:extLst>
          </p:cNvPr>
          <p:cNvSpPr/>
          <p:nvPr/>
        </p:nvSpPr>
        <p:spPr>
          <a:xfrm>
            <a:off x="3791025" y="14025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Retângulo 373">
            <a:extLst>
              <a:ext uri="{FF2B5EF4-FFF2-40B4-BE49-F238E27FC236}">
                <a16:creationId xmlns:a16="http://schemas.microsoft.com/office/drawing/2014/main" id="{1ED65F72-1438-4764-B23E-092C542CD516}"/>
              </a:ext>
            </a:extLst>
          </p:cNvPr>
          <p:cNvSpPr/>
          <p:nvPr/>
        </p:nvSpPr>
        <p:spPr>
          <a:xfrm>
            <a:off x="3791025" y="14789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5" name="Retângulo 374">
            <a:extLst>
              <a:ext uri="{FF2B5EF4-FFF2-40B4-BE49-F238E27FC236}">
                <a16:creationId xmlns:a16="http://schemas.microsoft.com/office/drawing/2014/main" id="{E84F8474-AD66-4F29-B49E-C0A105307C5B}"/>
              </a:ext>
            </a:extLst>
          </p:cNvPr>
          <p:cNvSpPr/>
          <p:nvPr/>
        </p:nvSpPr>
        <p:spPr>
          <a:xfrm>
            <a:off x="3791025" y="15554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6" name="Retângulo 375">
            <a:extLst>
              <a:ext uri="{FF2B5EF4-FFF2-40B4-BE49-F238E27FC236}">
                <a16:creationId xmlns:a16="http://schemas.microsoft.com/office/drawing/2014/main" id="{4FB108A1-7435-4CAE-A8CF-8CD1CD8CDFBE}"/>
              </a:ext>
            </a:extLst>
          </p:cNvPr>
          <p:cNvSpPr/>
          <p:nvPr/>
        </p:nvSpPr>
        <p:spPr>
          <a:xfrm>
            <a:off x="3791025" y="16318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7" name="Retângulo 376">
            <a:extLst>
              <a:ext uri="{FF2B5EF4-FFF2-40B4-BE49-F238E27FC236}">
                <a16:creationId xmlns:a16="http://schemas.microsoft.com/office/drawing/2014/main" id="{30DED5C5-98BE-4522-A699-AD7FF795AB67}"/>
              </a:ext>
            </a:extLst>
          </p:cNvPr>
          <p:cNvSpPr/>
          <p:nvPr/>
        </p:nvSpPr>
        <p:spPr>
          <a:xfrm>
            <a:off x="3790407" y="17082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Retângulo 377">
            <a:extLst>
              <a:ext uri="{FF2B5EF4-FFF2-40B4-BE49-F238E27FC236}">
                <a16:creationId xmlns:a16="http://schemas.microsoft.com/office/drawing/2014/main" id="{1575F4DF-2CBD-4569-A84E-1F8E6DC9E475}"/>
              </a:ext>
            </a:extLst>
          </p:cNvPr>
          <p:cNvSpPr/>
          <p:nvPr/>
        </p:nvSpPr>
        <p:spPr>
          <a:xfrm>
            <a:off x="3790407" y="17846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9" name="Retângulo 378">
            <a:extLst>
              <a:ext uri="{FF2B5EF4-FFF2-40B4-BE49-F238E27FC236}">
                <a16:creationId xmlns:a16="http://schemas.microsoft.com/office/drawing/2014/main" id="{137FEFA1-3EBE-4A62-BBA4-6D7B4B5E8B90}"/>
              </a:ext>
            </a:extLst>
          </p:cNvPr>
          <p:cNvSpPr/>
          <p:nvPr/>
        </p:nvSpPr>
        <p:spPr>
          <a:xfrm>
            <a:off x="3790407" y="18610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0" name="Retângulo 379">
            <a:extLst>
              <a:ext uri="{FF2B5EF4-FFF2-40B4-BE49-F238E27FC236}">
                <a16:creationId xmlns:a16="http://schemas.microsoft.com/office/drawing/2014/main" id="{FED882A3-F346-4018-B8A2-C80266C7A5D8}"/>
              </a:ext>
            </a:extLst>
          </p:cNvPr>
          <p:cNvSpPr/>
          <p:nvPr/>
        </p:nvSpPr>
        <p:spPr>
          <a:xfrm>
            <a:off x="3790407" y="19375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1" name="Retângulo 380">
            <a:extLst>
              <a:ext uri="{FF2B5EF4-FFF2-40B4-BE49-F238E27FC236}">
                <a16:creationId xmlns:a16="http://schemas.microsoft.com/office/drawing/2014/main" id="{35D8E393-2CAD-488D-81F9-7B9319E3358D}"/>
              </a:ext>
            </a:extLst>
          </p:cNvPr>
          <p:cNvSpPr/>
          <p:nvPr/>
        </p:nvSpPr>
        <p:spPr>
          <a:xfrm>
            <a:off x="3789806" y="20139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2" name="Retângulo 381">
            <a:extLst>
              <a:ext uri="{FF2B5EF4-FFF2-40B4-BE49-F238E27FC236}">
                <a16:creationId xmlns:a16="http://schemas.microsoft.com/office/drawing/2014/main" id="{4A45F8F4-9452-4BAB-959E-0D28217D489F}"/>
              </a:ext>
            </a:extLst>
          </p:cNvPr>
          <p:cNvSpPr/>
          <p:nvPr/>
        </p:nvSpPr>
        <p:spPr>
          <a:xfrm>
            <a:off x="3789806" y="20903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3" name="Retângulo 382">
            <a:extLst>
              <a:ext uri="{FF2B5EF4-FFF2-40B4-BE49-F238E27FC236}">
                <a16:creationId xmlns:a16="http://schemas.microsoft.com/office/drawing/2014/main" id="{739F4C23-2EDE-43F3-BE1F-AE948C1664C0}"/>
              </a:ext>
            </a:extLst>
          </p:cNvPr>
          <p:cNvSpPr/>
          <p:nvPr/>
        </p:nvSpPr>
        <p:spPr>
          <a:xfrm>
            <a:off x="3789806" y="21667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4" name="Retângulo 383">
            <a:extLst>
              <a:ext uri="{FF2B5EF4-FFF2-40B4-BE49-F238E27FC236}">
                <a16:creationId xmlns:a16="http://schemas.microsoft.com/office/drawing/2014/main" id="{E820EDA3-8CB7-44EB-A826-E94C72D7D50F}"/>
              </a:ext>
            </a:extLst>
          </p:cNvPr>
          <p:cNvSpPr/>
          <p:nvPr/>
        </p:nvSpPr>
        <p:spPr>
          <a:xfrm>
            <a:off x="3789806" y="22431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5" name="Retângulo 384">
            <a:extLst>
              <a:ext uri="{FF2B5EF4-FFF2-40B4-BE49-F238E27FC236}">
                <a16:creationId xmlns:a16="http://schemas.microsoft.com/office/drawing/2014/main" id="{88BA53E0-76FB-42B1-8C18-11459C2717D3}"/>
              </a:ext>
            </a:extLst>
          </p:cNvPr>
          <p:cNvSpPr/>
          <p:nvPr/>
        </p:nvSpPr>
        <p:spPr>
          <a:xfrm>
            <a:off x="3789188" y="231960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6" name="Retângulo 385">
            <a:extLst>
              <a:ext uri="{FF2B5EF4-FFF2-40B4-BE49-F238E27FC236}">
                <a16:creationId xmlns:a16="http://schemas.microsoft.com/office/drawing/2014/main" id="{4C4D0128-54B5-4DA1-9F83-135D399275C8}"/>
              </a:ext>
            </a:extLst>
          </p:cNvPr>
          <p:cNvSpPr/>
          <p:nvPr/>
        </p:nvSpPr>
        <p:spPr>
          <a:xfrm>
            <a:off x="3789188" y="239602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7" name="Retângulo 386">
            <a:extLst>
              <a:ext uri="{FF2B5EF4-FFF2-40B4-BE49-F238E27FC236}">
                <a16:creationId xmlns:a16="http://schemas.microsoft.com/office/drawing/2014/main" id="{BA0374A7-A368-46F0-8A53-99C3BA4405DC}"/>
              </a:ext>
            </a:extLst>
          </p:cNvPr>
          <p:cNvSpPr/>
          <p:nvPr/>
        </p:nvSpPr>
        <p:spPr>
          <a:xfrm>
            <a:off x="3789188" y="247244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8" name="Retângulo 387">
            <a:extLst>
              <a:ext uri="{FF2B5EF4-FFF2-40B4-BE49-F238E27FC236}">
                <a16:creationId xmlns:a16="http://schemas.microsoft.com/office/drawing/2014/main" id="{86BC9BAC-872D-41EF-8B2F-FAEBB44D15ED}"/>
              </a:ext>
            </a:extLst>
          </p:cNvPr>
          <p:cNvSpPr/>
          <p:nvPr/>
        </p:nvSpPr>
        <p:spPr>
          <a:xfrm>
            <a:off x="3789188" y="254886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5" name="Retângulo 404">
            <a:extLst>
              <a:ext uri="{FF2B5EF4-FFF2-40B4-BE49-F238E27FC236}">
                <a16:creationId xmlns:a16="http://schemas.microsoft.com/office/drawing/2014/main" id="{343477CD-30EF-4801-AC90-1687033635BD}"/>
              </a:ext>
            </a:extLst>
          </p:cNvPr>
          <p:cNvSpPr/>
          <p:nvPr/>
        </p:nvSpPr>
        <p:spPr>
          <a:xfrm>
            <a:off x="3859355" y="14025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6" name="Retângulo 405">
            <a:extLst>
              <a:ext uri="{FF2B5EF4-FFF2-40B4-BE49-F238E27FC236}">
                <a16:creationId xmlns:a16="http://schemas.microsoft.com/office/drawing/2014/main" id="{024EFEC5-0F3F-4568-92F5-525D5602C3F9}"/>
              </a:ext>
            </a:extLst>
          </p:cNvPr>
          <p:cNvSpPr/>
          <p:nvPr/>
        </p:nvSpPr>
        <p:spPr>
          <a:xfrm>
            <a:off x="3859355" y="14789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7" name="Retângulo 406">
            <a:extLst>
              <a:ext uri="{FF2B5EF4-FFF2-40B4-BE49-F238E27FC236}">
                <a16:creationId xmlns:a16="http://schemas.microsoft.com/office/drawing/2014/main" id="{8B7C62CC-8857-42FD-B3F9-A5E6A5A59FEB}"/>
              </a:ext>
            </a:extLst>
          </p:cNvPr>
          <p:cNvSpPr/>
          <p:nvPr/>
        </p:nvSpPr>
        <p:spPr>
          <a:xfrm>
            <a:off x="3859355" y="15554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8" name="Retângulo 407">
            <a:extLst>
              <a:ext uri="{FF2B5EF4-FFF2-40B4-BE49-F238E27FC236}">
                <a16:creationId xmlns:a16="http://schemas.microsoft.com/office/drawing/2014/main" id="{1DF240B8-A935-47CD-95C0-3CF951F316DF}"/>
              </a:ext>
            </a:extLst>
          </p:cNvPr>
          <p:cNvSpPr/>
          <p:nvPr/>
        </p:nvSpPr>
        <p:spPr>
          <a:xfrm>
            <a:off x="3859355" y="16318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9" name="Retângulo 408">
            <a:extLst>
              <a:ext uri="{FF2B5EF4-FFF2-40B4-BE49-F238E27FC236}">
                <a16:creationId xmlns:a16="http://schemas.microsoft.com/office/drawing/2014/main" id="{6B217A98-0EC6-41D2-9921-348B220940FD}"/>
              </a:ext>
            </a:extLst>
          </p:cNvPr>
          <p:cNvSpPr/>
          <p:nvPr/>
        </p:nvSpPr>
        <p:spPr>
          <a:xfrm>
            <a:off x="3858737" y="17082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0" name="Retângulo 409">
            <a:extLst>
              <a:ext uri="{FF2B5EF4-FFF2-40B4-BE49-F238E27FC236}">
                <a16:creationId xmlns:a16="http://schemas.microsoft.com/office/drawing/2014/main" id="{3B9C1C9F-12F6-4DE2-8F74-F4D48FBBD566}"/>
              </a:ext>
            </a:extLst>
          </p:cNvPr>
          <p:cNvSpPr/>
          <p:nvPr/>
        </p:nvSpPr>
        <p:spPr>
          <a:xfrm>
            <a:off x="3858737" y="17846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1" name="Retângulo 410">
            <a:extLst>
              <a:ext uri="{FF2B5EF4-FFF2-40B4-BE49-F238E27FC236}">
                <a16:creationId xmlns:a16="http://schemas.microsoft.com/office/drawing/2014/main" id="{B8C033C1-7886-4D72-BC56-15FE5C08AAEF}"/>
              </a:ext>
            </a:extLst>
          </p:cNvPr>
          <p:cNvSpPr/>
          <p:nvPr/>
        </p:nvSpPr>
        <p:spPr>
          <a:xfrm>
            <a:off x="3858737" y="18610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2" name="Retângulo 411">
            <a:extLst>
              <a:ext uri="{FF2B5EF4-FFF2-40B4-BE49-F238E27FC236}">
                <a16:creationId xmlns:a16="http://schemas.microsoft.com/office/drawing/2014/main" id="{F9035715-D288-4094-89CE-D433893198B7}"/>
              </a:ext>
            </a:extLst>
          </p:cNvPr>
          <p:cNvSpPr/>
          <p:nvPr/>
        </p:nvSpPr>
        <p:spPr>
          <a:xfrm>
            <a:off x="3858737" y="19375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3" name="Retângulo 412">
            <a:extLst>
              <a:ext uri="{FF2B5EF4-FFF2-40B4-BE49-F238E27FC236}">
                <a16:creationId xmlns:a16="http://schemas.microsoft.com/office/drawing/2014/main" id="{9593B7B5-2073-4264-A21D-85A6E3C5CDE2}"/>
              </a:ext>
            </a:extLst>
          </p:cNvPr>
          <p:cNvSpPr/>
          <p:nvPr/>
        </p:nvSpPr>
        <p:spPr>
          <a:xfrm>
            <a:off x="3858136" y="20139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4" name="Retângulo 413">
            <a:extLst>
              <a:ext uri="{FF2B5EF4-FFF2-40B4-BE49-F238E27FC236}">
                <a16:creationId xmlns:a16="http://schemas.microsoft.com/office/drawing/2014/main" id="{E3FAE176-2C94-499E-8923-C47E7E0B2D10}"/>
              </a:ext>
            </a:extLst>
          </p:cNvPr>
          <p:cNvSpPr/>
          <p:nvPr/>
        </p:nvSpPr>
        <p:spPr>
          <a:xfrm>
            <a:off x="3858136" y="20903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5" name="Retângulo 414">
            <a:extLst>
              <a:ext uri="{FF2B5EF4-FFF2-40B4-BE49-F238E27FC236}">
                <a16:creationId xmlns:a16="http://schemas.microsoft.com/office/drawing/2014/main" id="{8271146E-1218-4D66-AFD0-FB551BBF06E0}"/>
              </a:ext>
            </a:extLst>
          </p:cNvPr>
          <p:cNvSpPr/>
          <p:nvPr/>
        </p:nvSpPr>
        <p:spPr>
          <a:xfrm>
            <a:off x="3858136" y="21667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6" name="Retângulo 415">
            <a:extLst>
              <a:ext uri="{FF2B5EF4-FFF2-40B4-BE49-F238E27FC236}">
                <a16:creationId xmlns:a16="http://schemas.microsoft.com/office/drawing/2014/main" id="{A0045CE5-EB3F-4614-812C-C3B3BAAA08D8}"/>
              </a:ext>
            </a:extLst>
          </p:cNvPr>
          <p:cNvSpPr/>
          <p:nvPr/>
        </p:nvSpPr>
        <p:spPr>
          <a:xfrm>
            <a:off x="3858136" y="22431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7" name="Retângulo 416">
            <a:extLst>
              <a:ext uri="{FF2B5EF4-FFF2-40B4-BE49-F238E27FC236}">
                <a16:creationId xmlns:a16="http://schemas.microsoft.com/office/drawing/2014/main" id="{408DD67C-27AF-40FE-B83F-7E291782BECF}"/>
              </a:ext>
            </a:extLst>
          </p:cNvPr>
          <p:cNvSpPr/>
          <p:nvPr/>
        </p:nvSpPr>
        <p:spPr>
          <a:xfrm>
            <a:off x="3857518" y="231960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8" name="Retângulo 417">
            <a:extLst>
              <a:ext uri="{FF2B5EF4-FFF2-40B4-BE49-F238E27FC236}">
                <a16:creationId xmlns:a16="http://schemas.microsoft.com/office/drawing/2014/main" id="{71DB06E0-F47A-40ED-8FFE-5FA21934E31E}"/>
              </a:ext>
            </a:extLst>
          </p:cNvPr>
          <p:cNvSpPr/>
          <p:nvPr/>
        </p:nvSpPr>
        <p:spPr>
          <a:xfrm>
            <a:off x="3857518" y="239602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9" name="Retângulo 418">
            <a:extLst>
              <a:ext uri="{FF2B5EF4-FFF2-40B4-BE49-F238E27FC236}">
                <a16:creationId xmlns:a16="http://schemas.microsoft.com/office/drawing/2014/main" id="{2FA9CECD-B496-4E8C-B2BB-D3FAB39127C3}"/>
              </a:ext>
            </a:extLst>
          </p:cNvPr>
          <p:cNvSpPr/>
          <p:nvPr/>
        </p:nvSpPr>
        <p:spPr>
          <a:xfrm>
            <a:off x="3857518" y="247244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0" name="Retângulo 419">
            <a:extLst>
              <a:ext uri="{FF2B5EF4-FFF2-40B4-BE49-F238E27FC236}">
                <a16:creationId xmlns:a16="http://schemas.microsoft.com/office/drawing/2014/main" id="{9D3E0941-DFA8-45E0-82CF-99EE33F33571}"/>
              </a:ext>
            </a:extLst>
          </p:cNvPr>
          <p:cNvSpPr/>
          <p:nvPr/>
        </p:nvSpPr>
        <p:spPr>
          <a:xfrm>
            <a:off x="3857518" y="254886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1" name="Retângulo 420">
            <a:extLst>
              <a:ext uri="{FF2B5EF4-FFF2-40B4-BE49-F238E27FC236}">
                <a16:creationId xmlns:a16="http://schemas.microsoft.com/office/drawing/2014/main" id="{7832940A-749C-430A-86E9-09E2EA83804C}"/>
              </a:ext>
            </a:extLst>
          </p:cNvPr>
          <p:cNvSpPr/>
          <p:nvPr/>
        </p:nvSpPr>
        <p:spPr>
          <a:xfrm>
            <a:off x="3927735" y="14025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2" name="Retângulo 421">
            <a:extLst>
              <a:ext uri="{FF2B5EF4-FFF2-40B4-BE49-F238E27FC236}">
                <a16:creationId xmlns:a16="http://schemas.microsoft.com/office/drawing/2014/main" id="{5167AA9F-C752-43ED-95B9-CEB937EC8C4D}"/>
              </a:ext>
            </a:extLst>
          </p:cNvPr>
          <p:cNvSpPr/>
          <p:nvPr/>
        </p:nvSpPr>
        <p:spPr>
          <a:xfrm>
            <a:off x="3927735" y="14789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3" name="Retângulo 422">
            <a:extLst>
              <a:ext uri="{FF2B5EF4-FFF2-40B4-BE49-F238E27FC236}">
                <a16:creationId xmlns:a16="http://schemas.microsoft.com/office/drawing/2014/main" id="{4B459FC0-E65F-463C-9EE6-13CF50D698FE}"/>
              </a:ext>
            </a:extLst>
          </p:cNvPr>
          <p:cNvSpPr/>
          <p:nvPr/>
        </p:nvSpPr>
        <p:spPr>
          <a:xfrm>
            <a:off x="3927735" y="15554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4" name="Retângulo 423">
            <a:extLst>
              <a:ext uri="{FF2B5EF4-FFF2-40B4-BE49-F238E27FC236}">
                <a16:creationId xmlns:a16="http://schemas.microsoft.com/office/drawing/2014/main" id="{F5A8F56A-F432-4848-8B49-A87E59958E2B}"/>
              </a:ext>
            </a:extLst>
          </p:cNvPr>
          <p:cNvSpPr/>
          <p:nvPr/>
        </p:nvSpPr>
        <p:spPr>
          <a:xfrm>
            <a:off x="3927735" y="16318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5" name="Retângulo 424">
            <a:extLst>
              <a:ext uri="{FF2B5EF4-FFF2-40B4-BE49-F238E27FC236}">
                <a16:creationId xmlns:a16="http://schemas.microsoft.com/office/drawing/2014/main" id="{2FAE0C58-ED1D-44B5-AFA5-82EAF1944D7C}"/>
              </a:ext>
            </a:extLst>
          </p:cNvPr>
          <p:cNvSpPr/>
          <p:nvPr/>
        </p:nvSpPr>
        <p:spPr>
          <a:xfrm>
            <a:off x="3927117" y="17082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6" name="Retângulo 425">
            <a:extLst>
              <a:ext uri="{FF2B5EF4-FFF2-40B4-BE49-F238E27FC236}">
                <a16:creationId xmlns:a16="http://schemas.microsoft.com/office/drawing/2014/main" id="{A71D09FD-27D0-4E16-B9F5-2B7A64E90315}"/>
              </a:ext>
            </a:extLst>
          </p:cNvPr>
          <p:cNvSpPr/>
          <p:nvPr/>
        </p:nvSpPr>
        <p:spPr>
          <a:xfrm>
            <a:off x="3927117" y="17846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7" name="Retângulo 426">
            <a:extLst>
              <a:ext uri="{FF2B5EF4-FFF2-40B4-BE49-F238E27FC236}">
                <a16:creationId xmlns:a16="http://schemas.microsoft.com/office/drawing/2014/main" id="{B23B9B8E-51D0-4262-A8DC-12D9957D6F93}"/>
              </a:ext>
            </a:extLst>
          </p:cNvPr>
          <p:cNvSpPr/>
          <p:nvPr/>
        </p:nvSpPr>
        <p:spPr>
          <a:xfrm>
            <a:off x="3927117" y="18610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8" name="Retângulo 427">
            <a:extLst>
              <a:ext uri="{FF2B5EF4-FFF2-40B4-BE49-F238E27FC236}">
                <a16:creationId xmlns:a16="http://schemas.microsoft.com/office/drawing/2014/main" id="{90707AAF-609D-45B7-9D33-4E7F1296C4AF}"/>
              </a:ext>
            </a:extLst>
          </p:cNvPr>
          <p:cNvSpPr/>
          <p:nvPr/>
        </p:nvSpPr>
        <p:spPr>
          <a:xfrm>
            <a:off x="3927117" y="19375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9" name="Retângulo 428">
            <a:extLst>
              <a:ext uri="{FF2B5EF4-FFF2-40B4-BE49-F238E27FC236}">
                <a16:creationId xmlns:a16="http://schemas.microsoft.com/office/drawing/2014/main" id="{08165980-32DD-4F95-8312-038F2CFD5F02}"/>
              </a:ext>
            </a:extLst>
          </p:cNvPr>
          <p:cNvSpPr/>
          <p:nvPr/>
        </p:nvSpPr>
        <p:spPr>
          <a:xfrm>
            <a:off x="3926516" y="20139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0" name="Retângulo 429">
            <a:extLst>
              <a:ext uri="{FF2B5EF4-FFF2-40B4-BE49-F238E27FC236}">
                <a16:creationId xmlns:a16="http://schemas.microsoft.com/office/drawing/2014/main" id="{C59FE870-E492-474C-8A6A-BBE5F85F0BC1}"/>
              </a:ext>
            </a:extLst>
          </p:cNvPr>
          <p:cNvSpPr/>
          <p:nvPr/>
        </p:nvSpPr>
        <p:spPr>
          <a:xfrm>
            <a:off x="3926516" y="20903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1" name="Retângulo 430">
            <a:extLst>
              <a:ext uri="{FF2B5EF4-FFF2-40B4-BE49-F238E27FC236}">
                <a16:creationId xmlns:a16="http://schemas.microsoft.com/office/drawing/2014/main" id="{747E1BA3-B50F-4096-B9EE-5A30CB20F36C}"/>
              </a:ext>
            </a:extLst>
          </p:cNvPr>
          <p:cNvSpPr/>
          <p:nvPr/>
        </p:nvSpPr>
        <p:spPr>
          <a:xfrm>
            <a:off x="3926516" y="21667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118BEB0E-934A-4726-AF18-C65DB4AA3481}"/>
              </a:ext>
            </a:extLst>
          </p:cNvPr>
          <p:cNvSpPr/>
          <p:nvPr/>
        </p:nvSpPr>
        <p:spPr>
          <a:xfrm>
            <a:off x="3926516" y="22431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31DE0255-1F86-4AC9-8446-B6FE88CC9714}"/>
              </a:ext>
            </a:extLst>
          </p:cNvPr>
          <p:cNvSpPr/>
          <p:nvPr/>
        </p:nvSpPr>
        <p:spPr>
          <a:xfrm>
            <a:off x="3925898" y="231960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8266E678-96A2-4279-91F2-1C6AB514C927}"/>
              </a:ext>
            </a:extLst>
          </p:cNvPr>
          <p:cNvSpPr/>
          <p:nvPr/>
        </p:nvSpPr>
        <p:spPr>
          <a:xfrm>
            <a:off x="3925898" y="239602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5" name="Retângulo 434">
            <a:extLst>
              <a:ext uri="{FF2B5EF4-FFF2-40B4-BE49-F238E27FC236}">
                <a16:creationId xmlns:a16="http://schemas.microsoft.com/office/drawing/2014/main" id="{92F1CE1A-7457-49A0-A7E2-1ACCA85D5761}"/>
              </a:ext>
            </a:extLst>
          </p:cNvPr>
          <p:cNvSpPr/>
          <p:nvPr/>
        </p:nvSpPr>
        <p:spPr>
          <a:xfrm>
            <a:off x="3925898" y="247244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6" name="Retângulo 435">
            <a:extLst>
              <a:ext uri="{FF2B5EF4-FFF2-40B4-BE49-F238E27FC236}">
                <a16:creationId xmlns:a16="http://schemas.microsoft.com/office/drawing/2014/main" id="{B4E5CCB1-BFED-49B4-8988-B5F48C82D91A}"/>
              </a:ext>
            </a:extLst>
          </p:cNvPr>
          <p:cNvSpPr/>
          <p:nvPr/>
        </p:nvSpPr>
        <p:spPr>
          <a:xfrm>
            <a:off x="3925898" y="254886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7" name="Retângulo 436">
            <a:extLst>
              <a:ext uri="{FF2B5EF4-FFF2-40B4-BE49-F238E27FC236}">
                <a16:creationId xmlns:a16="http://schemas.microsoft.com/office/drawing/2014/main" id="{31A05515-92C6-47B9-A259-D0C511FB033D}"/>
              </a:ext>
            </a:extLst>
          </p:cNvPr>
          <p:cNvSpPr/>
          <p:nvPr/>
        </p:nvSpPr>
        <p:spPr>
          <a:xfrm>
            <a:off x="3996021" y="14025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8" name="Retângulo 437">
            <a:extLst>
              <a:ext uri="{FF2B5EF4-FFF2-40B4-BE49-F238E27FC236}">
                <a16:creationId xmlns:a16="http://schemas.microsoft.com/office/drawing/2014/main" id="{32C1F68E-A4C4-4C9C-92D8-EDD92200AABD}"/>
              </a:ext>
            </a:extLst>
          </p:cNvPr>
          <p:cNvSpPr/>
          <p:nvPr/>
        </p:nvSpPr>
        <p:spPr>
          <a:xfrm>
            <a:off x="3996021" y="14789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D251FAE5-2678-4318-9059-D57E5BF92346}"/>
              </a:ext>
            </a:extLst>
          </p:cNvPr>
          <p:cNvSpPr/>
          <p:nvPr/>
        </p:nvSpPr>
        <p:spPr>
          <a:xfrm>
            <a:off x="3996021" y="15554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C6F06F87-0A1B-42C9-AB82-DCF33D21C6EA}"/>
              </a:ext>
            </a:extLst>
          </p:cNvPr>
          <p:cNvSpPr/>
          <p:nvPr/>
        </p:nvSpPr>
        <p:spPr>
          <a:xfrm>
            <a:off x="3996021" y="16318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1" name="Retângulo 440">
            <a:extLst>
              <a:ext uri="{FF2B5EF4-FFF2-40B4-BE49-F238E27FC236}">
                <a16:creationId xmlns:a16="http://schemas.microsoft.com/office/drawing/2014/main" id="{CB0192F7-18F8-4EA0-AF8C-1445F630955D}"/>
              </a:ext>
            </a:extLst>
          </p:cNvPr>
          <p:cNvSpPr/>
          <p:nvPr/>
        </p:nvSpPr>
        <p:spPr>
          <a:xfrm>
            <a:off x="3995403" y="17082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2" name="Retângulo 441">
            <a:extLst>
              <a:ext uri="{FF2B5EF4-FFF2-40B4-BE49-F238E27FC236}">
                <a16:creationId xmlns:a16="http://schemas.microsoft.com/office/drawing/2014/main" id="{60B954C0-5361-4172-B95F-6DEC0A98C189}"/>
              </a:ext>
            </a:extLst>
          </p:cNvPr>
          <p:cNvSpPr/>
          <p:nvPr/>
        </p:nvSpPr>
        <p:spPr>
          <a:xfrm>
            <a:off x="3995403" y="17846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3" name="Retângulo 442">
            <a:extLst>
              <a:ext uri="{FF2B5EF4-FFF2-40B4-BE49-F238E27FC236}">
                <a16:creationId xmlns:a16="http://schemas.microsoft.com/office/drawing/2014/main" id="{A191B363-08E4-455B-B598-39B90C9B0FAC}"/>
              </a:ext>
            </a:extLst>
          </p:cNvPr>
          <p:cNvSpPr/>
          <p:nvPr/>
        </p:nvSpPr>
        <p:spPr>
          <a:xfrm>
            <a:off x="3995403" y="18610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4" name="Retângulo 443">
            <a:extLst>
              <a:ext uri="{FF2B5EF4-FFF2-40B4-BE49-F238E27FC236}">
                <a16:creationId xmlns:a16="http://schemas.microsoft.com/office/drawing/2014/main" id="{D6BB4D70-76CD-4581-965C-E365DD74FAD1}"/>
              </a:ext>
            </a:extLst>
          </p:cNvPr>
          <p:cNvSpPr/>
          <p:nvPr/>
        </p:nvSpPr>
        <p:spPr>
          <a:xfrm>
            <a:off x="3995403" y="19375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5" name="Retângulo 444">
            <a:extLst>
              <a:ext uri="{FF2B5EF4-FFF2-40B4-BE49-F238E27FC236}">
                <a16:creationId xmlns:a16="http://schemas.microsoft.com/office/drawing/2014/main" id="{018F3E3E-E489-4FD1-B663-7CDA23DF4EAD}"/>
              </a:ext>
            </a:extLst>
          </p:cNvPr>
          <p:cNvSpPr/>
          <p:nvPr/>
        </p:nvSpPr>
        <p:spPr>
          <a:xfrm>
            <a:off x="3994802" y="20139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6" name="Retângulo 445">
            <a:extLst>
              <a:ext uri="{FF2B5EF4-FFF2-40B4-BE49-F238E27FC236}">
                <a16:creationId xmlns:a16="http://schemas.microsoft.com/office/drawing/2014/main" id="{B03F6143-4148-4457-82E6-B09BC2CEA282}"/>
              </a:ext>
            </a:extLst>
          </p:cNvPr>
          <p:cNvSpPr/>
          <p:nvPr/>
        </p:nvSpPr>
        <p:spPr>
          <a:xfrm>
            <a:off x="3994802" y="20903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7" name="Retângulo 446">
            <a:extLst>
              <a:ext uri="{FF2B5EF4-FFF2-40B4-BE49-F238E27FC236}">
                <a16:creationId xmlns:a16="http://schemas.microsoft.com/office/drawing/2014/main" id="{73AECDF2-8965-4305-A5CE-F3B3BC3896B7}"/>
              </a:ext>
            </a:extLst>
          </p:cNvPr>
          <p:cNvSpPr/>
          <p:nvPr/>
        </p:nvSpPr>
        <p:spPr>
          <a:xfrm>
            <a:off x="3994802" y="21667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8" name="Retângulo 447">
            <a:extLst>
              <a:ext uri="{FF2B5EF4-FFF2-40B4-BE49-F238E27FC236}">
                <a16:creationId xmlns:a16="http://schemas.microsoft.com/office/drawing/2014/main" id="{AD587BFE-54CA-4188-BB4D-B63A4A8E8F47}"/>
              </a:ext>
            </a:extLst>
          </p:cNvPr>
          <p:cNvSpPr/>
          <p:nvPr/>
        </p:nvSpPr>
        <p:spPr>
          <a:xfrm>
            <a:off x="3994802" y="22431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9" name="Retângulo 448">
            <a:extLst>
              <a:ext uri="{FF2B5EF4-FFF2-40B4-BE49-F238E27FC236}">
                <a16:creationId xmlns:a16="http://schemas.microsoft.com/office/drawing/2014/main" id="{CE21BC2F-CC5A-4F17-8C2B-89CAE71D45D7}"/>
              </a:ext>
            </a:extLst>
          </p:cNvPr>
          <p:cNvSpPr/>
          <p:nvPr/>
        </p:nvSpPr>
        <p:spPr>
          <a:xfrm>
            <a:off x="3994184" y="231960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0" name="Retângulo 449">
            <a:extLst>
              <a:ext uri="{FF2B5EF4-FFF2-40B4-BE49-F238E27FC236}">
                <a16:creationId xmlns:a16="http://schemas.microsoft.com/office/drawing/2014/main" id="{DF1C4CAD-01FB-487B-8F8C-4C42366A1017}"/>
              </a:ext>
            </a:extLst>
          </p:cNvPr>
          <p:cNvSpPr/>
          <p:nvPr/>
        </p:nvSpPr>
        <p:spPr>
          <a:xfrm>
            <a:off x="3994184" y="239602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1" name="Retângulo 450">
            <a:extLst>
              <a:ext uri="{FF2B5EF4-FFF2-40B4-BE49-F238E27FC236}">
                <a16:creationId xmlns:a16="http://schemas.microsoft.com/office/drawing/2014/main" id="{53BCDCA9-54BC-43EF-8292-1B59DCF1190A}"/>
              </a:ext>
            </a:extLst>
          </p:cNvPr>
          <p:cNvSpPr/>
          <p:nvPr/>
        </p:nvSpPr>
        <p:spPr>
          <a:xfrm>
            <a:off x="3994184" y="247244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2" name="Retângulo 451">
            <a:extLst>
              <a:ext uri="{FF2B5EF4-FFF2-40B4-BE49-F238E27FC236}">
                <a16:creationId xmlns:a16="http://schemas.microsoft.com/office/drawing/2014/main" id="{C5930E55-A4C1-4D38-AB4F-BA25F05FEFC6}"/>
              </a:ext>
            </a:extLst>
          </p:cNvPr>
          <p:cNvSpPr/>
          <p:nvPr/>
        </p:nvSpPr>
        <p:spPr>
          <a:xfrm>
            <a:off x="3994184" y="254886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3" name="Retângulo 452">
            <a:extLst>
              <a:ext uri="{FF2B5EF4-FFF2-40B4-BE49-F238E27FC236}">
                <a16:creationId xmlns:a16="http://schemas.microsoft.com/office/drawing/2014/main" id="{CE0C3056-CD33-4FC7-A60D-71F8C22D221E}"/>
              </a:ext>
            </a:extLst>
          </p:cNvPr>
          <p:cNvSpPr/>
          <p:nvPr/>
        </p:nvSpPr>
        <p:spPr>
          <a:xfrm>
            <a:off x="4602154" y="139818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4" name="Retângulo 453">
            <a:extLst>
              <a:ext uri="{FF2B5EF4-FFF2-40B4-BE49-F238E27FC236}">
                <a16:creationId xmlns:a16="http://schemas.microsoft.com/office/drawing/2014/main" id="{FF636CBD-90AA-421A-BFEE-BB72A3CCBA12}"/>
              </a:ext>
            </a:extLst>
          </p:cNvPr>
          <p:cNvSpPr/>
          <p:nvPr/>
        </p:nvSpPr>
        <p:spPr>
          <a:xfrm>
            <a:off x="4602154" y="147460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5" name="Retângulo 454">
            <a:extLst>
              <a:ext uri="{FF2B5EF4-FFF2-40B4-BE49-F238E27FC236}">
                <a16:creationId xmlns:a16="http://schemas.microsoft.com/office/drawing/2014/main" id="{146B8B21-6103-4477-81BE-78E0FEE15451}"/>
              </a:ext>
            </a:extLst>
          </p:cNvPr>
          <p:cNvSpPr/>
          <p:nvPr/>
        </p:nvSpPr>
        <p:spPr>
          <a:xfrm>
            <a:off x="4602154" y="1551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6" name="Retângulo 455">
            <a:extLst>
              <a:ext uri="{FF2B5EF4-FFF2-40B4-BE49-F238E27FC236}">
                <a16:creationId xmlns:a16="http://schemas.microsoft.com/office/drawing/2014/main" id="{ADEBAE2F-8BC9-4C50-BC01-82DE4E3FB5CD}"/>
              </a:ext>
            </a:extLst>
          </p:cNvPr>
          <p:cNvSpPr/>
          <p:nvPr/>
        </p:nvSpPr>
        <p:spPr>
          <a:xfrm>
            <a:off x="4602154" y="1627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7" name="Retângulo 456">
            <a:extLst>
              <a:ext uri="{FF2B5EF4-FFF2-40B4-BE49-F238E27FC236}">
                <a16:creationId xmlns:a16="http://schemas.microsoft.com/office/drawing/2014/main" id="{C205A78E-9BC6-4446-8C55-C9D7AA9ADA12}"/>
              </a:ext>
            </a:extLst>
          </p:cNvPr>
          <p:cNvSpPr/>
          <p:nvPr/>
        </p:nvSpPr>
        <p:spPr>
          <a:xfrm>
            <a:off x="4601536" y="1703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8" name="Retângulo 457">
            <a:extLst>
              <a:ext uri="{FF2B5EF4-FFF2-40B4-BE49-F238E27FC236}">
                <a16:creationId xmlns:a16="http://schemas.microsoft.com/office/drawing/2014/main" id="{3E37C619-CAD1-4BA2-8D6B-01EB249127DF}"/>
              </a:ext>
            </a:extLst>
          </p:cNvPr>
          <p:cNvSpPr/>
          <p:nvPr/>
        </p:nvSpPr>
        <p:spPr>
          <a:xfrm>
            <a:off x="4601536" y="1780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9" name="Retângulo 458">
            <a:extLst>
              <a:ext uri="{FF2B5EF4-FFF2-40B4-BE49-F238E27FC236}">
                <a16:creationId xmlns:a16="http://schemas.microsoft.com/office/drawing/2014/main" id="{1A977C5F-9699-458F-9CA7-F408242FB563}"/>
              </a:ext>
            </a:extLst>
          </p:cNvPr>
          <p:cNvSpPr/>
          <p:nvPr/>
        </p:nvSpPr>
        <p:spPr>
          <a:xfrm>
            <a:off x="4601536" y="1856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0" name="Retângulo 459">
            <a:extLst>
              <a:ext uri="{FF2B5EF4-FFF2-40B4-BE49-F238E27FC236}">
                <a16:creationId xmlns:a16="http://schemas.microsoft.com/office/drawing/2014/main" id="{87A813F7-E056-4750-9234-D76AC5D1C162}"/>
              </a:ext>
            </a:extLst>
          </p:cNvPr>
          <p:cNvSpPr/>
          <p:nvPr/>
        </p:nvSpPr>
        <p:spPr>
          <a:xfrm>
            <a:off x="4601536" y="1933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1" name="Retângulo 460">
            <a:extLst>
              <a:ext uri="{FF2B5EF4-FFF2-40B4-BE49-F238E27FC236}">
                <a16:creationId xmlns:a16="http://schemas.microsoft.com/office/drawing/2014/main" id="{F92552D2-F3A8-400A-8AC2-4129106C64A9}"/>
              </a:ext>
            </a:extLst>
          </p:cNvPr>
          <p:cNvSpPr/>
          <p:nvPr/>
        </p:nvSpPr>
        <p:spPr>
          <a:xfrm>
            <a:off x="4600935" y="2009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2" name="Retângulo 461">
            <a:extLst>
              <a:ext uri="{FF2B5EF4-FFF2-40B4-BE49-F238E27FC236}">
                <a16:creationId xmlns:a16="http://schemas.microsoft.com/office/drawing/2014/main" id="{07EDC024-B45F-4845-BD8B-C52D778875A2}"/>
              </a:ext>
            </a:extLst>
          </p:cNvPr>
          <p:cNvSpPr/>
          <p:nvPr/>
        </p:nvSpPr>
        <p:spPr>
          <a:xfrm>
            <a:off x="4600935" y="2085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3" name="Retângulo 462">
            <a:extLst>
              <a:ext uri="{FF2B5EF4-FFF2-40B4-BE49-F238E27FC236}">
                <a16:creationId xmlns:a16="http://schemas.microsoft.com/office/drawing/2014/main" id="{B6D86CA2-471B-4CA9-8C03-15D9F8A21FA0}"/>
              </a:ext>
            </a:extLst>
          </p:cNvPr>
          <p:cNvSpPr/>
          <p:nvPr/>
        </p:nvSpPr>
        <p:spPr>
          <a:xfrm>
            <a:off x="4600935" y="2162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9B75E66F-DC8A-4A4A-92B0-3ED3F14D6452}"/>
              </a:ext>
            </a:extLst>
          </p:cNvPr>
          <p:cNvSpPr/>
          <p:nvPr/>
        </p:nvSpPr>
        <p:spPr>
          <a:xfrm>
            <a:off x="4600935" y="2238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5" name="Retângulo 464">
            <a:extLst>
              <a:ext uri="{FF2B5EF4-FFF2-40B4-BE49-F238E27FC236}">
                <a16:creationId xmlns:a16="http://schemas.microsoft.com/office/drawing/2014/main" id="{DB12BEE4-A5C5-4426-952D-7BB6ECC5CF0B}"/>
              </a:ext>
            </a:extLst>
          </p:cNvPr>
          <p:cNvSpPr/>
          <p:nvPr/>
        </p:nvSpPr>
        <p:spPr>
          <a:xfrm>
            <a:off x="4600317" y="2315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6" name="Retângulo 465">
            <a:extLst>
              <a:ext uri="{FF2B5EF4-FFF2-40B4-BE49-F238E27FC236}">
                <a16:creationId xmlns:a16="http://schemas.microsoft.com/office/drawing/2014/main" id="{0D180F5F-72FF-4E77-9662-C54CD828ABC7}"/>
              </a:ext>
            </a:extLst>
          </p:cNvPr>
          <p:cNvSpPr/>
          <p:nvPr/>
        </p:nvSpPr>
        <p:spPr>
          <a:xfrm>
            <a:off x="4600317" y="2391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7" name="Retângulo 466">
            <a:extLst>
              <a:ext uri="{FF2B5EF4-FFF2-40B4-BE49-F238E27FC236}">
                <a16:creationId xmlns:a16="http://schemas.microsoft.com/office/drawing/2014/main" id="{B12C0304-377C-4321-946B-0AC88E887B54}"/>
              </a:ext>
            </a:extLst>
          </p:cNvPr>
          <p:cNvSpPr/>
          <p:nvPr/>
        </p:nvSpPr>
        <p:spPr>
          <a:xfrm>
            <a:off x="4600317" y="2468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8" name="Retângulo 467">
            <a:extLst>
              <a:ext uri="{FF2B5EF4-FFF2-40B4-BE49-F238E27FC236}">
                <a16:creationId xmlns:a16="http://schemas.microsoft.com/office/drawing/2014/main" id="{140402B7-352B-481F-8687-E5972CCAEB54}"/>
              </a:ext>
            </a:extLst>
          </p:cNvPr>
          <p:cNvSpPr/>
          <p:nvPr/>
        </p:nvSpPr>
        <p:spPr>
          <a:xfrm>
            <a:off x="4600317" y="254446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9" name="Retângulo 468">
            <a:extLst>
              <a:ext uri="{FF2B5EF4-FFF2-40B4-BE49-F238E27FC236}">
                <a16:creationId xmlns:a16="http://schemas.microsoft.com/office/drawing/2014/main" id="{30BE31D7-79B7-4C24-A5EC-886ABD93BD04}"/>
              </a:ext>
            </a:extLst>
          </p:cNvPr>
          <p:cNvSpPr/>
          <p:nvPr/>
        </p:nvSpPr>
        <p:spPr>
          <a:xfrm>
            <a:off x="4673025" y="139818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0" name="Retângulo 469">
            <a:extLst>
              <a:ext uri="{FF2B5EF4-FFF2-40B4-BE49-F238E27FC236}">
                <a16:creationId xmlns:a16="http://schemas.microsoft.com/office/drawing/2014/main" id="{F94F15F2-7C5F-4609-8571-F761669A3592}"/>
              </a:ext>
            </a:extLst>
          </p:cNvPr>
          <p:cNvSpPr/>
          <p:nvPr/>
        </p:nvSpPr>
        <p:spPr>
          <a:xfrm>
            <a:off x="4673025" y="147460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1" name="Retângulo 470">
            <a:extLst>
              <a:ext uri="{FF2B5EF4-FFF2-40B4-BE49-F238E27FC236}">
                <a16:creationId xmlns:a16="http://schemas.microsoft.com/office/drawing/2014/main" id="{7E04C8EB-1FE9-4774-ACF5-22F8137978AD}"/>
              </a:ext>
            </a:extLst>
          </p:cNvPr>
          <p:cNvSpPr/>
          <p:nvPr/>
        </p:nvSpPr>
        <p:spPr>
          <a:xfrm>
            <a:off x="4673025" y="1551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2" name="Retângulo 471">
            <a:extLst>
              <a:ext uri="{FF2B5EF4-FFF2-40B4-BE49-F238E27FC236}">
                <a16:creationId xmlns:a16="http://schemas.microsoft.com/office/drawing/2014/main" id="{147DE2CB-55AD-4019-9D6D-0F2A9609D50E}"/>
              </a:ext>
            </a:extLst>
          </p:cNvPr>
          <p:cNvSpPr/>
          <p:nvPr/>
        </p:nvSpPr>
        <p:spPr>
          <a:xfrm>
            <a:off x="4673025" y="1627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3" name="Retângulo 472">
            <a:extLst>
              <a:ext uri="{FF2B5EF4-FFF2-40B4-BE49-F238E27FC236}">
                <a16:creationId xmlns:a16="http://schemas.microsoft.com/office/drawing/2014/main" id="{5BDD2761-6A7A-4D56-A7F4-802C85C4CAC5}"/>
              </a:ext>
            </a:extLst>
          </p:cNvPr>
          <p:cNvSpPr/>
          <p:nvPr/>
        </p:nvSpPr>
        <p:spPr>
          <a:xfrm>
            <a:off x="4672407" y="1703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4" name="Retângulo 473">
            <a:extLst>
              <a:ext uri="{FF2B5EF4-FFF2-40B4-BE49-F238E27FC236}">
                <a16:creationId xmlns:a16="http://schemas.microsoft.com/office/drawing/2014/main" id="{FFA13159-A894-4016-B576-29CF444E5A05}"/>
              </a:ext>
            </a:extLst>
          </p:cNvPr>
          <p:cNvSpPr/>
          <p:nvPr/>
        </p:nvSpPr>
        <p:spPr>
          <a:xfrm>
            <a:off x="4672407" y="1780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5" name="Retângulo 474">
            <a:extLst>
              <a:ext uri="{FF2B5EF4-FFF2-40B4-BE49-F238E27FC236}">
                <a16:creationId xmlns:a16="http://schemas.microsoft.com/office/drawing/2014/main" id="{6B0C9E6D-F2F4-433B-9B87-9EEB10108C88}"/>
              </a:ext>
            </a:extLst>
          </p:cNvPr>
          <p:cNvSpPr/>
          <p:nvPr/>
        </p:nvSpPr>
        <p:spPr>
          <a:xfrm>
            <a:off x="4672407" y="1856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6" name="Retângulo 475">
            <a:extLst>
              <a:ext uri="{FF2B5EF4-FFF2-40B4-BE49-F238E27FC236}">
                <a16:creationId xmlns:a16="http://schemas.microsoft.com/office/drawing/2014/main" id="{BFAD81FB-84C8-4DD6-AB8B-D67C37BC06EE}"/>
              </a:ext>
            </a:extLst>
          </p:cNvPr>
          <p:cNvSpPr/>
          <p:nvPr/>
        </p:nvSpPr>
        <p:spPr>
          <a:xfrm>
            <a:off x="4672407" y="1933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7" name="Retângulo 476">
            <a:extLst>
              <a:ext uri="{FF2B5EF4-FFF2-40B4-BE49-F238E27FC236}">
                <a16:creationId xmlns:a16="http://schemas.microsoft.com/office/drawing/2014/main" id="{FC7B3BD8-7844-49EC-8604-8640F7952B6E}"/>
              </a:ext>
            </a:extLst>
          </p:cNvPr>
          <p:cNvSpPr/>
          <p:nvPr/>
        </p:nvSpPr>
        <p:spPr>
          <a:xfrm>
            <a:off x="4671806" y="2009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8" name="Retângulo 477">
            <a:extLst>
              <a:ext uri="{FF2B5EF4-FFF2-40B4-BE49-F238E27FC236}">
                <a16:creationId xmlns:a16="http://schemas.microsoft.com/office/drawing/2014/main" id="{8AA5B18E-0093-463D-B7BF-0E9A0FA5EA62}"/>
              </a:ext>
            </a:extLst>
          </p:cNvPr>
          <p:cNvSpPr/>
          <p:nvPr/>
        </p:nvSpPr>
        <p:spPr>
          <a:xfrm>
            <a:off x="4671806" y="2085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9" name="Retângulo 478">
            <a:extLst>
              <a:ext uri="{FF2B5EF4-FFF2-40B4-BE49-F238E27FC236}">
                <a16:creationId xmlns:a16="http://schemas.microsoft.com/office/drawing/2014/main" id="{41771238-8420-43A6-970E-36DC4B446B84}"/>
              </a:ext>
            </a:extLst>
          </p:cNvPr>
          <p:cNvSpPr/>
          <p:nvPr/>
        </p:nvSpPr>
        <p:spPr>
          <a:xfrm>
            <a:off x="4671806" y="2162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0" name="Retângulo 479">
            <a:extLst>
              <a:ext uri="{FF2B5EF4-FFF2-40B4-BE49-F238E27FC236}">
                <a16:creationId xmlns:a16="http://schemas.microsoft.com/office/drawing/2014/main" id="{3DFA48DE-8CB5-43A8-8C36-0C59BAA34F5E}"/>
              </a:ext>
            </a:extLst>
          </p:cNvPr>
          <p:cNvSpPr/>
          <p:nvPr/>
        </p:nvSpPr>
        <p:spPr>
          <a:xfrm>
            <a:off x="4671806" y="2238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1" name="Retângulo 480">
            <a:extLst>
              <a:ext uri="{FF2B5EF4-FFF2-40B4-BE49-F238E27FC236}">
                <a16:creationId xmlns:a16="http://schemas.microsoft.com/office/drawing/2014/main" id="{42F90E30-760C-4FBF-A899-1DED6208E3AE}"/>
              </a:ext>
            </a:extLst>
          </p:cNvPr>
          <p:cNvSpPr/>
          <p:nvPr/>
        </p:nvSpPr>
        <p:spPr>
          <a:xfrm>
            <a:off x="4671188" y="2315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2" name="Retângulo 481">
            <a:extLst>
              <a:ext uri="{FF2B5EF4-FFF2-40B4-BE49-F238E27FC236}">
                <a16:creationId xmlns:a16="http://schemas.microsoft.com/office/drawing/2014/main" id="{89C703C4-602B-41C8-9BC1-D4266E2EC40A}"/>
              </a:ext>
            </a:extLst>
          </p:cNvPr>
          <p:cNvSpPr/>
          <p:nvPr/>
        </p:nvSpPr>
        <p:spPr>
          <a:xfrm>
            <a:off x="4671188" y="2391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3" name="Retângulo 482">
            <a:extLst>
              <a:ext uri="{FF2B5EF4-FFF2-40B4-BE49-F238E27FC236}">
                <a16:creationId xmlns:a16="http://schemas.microsoft.com/office/drawing/2014/main" id="{FDA8CC02-68F1-4801-86E6-BE8CAC047B52}"/>
              </a:ext>
            </a:extLst>
          </p:cNvPr>
          <p:cNvSpPr/>
          <p:nvPr/>
        </p:nvSpPr>
        <p:spPr>
          <a:xfrm>
            <a:off x="4671188" y="2468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4" name="Retângulo 483">
            <a:extLst>
              <a:ext uri="{FF2B5EF4-FFF2-40B4-BE49-F238E27FC236}">
                <a16:creationId xmlns:a16="http://schemas.microsoft.com/office/drawing/2014/main" id="{E0C42C7C-5DD7-4455-8D39-3A9416E49E26}"/>
              </a:ext>
            </a:extLst>
          </p:cNvPr>
          <p:cNvSpPr/>
          <p:nvPr/>
        </p:nvSpPr>
        <p:spPr>
          <a:xfrm>
            <a:off x="4671188" y="254446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5" name="Retângulo 484">
            <a:extLst>
              <a:ext uri="{FF2B5EF4-FFF2-40B4-BE49-F238E27FC236}">
                <a16:creationId xmlns:a16="http://schemas.microsoft.com/office/drawing/2014/main" id="{CA06625A-C4E6-42A9-8518-EBD0D29FB4D7}"/>
              </a:ext>
            </a:extLst>
          </p:cNvPr>
          <p:cNvSpPr/>
          <p:nvPr/>
        </p:nvSpPr>
        <p:spPr>
          <a:xfrm>
            <a:off x="4741355" y="139818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6" name="Retângulo 485">
            <a:extLst>
              <a:ext uri="{FF2B5EF4-FFF2-40B4-BE49-F238E27FC236}">
                <a16:creationId xmlns:a16="http://schemas.microsoft.com/office/drawing/2014/main" id="{9BA67B08-175E-4E68-8895-50937CF288A2}"/>
              </a:ext>
            </a:extLst>
          </p:cNvPr>
          <p:cNvSpPr/>
          <p:nvPr/>
        </p:nvSpPr>
        <p:spPr>
          <a:xfrm>
            <a:off x="4741355" y="147460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7" name="Retângulo 486">
            <a:extLst>
              <a:ext uri="{FF2B5EF4-FFF2-40B4-BE49-F238E27FC236}">
                <a16:creationId xmlns:a16="http://schemas.microsoft.com/office/drawing/2014/main" id="{25A4FF97-E6FA-4305-AF3B-35E7C52CA7EF}"/>
              </a:ext>
            </a:extLst>
          </p:cNvPr>
          <p:cNvSpPr/>
          <p:nvPr/>
        </p:nvSpPr>
        <p:spPr>
          <a:xfrm>
            <a:off x="4741355" y="1551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8" name="Retângulo 487">
            <a:extLst>
              <a:ext uri="{FF2B5EF4-FFF2-40B4-BE49-F238E27FC236}">
                <a16:creationId xmlns:a16="http://schemas.microsoft.com/office/drawing/2014/main" id="{B7317B64-0EB7-4F47-9368-53A354CBC8C8}"/>
              </a:ext>
            </a:extLst>
          </p:cNvPr>
          <p:cNvSpPr/>
          <p:nvPr/>
        </p:nvSpPr>
        <p:spPr>
          <a:xfrm>
            <a:off x="4741355" y="1627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9" name="Retângulo 488">
            <a:extLst>
              <a:ext uri="{FF2B5EF4-FFF2-40B4-BE49-F238E27FC236}">
                <a16:creationId xmlns:a16="http://schemas.microsoft.com/office/drawing/2014/main" id="{B6A28793-4754-4B9F-956E-C7804B88AB6C}"/>
              </a:ext>
            </a:extLst>
          </p:cNvPr>
          <p:cNvSpPr/>
          <p:nvPr/>
        </p:nvSpPr>
        <p:spPr>
          <a:xfrm>
            <a:off x="4740737" y="1703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0" name="Retângulo 489">
            <a:extLst>
              <a:ext uri="{FF2B5EF4-FFF2-40B4-BE49-F238E27FC236}">
                <a16:creationId xmlns:a16="http://schemas.microsoft.com/office/drawing/2014/main" id="{C514DDCD-02E7-4B6C-9DB3-8D9A6056E90E}"/>
              </a:ext>
            </a:extLst>
          </p:cNvPr>
          <p:cNvSpPr/>
          <p:nvPr/>
        </p:nvSpPr>
        <p:spPr>
          <a:xfrm>
            <a:off x="4740737" y="1780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1" name="Retângulo 490">
            <a:extLst>
              <a:ext uri="{FF2B5EF4-FFF2-40B4-BE49-F238E27FC236}">
                <a16:creationId xmlns:a16="http://schemas.microsoft.com/office/drawing/2014/main" id="{6AC0C494-A9FE-4355-A7B6-8D567852E8C8}"/>
              </a:ext>
            </a:extLst>
          </p:cNvPr>
          <p:cNvSpPr/>
          <p:nvPr/>
        </p:nvSpPr>
        <p:spPr>
          <a:xfrm>
            <a:off x="4740737" y="1856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2" name="Retângulo 491">
            <a:extLst>
              <a:ext uri="{FF2B5EF4-FFF2-40B4-BE49-F238E27FC236}">
                <a16:creationId xmlns:a16="http://schemas.microsoft.com/office/drawing/2014/main" id="{63F8DB00-6F5E-413B-BABB-21BE16B74ED5}"/>
              </a:ext>
            </a:extLst>
          </p:cNvPr>
          <p:cNvSpPr/>
          <p:nvPr/>
        </p:nvSpPr>
        <p:spPr>
          <a:xfrm>
            <a:off x="4740737" y="1933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3" name="Retângulo 492">
            <a:extLst>
              <a:ext uri="{FF2B5EF4-FFF2-40B4-BE49-F238E27FC236}">
                <a16:creationId xmlns:a16="http://schemas.microsoft.com/office/drawing/2014/main" id="{E3B9015F-7434-4F97-86FD-888B4E4A9B79}"/>
              </a:ext>
            </a:extLst>
          </p:cNvPr>
          <p:cNvSpPr/>
          <p:nvPr/>
        </p:nvSpPr>
        <p:spPr>
          <a:xfrm>
            <a:off x="4740136" y="2009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4" name="Retângulo 493">
            <a:extLst>
              <a:ext uri="{FF2B5EF4-FFF2-40B4-BE49-F238E27FC236}">
                <a16:creationId xmlns:a16="http://schemas.microsoft.com/office/drawing/2014/main" id="{BAA7E5C9-CB9B-4423-8D16-FAB828909FFA}"/>
              </a:ext>
            </a:extLst>
          </p:cNvPr>
          <p:cNvSpPr/>
          <p:nvPr/>
        </p:nvSpPr>
        <p:spPr>
          <a:xfrm>
            <a:off x="4740136" y="2085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5" name="Retângulo 494">
            <a:extLst>
              <a:ext uri="{FF2B5EF4-FFF2-40B4-BE49-F238E27FC236}">
                <a16:creationId xmlns:a16="http://schemas.microsoft.com/office/drawing/2014/main" id="{535EED39-607F-4E1D-98B5-E7D28EFFD913}"/>
              </a:ext>
            </a:extLst>
          </p:cNvPr>
          <p:cNvSpPr/>
          <p:nvPr/>
        </p:nvSpPr>
        <p:spPr>
          <a:xfrm>
            <a:off x="4740136" y="2162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6" name="Retângulo 495">
            <a:extLst>
              <a:ext uri="{FF2B5EF4-FFF2-40B4-BE49-F238E27FC236}">
                <a16:creationId xmlns:a16="http://schemas.microsoft.com/office/drawing/2014/main" id="{FAB625B2-E305-4442-9EA8-04261EE24698}"/>
              </a:ext>
            </a:extLst>
          </p:cNvPr>
          <p:cNvSpPr/>
          <p:nvPr/>
        </p:nvSpPr>
        <p:spPr>
          <a:xfrm>
            <a:off x="4740136" y="2238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7" name="Retângulo 496">
            <a:extLst>
              <a:ext uri="{FF2B5EF4-FFF2-40B4-BE49-F238E27FC236}">
                <a16:creationId xmlns:a16="http://schemas.microsoft.com/office/drawing/2014/main" id="{7E0550DC-3129-4CA4-88D9-21C0746B8C3B}"/>
              </a:ext>
            </a:extLst>
          </p:cNvPr>
          <p:cNvSpPr/>
          <p:nvPr/>
        </p:nvSpPr>
        <p:spPr>
          <a:xfrm>
            <a:off x="4739518" y="2315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8" name="Retângulo 497">
            <a:extLst>
              <a:ext uri="{FF2B5EF4-FFF2-40B4-BE49-F238E27FC236}">
                <a16:creationId xmlns:a16="http://schemas.microsoft.com/office/drawing/2014/main" id="{1B873FD1-502A-4046-BE17-EBA01865F119}"/>
              </a:ext>
            </a:extLst>
          </p:cNvPr>
          <p:cNvSpPr/>
          <p:nvPr/>
        </p:nvSpPr>
        <p:spPr>
          <a:xfrm>
            <a:off x="4739518" y="2391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9" name="Retângulo 498">
            <a:extLst>
              <a:ext uri="{FF2B5EF4-FFF2-40B4-BE49-F238E27FC236}">
                <a16:creationId xmlns:a16="http://schemas.microsoft.com/office/drawing/2014/main" id="{F9A0C9D3-0C7C-4D44-8C8A-C3EC03493662}"/>
              </a:ext>
            </a:extLst>
          </p:cNvPr>
          <p:cNvSpPr/>
          <p:nvPr/>
        </p:nvSpPr>
        <p:spPr>
          <a:xfrm>
            <a:off x="4739518" y="2468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0" name="Retângulo 499">
            <a:extLst>
              <a:ext uri="{FF2B5EF4-FFF2-40B4-BE49-F238E27FC236}">
                <a16:creationId xmlns:a16="http://schemas.microsoft.com/office/drawing/2014/main" id="{FDBC83AF-233B-4CC3-82E4-C086DCFB2127}"/>
              </a:ext>
            </a:extLst>
          </p:cNvPr>
          <p:cNvSpPr/>
          <p:nvPr/>
        </p:nvSpPr>
        <p:spPr>
          <a:xfrm>
            <a:off x="4739518" y="254446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1" name="Retângulo 500">
            <a:extLst>
              <a:ext uri="{FF2B5EF4-FFF2-40B4-BE49-F238E27FC236}">
                <a16:creationId xmlns:a16="http://schemas.microsoft.com/office/drawing/2014/main" id="{E396678E-32BD-4076-AFB7-4039F25EBA8F}"/>
              </a:ext>
            </a:extLst>
          </p:cNvPr>
          <p:cNvSpPr/>
          <p:nvPr/>
        </p:nvSpPr>
        <p:spPr>
          <a:xfrm>
            <a:off x="4809735" y="139818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2" name="Retângulo 501">
            <a:extLst>
              <a:ext uri="{FF2B5EF4-FFF2-40B4-BE49-F238E27FC236}">
                <a16:creationId xmlns:a16="http://schemas.microsoft.com/office/drawing/2014/main" id="{CADCCB74-E602-414E-9BB8-5663D8FABA64}"/>
              </a:ext>
            </a:extLst>
          </p:cNvPr>
          <p:cNvSpPr/>
          <p:nvPr/>
        </p:nvSpPr>
        <p:spPr>
          <a:xfrm>
            <a:off x="4809735" y="147460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3" name="Retângulo 502">
            <a:extLst>
              <a:ext uri="{FF2B5EF4-FFF2-40B4-BE49-F238E27FC236}">
                <a16:creationId xmlns:a16="http://schemas.microsoft.com/office/drawing/2014/main" id="{943A132E-CACE-4354-A348-CDEBAB7DDF02}"/>
              </a:ext>
            </a:extLst>
          </p:cNvPr>
          <p:cNvSpPr/>
          <p:nvPr/>
        </p:nvSpPr>
        <p:spPr>
          <a:xfrm>
            <a:off x="4809735" y="1551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4" name="Retângulo 503">
            <a:extLst>
              <a:ext uri="{FF2B5EF4-FFF2-40B4-BE49-F238E27FC236}">
                <a16:creationId xmlns:a16="http://schemas.microsoft.com/office/drawing/2014/main" id="{CEA56668-741E-4C2C-80C9-3CFD1F17E176}"/>
              </a:ext>
            </a:extLst>
          </p:cNvPr>
          <p:cNvSpPr/>
          <p:nvPr/>
        </p:nvSpPr>
        <p:spPr>
          <a:xfrm>
            <a:off x="4809735" y="1627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5" name="Retângulo 504">
            <a:extLst>
              <a:ext uri="{FF2B5EF4-FFF2-40B4-BE49-F238E27FC236}">
                <a16:creationId xmlns:a16="http://schemas.microsoft.com/office/drawing/2014/main" id="{5705A082-980A-4222-8F6A-D0DBD1076358}"/>
              </a:ext>
            </a:extLst>
          </p:cNvPr>
          <p:cNvSpPr/>
          <p:nvPr/>
        </p:nvSpPr>
        <p:spPr>
          <a:xfrm>
            <a:off x="4809117" y="1703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6" name="Retângulo 505">
            <a:extLst>
              <a:ext uri="{FF2B5EF4-FFF2-40B4-BE49-F238E27FC236}">
                <a16:creationId xmlns:a16="http://schemas.microsoft.com/office/drawing/2014/main" id="{FE362F29-25E3-42FD-A9DC-958D7B51D122}"/>
              </a:ext>
            </a:extLst>
          </p:cNvPr>
          <p:cNvSpPr/>
          <p:nvPr/>
        </p:nvSpPr>
        <p:spPr>
          <a:xfrm>
            <a:off x="4809117" y="1780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7" name="Retângulo 506">
            <a:extLst>
              <a:ext uri="{FF2B5EF4-FFF2-40B4-BE49-F238E27FC236}">
                <a16:creationId xmlns:a16="http://schemas.microsoft.com/office/drawing/2014/main" id="{140EDF72-ABB8-4D50-95EC-C47ECFCFA4AE}"/>
              </a:ext>
            </a:extLst>
          </p:cNvPr>
          <p:cNvSpPr/>
          <p:nvPr/>
        </p:nvSpPr>
        <p:spPr>
          <a:xfrm>
            <a:off x="4809117" y="1856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8" name="Retângulo 507">
            <a:extLst>
              <a:ext uri="{FF2B5EF4-FFF2-40B4-BE49-F238E27FC236}">
                <a16:creationId xmlns:a16="http://schemas.microsoft.com/office/drawing/2014/main" id="{C8394355-3D27-4623-BBAE-688C8FBB64BD}"/>
              </a:ext>
            </a:extLst>
          </p:cNvPr>
          <p:cNvSpPr/>
          <p:nvPr/>
        </p:nvSpPr>
        <p:spPr>
          <a:xfrm>
            <a:off x="4809117" y="1933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9" name="Retângulo 508">
            <a:extLst>
              <a:ext uri="{FF2B5EF4-FFF2-40B4-BE49-F238E27FC236}">
                <a16:creationId xmlns:a16="http://schemas.microsoft.com/office/drawing/2014/main" id="{404985DC-49EA-47BD-BC78-D1F506CB9F86}"/>
              </a:ext>
            </a:extLst>
          </p:cNvPr>
          <p:cNvSpPr/>
          <p:nvPr/>
        </p:nvSpPr>
        <p:spPr>
          <a:xfrm>
            <a:off x="4808516" y="2009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0" name="Retângulo 509">
            <a:extLst>
              <a:ext uri="{FF2B5EF4-FFF2-40B4-BE49-F238E27FC236}">
                <a16:creationId xmlns:a16="http://schemas.microsoft.com/office/drawing/2014/main" id="{B8AF11A5-1F5B-4434-985E-B6CFCED7379E}"/>
              </a:ext>
            </a:extLst>
          </p:cNvPr>
          <p:cNvSpPr/>
          <p:nvPr/>
        </p:nvSpPr>
        <p:spPr>
          <a:xfrm>
            <a:off x="4808516" y="2085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1" name="Retângulo 510">
            <a:extLst>
              <a:ext uri="{FF2B5EF4-FFF2-40B4-BE49-F238E27FC236}">
                <a16:creationId xmlns:a16="http://schemas.microsoft.com/office/drawing/2014/main" id="{60916B40-C8FB-4B44-B000-976FA14901C4}"/>
              </a:ext>
            </a:extLst>
          </p:cNvPr>
          <p:cNvSpPr/>
          <p:nvPr/>
        </p:nvSpPr>
        <p:spPr>
          <a:xfrm>
            <a:off x="4808516" y="2162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" name="Retângulo 511">
            <a:extLst>
              <a:ext uri="{FF2B5EF4-FFF2-40B4-BE49-F238E27FC236}">
                <a16:creationId xmlns:a16="http://schemas.microsoft.com/office/drawing/2014/main" id="{9E701AEE-1519-440A-81C6-160820052139}"/>
              </a:ext>
            </a:extLst>
          </p:cNvPr>
          <p:cNvSpPr/>
          <p:nvPr/>
        </p:nvSpPr>
        <p:spPr>
          <a:xfrm>
            <a:off x="4808516" y="2238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3" name="Retângulo 512">
            <a:extLst>
              <a:ext uri="{FF2B5EF4-FFF2-40B4-BE49-F238E27FC236}">
                <a16:creationId xmlns:a16="http://schemas.microsoft.com/office/drawing/2014/main" id="{B1D8692B-A1E6-43F9-90B3-11297629827E}"/>
              </a:ext>
            </a:extLst>
          </p:cNvPr>
          <p:cNvSpPr/>
          <p:nvPr/>
        </p:nvSpPr>
        <p:spPr>
          <a:xfrm>
            <a:off x="4807898" y="2315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4" name="Retângulo 513">
            <a:extLst>
              <a:ext uri="{FF2B5EF4-FFF2-40B4-BE49-F238E27FC236}">
                <a16:creationId xmlns:a16="http://schemas.microsoft.com/office/drawing/2014/main" id="{82CC0359-73C9-4499-923F-69654F6581F4}"/>
              </a:ext>
            </a:extLst>
          </p:cNvPr>
          <p:cNvSpPr/>
          <p:nvPr/>
        </p:nvSpPr>
        <p:spPr>
          <a:xfrm>
            <a:off x="4807898" y="2391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5" name="Retângulo 514">
            <a:extLst>
              <a:ext uri="{FF2B5EF4-FFF2-40B4-BE49-F238E27FC236}">
                <a16:creationId xmlns:a16="http://schemas.microsoft.com/office/drawing/2014/main" id="{FED9C292-E59B-416F-8FC6-89241D2EC81C}"/>
              </a:ext>
            </a:extLst>
          </p:cNvPr>
          <p:cNvSpPr/>
          <p:nvPr/>
        </p:nvSpPr>
        <p:spPr>
          <a:xfrm>
            <a:off x="4807898" y="2468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6" name="Retângulo 515">
            <a:extLst>
              <a:ext uri="{FF2B5EF4-FFF2-40B4-BE49-F238E27FC236}">
                <a16:creationId xmlns:a16="http://schemas.microsoft.com/office/drawing/2014/main" id="{A328F828-B794-4388-AC43-810D743781F0}"/>
              </a:ext>
            </a:extLst>
          </p:cNvPr>
          <p:cNvSpPr/>
          <p:nvPr/>
        </p:nvSpPr>
        <p:spPr>
          <a:xfrm>
            <a:off x="4807898" y="254446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3" name="Retângulo 532">
            <a:extLst>
              <a:ext uri="{FF2B5EF4-FFF2-40B4-BE49-F238E27FC236}">
                <a16:creationId xmlns:a16="http://schemas.microsoft.com/office/drawing/2014/main" id="{4B17241E-F380-4714-8E7C-974BE0F922BC}"/>
              </a:ext>
            </a:extLst>
          </p:cNvPr>
          <p:cNvSpPr/>
          <p:nvPr/>
        </p:nvSpPr>
        <p:spPr>
          <a:xfrm>
            <a:off x="7522982" y="1389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4" name="Retângulo 533">
            <a:extLst>
              <a:ext uri="{FF2B5EF4-FFF2-40B4-BE49-F238E27FC236}">
                <a16:creationId xmlns:a16="http://schemas.microsoft.com/office/drawing/2014/main" id="{027340FF-CEBE-46DE-8F2E-5C4DF8CA1194}"/>
              </a:ext>
            </a:extLst>
          </p:cNvPr>
          <p:cNvSpPr/>
          <p:nvPr/>
        </p:nvSpPr>
        <p:spPr>
          <a:xfrm>
            <a:off x="7522982" y="1465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5" name="Retângulo 534">
            <a:extLst>
              <a:ext uri="{FF2B5EF4-FFF2-40B4-BE49-F238E27FC236}">
                <a16:creationId xmlns:a16="http://schemas.microsoft.com/office/drawing/2014/main" id="{C0D6B599-EA9E-4BC8-8A0F-9D04E83D9117}"/>
              </a:ext>
            </a:extLst>
          </p:cNvPr>
          <p:cNvSpPr/>
          <p:nvPr/>
        </p:nvSpPr>
        <p:spPr>
          <a:xfrm>
            <a:off x="7522982" y="1541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6" name="Retângulo 535">
            <a:extLst>
              <a:ext uri="{FF2B5EF4-FFF2-40B4-BE49-F238E27FC236}">
                <a16:creationId xmlns:a16="http://schemas.microsoft.com/office/drawing/2014/main" id="{D2E72ED8-7873-454D-A0E6-48F7F737BBED}"/>
              </a:ext>
            </a:extLst>
          </p:cNvPr>
          <p:cNvSpPr/>
          <p:nvPr/>
        </p:nvSpPr>
        <p:spPr>
          <a:xfrm>
            <a:off x="7522982" y="1618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7" name="Retângulo 536">
            <a:extLst>
              <a:ext uri="{FF2B5EF4-FFF2-40B4-BE49-F238E27FC236}">
                <a16:creationId xmlns:a16="http://schemas.microsoft.com/office/drawing/2014/main" id="{44BD615F-721B-4892-B320-62ADE5C94065}"/>
              </a:ext>
            </a:extLst>
          </p:cNvPr>
          <p:cNvSpPr/>
          <p:nvPr/>
        </p:nvSpPr>
        <p:spPr>
          <a:xfrm>
            <a:off x="7522364" y="1694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8" name="Retângulo 537">
            <a:extLst>
              <a:ext uri="{FF2B5EF4-FFF2-40B4-BE49-F238E27FC236}">
                <a16:creationId xmlns:a16="http://schemas.microsoft.com/office/drawing/2014/main" id="{2A6B62F8-F449-415A-822F-D9A2456988E1}"/>
              </a:ext>
            </a:extLst>
          </p:cNvPr>
          <p:cNvSpPr/>
          <p:nvPr/>
        </p:nvSpPr>
        <p:spPr>
          <a:xfrm>
            <a:off x="7522364" y="1771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9" name="Retângulo 538">
            <a:extLst>
              <a:ext uri="{FF2B5EF4-FFF2-40B4-BE49-F238E27FC236}">
                <a16:creationId xmlns:a16="http://schemas.microsoft.com/office/drawing/2014/main" id="{E3515791-A77B-4F61-9C1F-429BA8767494}"/>
              </a:ext>
            </a:extLst>
          </p:cNvPr>
          <p:cNvSpPr/>
          <p:nvPr/>
        </p:nvSpPr>
        <p:spPr>
          <a:xfrm>
            <a:off x="7522364" y="1847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0" name="Retângulo 539">
            <a:extLst>
              <a:ext uri="{FF2B5EF4-FFF2-40B4-BE49-F238E27FC236}">
                <a16:creationId xmlns:a16="http://schemas.microsoft.com/office/drawing/2014/main" id="{C5EABD27-FCAE-4A5D-B773-63D748E9F17A}"/>
              </a:ext>
            </a:extLst>
          </p:cNvPr>
          <p:cNvSpPr/>
          <p:nvPr/>
        </p:nvSpPr>
        <p:spPr>
          <a:xfrm>
            <a:off x="7522364" y="1923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1" name="Retângulo 540">
            <a:extLst>
              <a:ext uri="{FF2B5EF4-FFF2-40B4-BE49-F238E27FC236}">
                <a16:creationId xmlns:a16="http://schemas.microsoft.com/office/drawing/2014/main" id="{F3029452-FBA9-4AA6-9F0B-51D795B17E6C}"/>
              </a:ext>
            </a:extLst>
          </p:cNvPr>
          <p:cNvSpPr/>
          <p:nvPr/>
        </p:nvSpPr>
        <p:spPr>
          <a:xfrm>
            <a:off x="7521763" y="2000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2" name="Retângulo 541">
            <a:extLst>
              <a:ext uri="{FF2B5EF4-FFF2-40B4-BE49-F238E27FC236}">
                <a16:creationId xmlns:a16="http://schemas.microsoft.com/office/drawing/2014/main" id="{258CDAA4-616E-4D48-AB17-68B33BF1CDF3}"/>
              </a:ext>
            </a:extLst>
          </p:cNvPr>
          <p:cNvSpPr/>
          <p:nvPr/>
        </p:nvSpPr>
        <p:spPr>
          <a:xfrm>
            <a:off x="7521763" y="2076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3" name="Retângulo 542">
            <a:extLst>
              <a:ext uri="{FF2B5EF4-FFF2-40B4-BE49-F238E27FC236}">
                <a16:creationId xmlns:a16="http://schemas.microsoft.com/office/drawing/2014/main" id="{8E712791-6CD2-490C-BA90-F1D3F3723113}"/>
              </a:ext>
            </a:extLst>
          </p:cNvPr>
          <p:cNvSpPr/>
          <p:nvPr/>
        </p:nvSpPr>
        <p:spPr>
          <a:xfrm>
            <a:off x="7521763" y="2153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4" name="Retângulo 543">
            <a:extLst>
              <a:ext uri="{FF2B5EF4-FFF2-40B4-BE49-F238E27FC236}">
                <a16:creationId xmlns:a16="http://schemas.microsoft.com/office/drawing/2014/main" id="{28BFBF9A-3E2C-4E72-AFF6-BD851A68A973}"/>
              </a:ext>
            </a:extLst>
          </p:cNvPr>
          <p:cNvSpPr/>
          <p:nvPr/>
        </p:nvSpPr>
        <p:spPr>
          <a:xfrm>
            <a:off x="7521763" y="2229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5" name="Retângulo 544">
            <a:extLst>
              <a:ext uri="{FF2B5EF4-FFF2-40B4-BE49-F238E27FC236}">
                <a16:creationId xmlns:a16="http://schemas.microsoft.com/office/drawing/2014/main" id="{7EB11F7D-4E67-47EA-BD8A-D9CFDB598450}"/>
              </a:ext>
            </a:extLst>
          </p:cNvPr>
          <p:cNvSpPr/>
          <p:nvPr/>
        </p:nvSpPr>
        <p:spPr>
          <a:xfrm>
            <a:off x="7521145" y="2306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6" name="Retângulo 545">
            <a:extLst>
              <a:ext uri="{FF2B5EF4-FFF2-40B4-BE49-F238E27FC236}">
                <a16:creationId xmlns:a16="http://schemas.microsoft.com/office/drawing/2014/main" id="{7F8B3C1B-B2CC-4DD1-8553-0FB11D4D31D0}"/>
              </a:ext>
            </a:extLst>
          </p:cNvPr>
          <p:cNvSpPr/>
          <p:nvPr/>
        </p:nvSpPr>
        <p:spPr>
          <a:xfrm>
            <a:off x="7521145" y="23824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7" name="Retângulo 546">
            <a:extLst>
              <a:ext uri="{FF2B5EF4-FFF2-40B4-BE49-F238E27FC236}">
                <a16:creationId xmlns:a16="http://schemas.microsoft.com/office/drawing/2014/main" id="{66F0AACA-1C71-4605-A6CD-3D1D021754A4}"/>
              </a:ext>
            </a:extLst>
          </p:cNvPr>
          <p:cNvSpPr/>
          <p:nvPr/>
        </p:nvSpPr>
        <p:spPr>
          <a:xfrm>
            <a:off x="7521145" y="24588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8" name="Retângulo 547">
            <a:extLst>
              <a:ext uri="{FF2B5EF4-FFF2-40B4-BE49-F238E27FC236}">
                <a16:creationId xmlns:a16="http://schemas.microsoft.com/office/drawing/2014/main" id="{78697B67-8152-4C67-9A54-15A1A4BE68EA}"/>
              </a:ext>
            </a:extLst>
          </p:cNvPr>
          <p:cNvSpPr/>
          <p:nvPr/>
        </p:nvSpPr>
        <p:spPr>
          <a:xfrm>
            <a:off x="7521145" y="253530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9" name="Retângulo 548">
            <a:extLst>
              <a:ext uri="{FF2B5EF4-FFF2-40B4-BE49-F238E27FC236}">
                <a16:creationId xmlns:a16="http://schemas.microsoft.com/office/drawing/2014/main" id="{56894A14-9889-4FAC-B3BF-B9AF0128ECE3}"/>
              </a:ext>
            </a:extLst>
          </p:cNvPr>
          <p:cNvSpPr/>
          <p:nvPr/>
        </p:nvSpPr>
        <p:spPr>
          <a:xfrm>
            <a:off x="7593853" y="1389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0" name="Retângulo 549">
            <a:extLst>
              <a:ext uri="{FF2B5EF4-FFF2-40B4-BE49-F238E27FC236}">
                <a16:creationId xmlns:a16="http://schemas.microsoft.com/office/drawing/2014/main" id="{A6E59079-6BD5-4E02-B794-81F28257DF33}"/>
              </a:ext>
            </a:extLst>
          </p:cNvPr>
          <p:cNvSpPr/>
          <p:nvPr/>
        </p:nvSpPr>
        <p:spPr>
          <a:xfrm>
            <a:off x="7593853" y="1465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1" name="Retângulo 550">
            <a:extLst>
              <a:ext uri="{FF2B5EF4-FFF2-40B4-BE49-F238E27FC236}">
                <a16:creationId xmlns:a16="http://schemas.microsoft.com/office/drawing/2014/main" id="{03CCD271-6CD7-49BD-B1B2-47C27C92AC0A}"/>
              </a:ext>
            </a:extLst>
          </p:cNvPr>
          <p:cNvSpPr/>
          <p:nvPr/>
        </p:nvSpPr>
        <p:spPr>
          <a:xfrm>
            <a:off x="7593853" y="1541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2" name="Retângulo 551">
            <a:extLst>
              <a:ext uri="{FF2B5EF4-FFF2-40B4-BE49-F238E27FC236}">
                <a16:creationId xmlns:a16="http://schemas.microsoft.com/office/drawing/2014/main" id="{E22F76F9-48D4-472E-86A1-3301639A3192}"/>
              </a:ext>
            </a:extLst>
          </p:cNvPr>
          <p:cNvSpPr/>
          <p:nvPr/>
        </p:nvSpPr>
        <p:spPr>
          <a:xfrm>
            <a:off x="7593853" y="1618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3" name="Retângulo 552">
            <a:extLst>
              <a:ext uri="{FF2B5EF4-FFF2-40B4-BE49-F238E27FC236}">
                <a16:creationId xmlns:a16="http://schemas.microsoft.com/office/drawing/2014/main" id="{626F1072-13FF-4C64-95E4-612E501B51F1}"/>
              </a:ext>
            </a:extLst>
          </p:cNvPr>
          <p:cNvSpPr/>
          <p:nvPr/>
        </p:nvSpPr>
        <p:spPr>
          <a:xfrm>
            <a:off x="7593235" y="1694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4" name="Retângulo 553">
            <a:extLst>
              <a:ext uri="{FF2B5EF4-FFF2-40B4-BE49-F238E27FC236}">
                <a16:creationId xmlns:a16="http://schemas.microsoft.com/office/drawing/2014/main" id="{0B8B951B-5798-46EE-95D6-D3566505FA8B}"/>
              </a:ext>
            </a:extLst>
          </p:cNvPr>
          <p:cNvSpPr/>
          <p:nvPr/>
        </p:nvSpPr>
        <p:spPr>
          <a:xfrm>
            <a:off x="7593235" y="1771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5" name="Retângulo 554">
            <a:extLst>
              <a:ext uri="{FF2B5EF4-FFF2-40B4-BE49-F238E27FC236}">
                <a16:creationId xmlns:a16="http://schemas.microsoft.com/office/drawing/2014/main" id="{B0613DB6-81AE-4FE3-8B6F-F9B9B325A2B8}"/>
              </a:ext>
            </a:extLst>
          </p:cNvPr>
          <p:cNvSpPr/>
          <p:nvPr/>
        </p:nvSpPr>
        <p:spPr>
          <a:xfrm>
            <a:off x="7593235" y="1847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6" name="Retângulo 555">
            <a:extLst>
              <a:ext uri="{FF2B5EF4-FFF2-40B4-BE49-F238E27FC236}">
                <a16:creationId xmlns:a16="http://schemas.microsoft.com/office/drawing/2014/main" id="{57193515-5B55-424F-8CA6-973144E4B02F}"/>
              </a:ext>
            </a:extLst>
          </p:cNvPr>
          <p:cNvSpPr/>
          <p:nvPr/>
        </p:nvSpPr>
        <p:spPr>
          <a:xfrm>
            <a:off x="7593235" y="1923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7" name="Retângulo 556">
            <a:extLst>
              <a:ext uri="{FF2B5EF4-FFF2-40B4-BE49-F238E27FC236}">
                <a16:creationId xmlns:a16="http://schemas.microsoft.com/office/drawing/2014/main" id="{846DFFC5-3333-45D8-BAD3-46D972FFE5EC}"/>
              </a:ext>
            </a:extLst>
          </p:cNvPr>
          <p:cNvSpPr/>
          <p:nvPr/>
        </p:nvSpPr>
        <p:spPr>
          <a:xfrm>
            <a:off x="7592634" y="2000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8" name="Retângulo 557">
            <a:extLst>
              <a:ext uri="{FF2B5EF4-FFF2-40B4-BE49-F238E27FC236}">
                <a16:creationId xmlns:a16="http://schemas.microsoft.com/office/drawing/2014/main" id="{EA2B6B8C-2F6E-4D3D-990B-8A5354AD38E4}"/>
              </a:ext>
            </a:extLst>
          </p:cNvPr>
          <p:cNvSpPr/>
          <p:nvPr/>
        </p:nvSpPr>
        <p:spPr>
          <a:xfrm>
            <a:off x="7592634" y="2076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9" name="Retângulo 558">
            <a:extLst>
              <a:ext uri="{FF2B5EF4-FFF2-40B4-BE49-F238E27FC236}">
                <a16:creationId xmlns:a16="http://schemas.microsoft.com/office/drawing/2014/main" id="{866C2672-72FF-41AE-A2AD-D7C3628E1D76}"/>
              </a:ext>
            </a:extLst>
          </p:cNvPr>
          <p:cNvSpPr/>
          <p:nvPr/>
        </p:nvSpPr>
        <p:spPr>
          <a:xfrm>
            <a:off x="7592634" y="2153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0" name="Retângulo 559">
            <a:extLst>
              <a:ext uri="{FF2B5EF4-FFF2-40B4-BE49-F238E27FC236}">
                <a16:creationId xmlns:a16="http://schemas.microsoft.com/office/drawing/2014/main" id="{1767C34F-6555-4CC7-A8F6-DAF037B80D83}"/>
              </a:ext>
            </a:extLst>
          </p:cNvPr>
          <p:cNvSpPr/>
          <p:nvPr/>
        </p:nvSpPr>
        <p:spPr>
          <a:xfrm>
            <a:off x="7592634" y="2229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1" name="Retângulo 560">
            <a:extLst>
              <a:ext uri="{FF2B5EF4-FFF2-40B4-BE49-F238E27FC236}">
                <a16:creationId xmlns:a16="http://schemas.microsoft.com/office/drawing/2014/main" id="{0CC3A655-5CAC-4646-9158-111065254595}"/>
              </a:ext>
            </a:extLst>
          </p:cNvPr>
          <p:cNvSpPr/>
          <p:nvPr/>
        </p:nvSpPr>
        <p:spPr>
          <a:xfrm>
            <a:off x="7592016" y="2306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2" name="Retângulo 561">
            <a:extLst>
              <a:ext uri="{FF2B5EF4-FFF2-40B4-BE49-F238E27FC236}">
                <a16:creationId xmlns:a16="http://schemas.microsoft.com/office/drawing/2014/main" id="{2889099E-22A5-4046-BBD7-E870AEFC3B9D}"/>
              </a:ext>
            </a:extLst>
          </p:cNvPr>
          <p:cNvSpPr/>
          <p:nvPr/>
        </p:nvSpPr>
        <p:spPr>
          <a:xfrm>
            <a:off x="7592016" y="23824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2" name="Conector reto 921">
            <a:extLst>
              <a:ext uri="{FF2B5EF4-FFF2-40B4-BE49-F238E27FC236}">
                <a16:creationId xmlns:a16="http://schemas.microsoft.com/office/drawing/2014/main" id="{29E377AB-42E2-45AF-85BB-3FFE5C4EDEE5}"/>
              </a:ext>
            </a:extLst>
          </p:cNvPr>
          <p:cNvCxnSpPr>
            <a:cxnSpLocks/>
          </p:cNvCxnSpPr>
          <p:nvPr/>
        </p:nvCxnSpPr>
        <p:spPr>
          <a:xfrm flipV="1">
            <a:off x="7610016" y="1865458"/>
            <a:ext cx="0" cy="60120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Retângulo 562">
            <a:extLst>
              <a:ext uri="{FF2B5EF4-FFF2-40B4-BE49-F238E27FC236}">
                <a16:creationId xmlns:a16="http://schemas.microsoft.com/office/drawing/2014/main" id="{993CB405-E390-44A6-9AB9-453CCA3B7663}"/>
              </a:ext>
            </a:extLst>
          </p:cNvPr>
          <p:cNvSpPr/>
          <p:nvPr/>
        </p:nvSpPr>
        <p:spPr>
          <a:xfrm>
            <a:off x="7592016" y="24588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4" name="Retângulo 563">
            <a:extLst>
              <a:ext uri="{FF2B5EF4-FFF2-40B4-BE49-F238E27FC236}">
                <a16:creationId xmlns:a16="http://schemas.microsoft.com/office/drawing/2014/main" id="{26119EE7-88BE-40A1-AFEE-DD100D663908}"/>
              </a:ext>
            </a:extLst>
          </p:cNvPr>
          <p:cNvSpPr/>
          <p:nvPr/>
        </p:nvSpPr>
        <p:spPr>
          <a:xfrm>
            <a:off x="7592016" y="253530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5" name="Retângulo 564">
            <a:extLst>
              <a:ext uri="{FF2B5EF4-FFF2-40B4-BE49-F238E27FC236}">
                <a16:creationId xmlns:a16="http://schemas.microsoft.com/office/drawing/2014/main" id="{52672113-0274-4C0A-91EB-CAB529E3C90C}"/>
              </a:ext>
            </a:extLst>
          </p:cNvPr>
          <p:cNvSpPr/>
          <p:nvPr/>
        </p:nvSpPr>
        <p:spPr>
          <a:xfrm>
            <a:off x="7662183" y="1389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6" name="Retângulo 565">
            <a:extLst>
              <a:ext uri="{FF2B5EF4-FFF2-40B4-BE49-F238E27FC236}">
                <a16:creationId xmlns:a16="http://schemas.microsoft.com/office/drawing/2014/main" id="{40BAD397-F7F9-48AE-B690-A33D2C17BE1C}"/>
              </a:ext>
            </a:extLst>
          </p:cNvPr>
          <p:cNvSpPr/>
          <p:nvPr/>
        </p:nvSpPr>
        <p:spPr>
          <a:xfrm>
            <a:off x="7662183" y="1465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7" name="Retângulo 566">
            <a:extLst>
              <a:ext uri="{FF2B5EF4-FFF2-40B4-BE49-F238E27FC236}">
                <a16:creationId xmlns:a16="http://schemas.microsoft.com/office/drawing/2014/main" id="{EC281022-14E1-4BFD-BF88-95103F5693A1}"/>
              </a:ext>
            </a:extLst>
          </p:cNvPr>
          <p:cNvSpPr/>
          <p:nvPr/>
        </p:nvSpPr>
        <p:spPr>
          <a:xfrm>
            <a:off x="7662183" y="1541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8" name="Retângulo 567">
            <a:extLst>
              <a:ext uri="{FF2B5EF4-FFF2-40B4-BE49-F238E27FC236}">
                <a16:creationId xmlns:a16="http://schemas.microsoft.com/office/drawing/2014/main" id="{55F22E2E-6BB9-406E-8684-35EFE60232B9}"/>
              </a:ext>
            </a:extLst>
          </p:cNvPr>
          <p:cNvSpPr/>
          <p:nvPr/>
        </p:nvSpPr>
        <p:spPr>
          <a:xfrm>
            <a:off x="7662183" y="1618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9" name="Retângulo 568">
            <a:extLst>
              <a:ext uri="{FF2B5EF4-FFF2-40B4-BE49-F238E27FC236}">
                <a16:creationId xmlns:a16="http://schemas.microsoft.com/office/drawing/2014/main" id="{12B5DCE7-E3F5-4D34-B896-C3CEA0D5745A}"/>
              </a:ext>
            </a:extLst>
          </p:cNvPr>
          <p:cNvSpPr/>
          <p:nvPr/>
        </p:nvSpPr>
        <p:spPr>
          <a:xfrm>
            <a:off x="7661565" y="1694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0" name="Retângulo 569">
            <a:extLst>
              <a:ext uri="{FF2B5EF4-FFF2-40B4-BE49-F238E27FC236}">
                <a16:creationId xmlns:a16="http://schemas.microsoft.com/office/drawing/2014/main" id="{3847683D-B14B-46C6-AAD8-EC502EC9BA06}"/>
              </a:ext>
            </a:extLst>
          </p:cNvPr>
          <p:cNvSpPr/>
          <p:nvPr/>
        </p:nvSpPr>
        <p:spPr>
          <a:xfrm>
            <a:off x="7661565" y="1771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1" name="Retângulo 570">
            <a:extLst>
              <a:ext uri="{FF2B5EF4-FFF2-40B4-BE49-F238E27FC236}">
                <a16:creationId xmlns:a16="http://schemas.microsoft.com/office/drawing/2014/main" id="{33BAEFFC-8D67-4457-9547-1B1A7462E95E}"/>
              </a:ext>
            </a:extLst>
          </p:cNvPr>
          <p:cNvSpPr/>
          <p:nvPr/>
        </p:nvSpPr>
        <p:spPr>
          <a:xfrm>
            <a:off x="7661565" y="1847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2" name="Retângulo 571">
            <a:extLst>
              <a:ext uri="{FF2B5EF4-FFF2-40B4-BE49-F238E27FC236}">
                <a16:creationId xmlns:a16="http://schemas.microsoft.com/office/drawing/2014/main" id="{FBFE75B8-562C-4F47-A39F-7BCF84C00D0B}"/>
              </a:ext>
            </a:extLst>
          </p:cNvPr>
          <p:cNvSpPr/>
          <p:nvPr/>
        </p:nvSpPr>
        <p:spPr>
          <a:xfrm>
            <a:off x="7661565" y="1923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3" name="Retângulo 572">
            <a:extLst>
              <a:ext uri="{FF2B5EF4-FFF2-40B4-BE49-F238E27FC236}">
                <a16:creationId xmlns:a16="http://schemas.microsoft.com/office/drawing/2014/main" id="{4A5B7664-0DEB-4120-9950-067F3A531D53}"/>
              </a:ext>
            </a:extLst>
          </p:cNvPr>
          <p:cNvSpPr/>
          <p:nvPr/>
        </p:nvSpPr>
        <p:spPr>
          <a:xfrm>
            <a:off x="7660964" y="2000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4" name="Retângulo 573">
            <a:extLst>
              <a:ext uri="{FF2B5EF4-FFF2-40B4-BE49-F238E27FC236}">
                <a16:creationId xmlns:a16="http://schemas.microsoft.com/office/drawing/2014/main" id="{368191D0-0AE2-400A-9916-6D737B5680E9}"/>
              </a:ext>
            </a:extLst>
          </p:cNvPr>
          <p:cNvSpPr/>
          <p:nvPr/>
        </p:nvSpPr>
        <p:spPr>
          <a:xfrm>
            <a:off x="7660964" y="2076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5" name="Retângulo 574">
            <a:extLst>
              <a:ext uri="{FF2B5EF4-FFF2-40B4-BE49-F238E27FC236}">
                <a16:creationId xmlns:a16="http://schemas.microsoft.com/office/drawing/2014/main" id="{15DECE4E-E5BE-465B-9D27-32B09E6131FC}"/>
              </a:ext>
            </a:extLst>
          </p:cNvPr>
          <p:cNvSpPr/>
          <p:nvPr/>
        </p:nvSpPr>
        <p:spPr>
          <a:xfrm>
            <a:off x="7660964" y="2153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6" name="Retângulo 575">
            <a:extLst>
              <a:ext uri="{FF2B5EF4-FFF2-40B4-BE49-F238E27FC236}">
                <a16:creationId xmlns:a16="http://schemas.microsoft.com/office/drawing/2014/main" id="{238A1C58-9FA8-4049-88A4-E58ED2FB0C90}"/>
              </a:ext>
            </a:extLst>
          </p:cNvPr>
          <p:cNvSpPr/>
          <p:nvPr/>
        </p:nvSpPr>
        <p:spPr>
          <a:xfrm>
            <a:off x="7660964" y="2229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7" name="Retângulo 576">
            <a:extLst>
              <a:ext uri="{FF2B5EF4-FFF2-40B4-BE49-F238E27FC236}">
                <a16:creationId xmlns:a16="http://schemas.microsoft.com/office/drawing/2014/main" id="{468C17E4-5529-4E68-A373-3D67EDCD9DBF}"/>
              </a:ext>
            </a:extLst>
          </p:cNvPr>
          <p:cNvSpPr/>
          <p:nvPr/>
        </p:nvSpPr>
        <p:spPr>
          <a:xfrm>
            <a:off x="7660346" y="2306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8" name="Retângulo 577">
            <a:extLst>
              <a:ext uri="{FF2B5EF4-FFF2-40B4-BE49-F238E27FC236}">
                <a16:creationId xmlns:a16="http://schemas.microsoft.com/office/drawing/2014/main" id="{7EF42892-A3D6-4673-9A41-BD390E7E0908}"/>
              </a:ext>
            </a:extLst>
          </p:cNvPr>
          <p:cNvSpPr/>
          <p:nvPr/>
        </p:nvSpPr>
        <p:spPr>
          <a:xfrm>
            <a:off x="7660346" y="23824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9" name="Retângulo 578">
            <a:extLst>
              <a:ext uri="{FF2B5EF4-FFF2-40B4-BE49-F238E27FC236}">
                <a16:creationId xmlns:a16="http://schemas.microsoft.com/office/drawing/2014/main" id="{0B0789A6-9F37-4404-8111-4C0DFBB9EAF9}"/>
              </a:ext>
            </a:extLst>
          </p:cNvPr>
          <p:cNvSpPr/>
          <p:nvPr/>
        </p:nvSpPr>
        <p:spPr>
          <a:xfrm>
            <a:off x="7660346" y="24588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0" name="Retângulo 579">
            <a:extLst>
              <a:ext uri="{FF2B5EF4-FFF2-40B4-BE49-F238E27FC236}">
                <a16:creationId xmlns:a16="http://schemas.microsoft.com/office/drawing/2014/main" id="{B41F9C3F-E86B-419B-B753-9510D52B5FF2}"/>
              </a:ext>
            </a:extLst>
          </p:cNvPr>
          <p:cNvSpPr/>
          <p:nvPr/>
        </p:nvSpPr>
        <p:spPr>
          <a:xfrm>
            <a:off x="7660346" y="253530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1" name="Retângulo 580">
            <a:extLst>
              <a:ext uri="{FF2B5EF4-FFF2-40B4-BE49-F238E27FC236}">
                <a16:creationId xmlns:a16="http://schemas.microsoft.com/office/drawing/2014/main" id="{7964E13D-5961-4227-A892-33B4E13AAB89}"/>
              </a:ext>
            </a:extLst>
          </p:cNvPr>
          <p:cNvSpPr/>
          <p:nvPr/>
        </p:nvSpPr>
        <p:spPr>
          <a:xfrm>
            <a:off x="7730563" y="1389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2" name="Retângulo 581">
            <a:extLst>
              <a:ext uri="{FF2B5EF4-FFF2-40B4-BE49-F238E27FC236}">
                <a16:creationId xmlns:a16="http://schemas.microsoft.com/office/drawing/2014/main" id="{1ECDCA7A-B420-43E1-BA12-47D8A7ECADF7}"/>
              </a:ext>
            </a:extLst>
          </p:cNvPr>
          <p:cNvSpPr/>
          <p:nvPr/>
        </p:nvSpPr>
        <p:spPr>
          <a:xfrm>
            <a:off x="7730563" y="1465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3" name="Retângulo 582">
            <a:extLst>
              <a:ext uri="{FF2B5EF4-FFF2-40B4-BE49-F238E27FC236}">
                <a16:creationId xmlns:a16="http://schemas.microsoft.com/office/drawing/2014/main" id="{207A1F0E-F239-44DA-A2BE-A29E3AA75473}"/>
              </a:ext>
            </a:extLst>
          </p:cNvPr>
          <p:cNvSpPr/>
          <p:nvPr/>
        </p:nvSpPr>
        <p:spPr>
          <a:xfrm>
            <a:off x="7730563" y="1541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4" name="Retângulo 583">
            <a:extLst>
              <a:ext uri="{FF2B5EF4-FFF2-40B4-BE49-F238E27FC236}">
                <a16:creationId xmlns:a16="http://schemas.microsoft.com/office/drawing/2014/main" id="{3BA75374-3CEF-4BB5-8131-4086732B0B17}"/>
              </a:ext>
            </a:extLst>
          </p:cNvPr>
          <p:cNvSpPr/>
          <p:nvPr/>
        </p:nvSpPr>
        <p:spPr>
          <a:xfrm>
            <a:off x="7730563" y="1618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5" name="Retângulo 584">
            <a:extLst>
              <a:ext uri="{FF2B5EF4-FFF2-40B4-BE49-F238E27FC236}">
                <a16:creationId xmlns:a16="http://schemas.microsoft.com/office/drawing/2014/main" id="{14CC59A2-8B10-4987-828A-25B361C88199}"/>
              </a:ext>
            </a:extLst>
          </p:cNvPr>
          <p:cNvSpPr/>
          <p:nvPr/>
        </p:nvSpPr>
        <p:spPr>
          <a:xfrm>
            <a:off x="7729945" y="1694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6" name="Retângulo 585">
            <a:extLst>
              <a:ext uri="{FF2B5EF4-FFF2-40B4-BE49-F238E27FC236}">
                <a16:creationId xmlns:a16="http://schemas.microsoft.com/office/drawing/2014/main" id="{1CEDF8AE-F53A-47F1-ADB8-76BBE256BBF8}"/>
              </a:ext>
            </a:extLst>
          </p:cNvPr>
          <p:cNvSpPr/>
          <p:nvPr/>
        </p:nvSpPr>
        <p:spPr>
          <a:xfrm>
            <a:off x="7729945" y="1771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7" name="Retângulo 586">
            <a:extLst>
              <a:ext uri="{FF2B5EF4-FFF2-40B4-BE49-F238E27FC236}">
                <a16:creationId xmlns:a16="http://schemas.microsoft.com/office/drawing/2014/main" id="{C47DB155-CA74-4CA7-B985-C516167A2479}"/>
              </a:ext>
            </a:extLst>
          </p:cNvPr>
          <p:cNvSpPr/>
          <p:nvPr/>
        </p:nvSpPr>
        <p:spPr>
          <a:xfrm>
            <a:off x="7729945" y="1847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8" name="Retângulo 587">
            <a:extLst>
              <a:ext uri="{FF2B5EF4-FFF2-40B4-BE49-F238E27FC236}">
                <a16:creationId xmlns:a16="http://schemas.microsoft.com/office/drawing/2014/main" id="{F0A90DBC-BFC4-46C9-8E0D-78C7242FADD3}"/>
              </a:ext>
            </a:extLst>
          </p:cNvPr>
          <p:cNvSpPr/>
          <p:nvPr/>
        </p:nvSpPr>
        <p:spPr>
          <a:xfrm>
            <a:off x="7729945" y="1923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9" name="Retângulo 588">
            <a:extLst>
              <a:ext uri="{FF2B5EF4-FFF2-40B4-BE49-F238E27FC236}">
                <a16:creationId xmlns:a16="http://schemas.microsoft.com/office/drawing/2014/main" id="{A8D7BCD9-D35F-4A27-BD2C-4E9EBD80EE9F}"/>
              </a:ext>
            </a:extLst>
          </p:cNvPr>
          <p:cNvSpPr/>
          <p:nvPr/>
        </p:nvSpPr>
        <p:spPr>
          <a:xfrm>
            <a:off x="7729344" y="2000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0" name="Retângulo 589">
            <a:extLst>
              <a:ext uri="{FF2B5EF4-FFF2-40B4-BE49-F238E27FC236}">
                <a16:creationId xmlns:a16="http://schemas.microsoft.com/office/drawing/2014/main" id="{4166BDAC-A958-4F34-B56B-134DF5F91146}"/>
              </a:ext>
            </a:extLst>
          </p:cNvPr>
          <p:cNvSpPr/>
          <p:nvPr/>
        </p:nvSpPr>
        <p:spPr>
          <a:xfrm>
            <a:off x="7729344" y="2076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1" name="Retângulo 590">
            <a:extLst>
              <a:ext uri="{FF2B5EF4-FFF2-40B4-BE49-F238E27FC236}">
                <a16:creationId xmlns:a16="http://schemas.microsoft.com/office/drawing/2014/main" id="{EB3F3FCB-D531-4486-97A3-7CBBE1E4BFB6}"/>
              </a:ext>
            </a:extLst>
          </p:cNvPr>
          <p:cNvSpPr/>
          <p:nvPr/>
        </p:nvSpPr>
        <p:spPr>
          <a:xfrm>
            <a:off x="7729344" y="2153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2" name="Retângulo 591">
            <a:extLst>
              <a:ext uri="{FF2B5EF4-FFF2-40B4-BE49-F238E27FC236}">
                <a16:creationId xmlns:a16="http://schemas.microsoft.com/office/drawing/2014/main" id="{8A9CC223-1C91-4F7F-B317-EB1571177AB5}"/>
              </a:ext>
            </a:extLst>
          </p:cNvPr>
          <p:cNvSpPr/>
          <p:nvPr/>
        </p:nvSpPr>
        <p:spPr>
          <a:xfrm>
            <a:off x="7729344" y="2229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3" name="Retângulo 592">
            <a:extLst>
              <a:ext uri="{FF2B5EF4-FFF2-40B4-BE49-F238E27FC236}">
                <a16:creationId xmlns:a16="http://schemas.microsoft.com/office/drawing/2014/main" id="{92E358E2-D7A6-4402-9DB0-16B6653705E5}"/>
              </a:ext>
            </a:extLst>
          </p:cNvPr>
          <p:cNvSpPr/>
          <p:nvPr/>
        </p:nvSpPr>
        <p:spPr>
          <a:xfrm>
            <a:off x="7728726" y="2306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4" name="Retângulo 593">
            <a:extLst>
              <a:ext uri="{FF2B5EF4-FFF2-40B4-BE49-F238E27FC236}">
                <a16:creationId xmlns:a16="http://schemas.microsoft.com/office/drawing/2014/main" id="{B07F4F59-3B6B-4C60-8826-AF749FBAC2DA}"/>
              </a:ext>
            </a:extLst>
          </p:cNvPr>
          <p:cNvSpPr/>
          <p:nvPr/>
        </p:nvSpPr>
        <p:spPr>
          <a:xfrm>
            <a:off x="7728726" y="23824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5" name="Retângulo 594">
            <a:extLst>
              <a:ext uri="{FF2B5EF4-FFF2-40B4-BE49-F238E27FC236}">
                <a16:creationId xmlns:a16="http://schemas.microsoft.com/office/drawing/2014/main" id="{FD0A4F77-AA9E-4535-B14A-744C8438D4A2}"/>
              </a:ext>
            </a:extLst>
          </p:cNvPr>
          <p:cNvSpPr/>
          <p:nvPr/>
        </p:nvSpPr>
        <p:spPr>
          <a:xfrm>
            <a:off x="7728726" y="24588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6" name="Retângulo 595">
            <a:extLst>
              <a:ext uri="{FF2B5EF4-FFF2-40B4-BE49-F238E27FC236}">
                <a16:creationId xmlns:a16="http://schemas.microsoft.com/office/drawing/2014/main" id="{ECB295B6-7BB4-4FC3-ADD7-C2101A2586DE}"/>
              </a:ext>
            </a:extLst>
          </p:cNvPr>
          <p:cNvSpPr/>
          <p:nvPr/>
        </p:nvSpPr>
        <p:spPr>
          <a:xfrm>
            <a:off x="7728726" y="253530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7" name="Retângulo 596">
            <a:extLst>
              <a:ext uri="{FF2B5EF4-FFF2-40B4-BE49-F238E27FC236}">
                <a16:creationId xmlns:a16="http://schemas.microsoft.com/office/drawing/2014/main" id="{9C86A27E-6342-47D8-BCB8-9B04E93C6746}"/>
              </a:ext>
            </a:extLst>
          </p:cNvPr>
          <p:cNvSpPr/>
          <p:nvPr/>
        </p:nvSpPr>
        <p:spPr>
          <a:xfrm>
            <a:off x="7798849" y="138902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8" name="Retângulo 597">
            <a:extLst>
              <a:ext uri="{FF2B5EF4-FFF2-40B4-BE49-F238E27FC236}">
                <a16:creationId xmlns:a16="http://schemas.microsoft.com/office/drawing/2014/main" id="{0480E3B9-89FF-44CA-A5C7-150DE8119320}"/>
              </a:ext>
            </a:extLst>
          </p:cNvPr>
          <p:cNvSpPr/>
          <p:nvPr/>
        </p:nvSpPr>
        <p:spPr>
          <a:xfrm>
            <a:off x="7798849" y="146544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9" name="Retângulo 598">
            <a:extLst>
              <a:ext uri="{FF2B5EF4-FFF2-40B4-BE49-F238E27FC236}">
                <a16:creationId xmlns:a16="http://schemas.microsoft.com/office/drawing/2014/main" id="{8BC1978E-24BB-48EC-8E35-6759608E5D7C}"/>
              </a:ext>
            </a:extLst>
          </p:cNvPr>
          <p:cNvSpPr/>
          <p:nvPr/>
        </p:nvSpPr>
        <p:spPr>
          <a:xfrm>
            <a:off x="7798849" y="154186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0" name="Retângulo 599">
            <a:extLst>
              <a:ext uri="{FF2B5EF4-FFF2-40B4-BE49-F238E27FC236}">
                <a16:creationId xmlns:a16="http://schemas.microsoft.com/office/drawing/2014/main" id="{839ACEC1-C6AF-498F-A1D9-DB99D14508D4}"/>
              </a:ext>
            </a:extLst>
          </p:cNvPr>
          <p:cNvSpPr/>
          <p:nvPr/>
        </p:nvSpPr>
        <p:spPr>
          <a:xfrm>
            <a:off x="7798849" y="161827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1" name="Retângulo 600">
            <a:extLst>
              <a:ext uri="{FF2B5EF4-FFF2-40B4-BE49-F238E27FC236}">
                <a16:creationId xmlns:a16="http://schemas.microsoft.com/office/drawing/2014/main" id="{F21A7775-FE3F-4EB1-B327-A5628D224DC0}"/>
              </a:ext>
            </a:extLst>
          </p:cNvPr>
          <p:cNvSpPr/>
          <p:nvPr/>
        </p:nvSpPr>
        <p:spPr>
          <a:xfrm>
            <a:off x="7798231" y="169469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2" name="Retângulo 601">
            <a:extLst>
              <a:ext uri="{FF2B5EF4-FFF2-40B4-BE49-F238E27FC236}">
                <a16:creationId xmlns:a16="http://schemas.microsoft.com/office/drawing/2014/main" id="{7A4C4EF7-7114-424E-B8AF-59A15C7A9144}"/>
              </a:ext>
            </a:extLst>
          </p:cNvPr>
          <p:cNvSpPr/>
          <p:nvPr/>
        </p:nvSpPr>
        <p:spPr>
          <a:xfrm>
            <a:off x="7798231" y="1771117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3" name="Retângulo 602">
            <a:extLst>
              <a:ext uri="{FF2B5EF4-FFF2-40B4-BE49-F238E27FC236}">
                <a16:creationId xmlns:a16="http://schemas.microsoft.com/office/drawing/2014/main" id="{EA223AC8-D10C-4A6C-AF9A-071F99ACA003}"/>
              </a:ext>
            </a:extLst>
          </p:cNvPr>
          <p:cNvSpPr/>
          <p:nvPr/>
        </p:nvSpPr>
        <p:spPr>
          <a:xfrm>
            <a:off x="7798231" y="184753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4" name="Retângulo 603">
            <a:extLst>
              <a:ext uri="{FF2B5EF4-FFF2-40B4-BE49-F238E27FC236}">
                <a16:creationId xmlns:a16="http://schemas.microsoft.com/office/drawing/2014/main" id="{5ADCFF10-111B-483D-B684-02FEAFA5F874}"/>
              </a:ext>
            </a:extLst>
          </p:cNvPr>
          <p:cNvSpPr/>
          <p:nvPr/>
        </p:nvSpPr>
        <p:spPr>
          <a:xfrm>
            <a:off x="7798231" y="1923955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5" name="Retângulo 604">
            <a:extLst>
              <a:ext uri="{FF2B5EF4-FFF2-40B4-BE49-F238E27FC236}">
                <a16:creationId xmlns:a16="http://schemas.microsoft.com/office/drawing/2014/main" id="{DCA85158-0ED9-4A06-86C2-57EAC89AF2FA}"/>
              </a:ext>
            </a:extLst>
          </p:cNvPr>
          <p:cNvSpPr/>
          <p:nvPr/>
        </p:nvSpPr>
        <p:spPr>
          <a:xfrm>
            <a:off x="7797630" y="2000374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6" name="Retângulo 605">
            <a:extLst>
              <a:ext uri="{FF2B5EF4-FFF2-40B4-BE49-F238E27FC236}">
                <a16:creationId xmlns:a16="http://schemas.microsoft.com/office/drawing/2014/main" id="{A85B0CB2-6246-4B32-BF0F-65BE745722B8}"/>
              </a:ext>
            </a:extLst>
          </p:cNvPr>
          <p:cNvSpPr/>
          <p:nvPr/>
        </p:nvSpPr>
        <p:spPr>
          <a:xfrm>
            <a:off x="7797630" y="2076793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7" name="Retângulo 606">
            <a:extLst>
              <a:ext uri="{FF2B5EF4-FFF2-40B4-BE49-F238E27FC236}">
                <a16:creationId xmlns:a16="http://schemas.microsoft.com/office/drawing/2014/main" id="{B5D59BD9-B1D5-4385-B714-A934048D6462}"/>
              </a:ext>
            </a:extLst>
          </p:cNvPr>
          <p:cNvSpPr/>
          <p:nvPr/>
        </p:nvSpPr>
        <p:spPr>
          <a:xfrm>
            <a:off x="7797630" y="2153212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8" name="Retângulo 607">
            <a:extLst>
              <a:ext uri="{FF2B5EF4-FFF2-40B4-BE49-F238E27FC236}">
                <a16:creationId xmlns:a16="http://schemas.microsoft.com/office/drawing/2014/main" id="{8804C301-6418-40EE-B211-CBF4E6D9412E}"/>
              </a:ext>
            </a:extLst>
          </p:cNvPr>
          <p:cNvSpPr/>
          <p:nvPr/>
        </p:nvSpPr>
        <p:spPr>
          <a:xfrm>
            <a:off x="7797630" y="2229631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9" name="Retângulo 608">
            <a:extLst>
              <a:ext uri="{FF2B5EF4-FFF2-40B4-BE49-F238E27FC236}">
                <a16:creationId xmlns:a16="http://schemas.microsoft.com/office/drawing/2014/main" id="{29E36929-0FA8-4CC0-AC7C-250AD5D42B00}"/>
              </a:ext>
            </a:extLst>
          </p:cNvPr>
          <p:cNvSpPr/>
          <p:nvPr/>
        </p:nvSpPr>
        <p:spPr>
          <a:xfrm>
            <a:off x="7797012" y="2306050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0" name="Retângulo 609">
            <a:extLst>
              <a:ext uri="{FF2B5EF4-FFF2-40B4-BE49-F238E27FC236}">
                <a16:creationId xmlns:a16="http://schemas.microsoft.com/office/drawing/2014/main" id="{F60657D5-469F-467B-B5B3-20B4321BF1CD}"/>
              </a:ext>
            </a:extLst>
          </p:cNvPr>
          <p:cNvSpPr/>
          <p:nvPr/>
        </p:nvSpPr>
        <p:spPr>
          <a:xfrm>
            <a:off x="7797012" y="2382469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1" name="Retângulo 610">
            <a:extLst>
              <a:ext uri="{FF2B5EF4-FFF2-40B4-BE49-F238E27FC236}">
                <a16:creationId xmlns:a16="http://schemas.microsoft.com/office/drawing/2014/main" id="{20CE6044-0C9C-4CEE-8F70-A0504DF883F3}"/>
              </a:ext>
            </a:extLst>
          </p:cNvPr>
          <p:cNvSpPr/>
          <p:nvPr/>
        </p:nvSpPr>
        <p:spPr>
          <a:xfrm>
            <a:off x="7797012" y="2458888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2" name="Retângulo 611">
            <a:extLst>
              <a:ext uri="{FF2B5EF4-FFF2-40B4-BE49-F238E27FC236}">
                <a16:creationId xmlns:a16="http://schemas.microsoft.com/office/drawing/2014/main" id="{4B78684A-E955-4B06-82A1-28DA9D2CBE99}"/>
              </a:ext>
            </a:extLst>
          </p:cNvPr>
          <p:cNvSpPr/>
          <p:nvPr/>
        </p:nvSpPr>
        <p:spPr>
          <a:xfrm>
            <a:off x="7797012" y="2535306"/>
            <a:ext cx="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2" name="Conector reto 641">
            <a:extLst>
              <a:ext uri="{FF2B5EF4-FFF2-40B4-BE49-F238E27FC236}">
                <a16:creationId xmlns:a16="http://schemas.microsoft.com/office/drawing/2014/main" id="{15B0C7F6-8428-48E6-B15B-20F24BD13FCC}"/>
              </a:ext>
            </a:extLst>
          </p:cNvPr>
          <p:cNvCxnSpPr>
            <a:cxnSpLocks/>
          </p:cNvCxnSpPr>
          <p:nvPr/>
        </p:nvCxnSpPr>
        <p:spPr>
          <a:xfrm flipH="1" flipV="1">
            <a:off x="7764726" y="2628933"/>
            <a:ext cx="7466" cy="16988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ector reto 642">
            <a:extLst>
              <a:ext uri="{FF2B5EF4-FFF2-40B4-BE49-F238E27FC236}">
                <a16:creationId xmlns:a16="http://schemas.microsoft.com/office/drawing/2014/main" id="{EBBBF365-4F6C-4820-B3BD-9A783074234A}"/>
              </a:ext>
            </a:extLst>
          </p:cNvPr>
          <p:cNvCxnSpPr>
            <a:cxnSpLocks/>
          </p:cNvCxnSpPr>
          <p:nvPr/>
        </p:nvCxnSpPr>
        <p:spPr>
          <a:xfrm flipV="1">
            <a:off x="7989292" y="2659831"/>
            <a:ext cx="7873" cy="1667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ector reto 646">
            <a:extLst>
              <a:ext uri="{FF2B5EF4-FFF2-40B4-BE49-F238E27FC236}">
                <a16:creationId xmlns:a16="http://schemas.microsoft.com/office/drawing/2014/main" id="{E90D5778-9E0E-4811-88AC-F113841ECCFD}"/>
              </a:ext>
            </a:extLst>
          </p:cNvPr>
          <p:cNvCxnSpPr>
            <a:cxnSpLocks/>
          </p:cNvCxnSpPr>
          <p:nvPr/>
        </p:nvCxnSpPr>
        <p:spPr>
          <a:xfrm flipH="1" flipV="1">
            <a:off x="8158169" y="2453394"/>
            <a:ext cx="388" cy="2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ector reto 649">
            <a:extLst>
              <a:ext uri="{FF2B5EF4-FFF2-40B4-BE49-F238E27FC236}">
                <a16:creationId xmlns:a16="http://schemas.microsoft.com/office/drawing/2014/main" id="{D2FC5EF3-3693-4E89-98B1-031BEDF49C85}"/>
              </a:ext>
            </a:extLst>
          </p:cNvPr>
          <p:cNvCxnSpPr>
            <a:cxnSpLocks/>
          </p:cNvCxnSpPr>
          <p:nvPr/>
        </p:nvCxnSpPr>
        <p:spPr>
          <a:xfrm>
            <a:off x="7987164" y="2659831"/>
            <a:ext cx="172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ector reto 656">
            <a:extLst>
              <a:ext uri="{FF2B5EF4-FFF2-40B4-BE49-F238E27FC236}">
                <a16:creationId xmlns:a16="http://schemas.microsoft.com/office/drawing/2014/main" id="{546D03E6-846C-40CB-B3DE-561547901B91}"/>
              </a:ext>
            </a:extLst>
          </p:cNvPr>
          <p:cNvCxnSpPr>
            <a:cxnSpLocks/>
          </p:cNvCxnSpPr>
          <p:nvPr/>
        </p:nvCxnSpPr>
        <p:spPr>
          <a:xfrm flipV="1">
            <a:off x="8127758" y="2465887"/>
            <a:ext cx="0" cy="1697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ector reto 658">
            <a:extLst>
              <a:ext uri="{FF2B5EF4-FFF2-40B4-BE49-F238E27FC236}">
                <a16:creationId xmlns:a16="http://schemas.microsoft.com/office/drawing/2014/main" id="{9DDDBC88-2849-44C9-8B6A-4E788AFD243E}"/>
              </a:ext>
            </a:extLst>
          </p:cNvPr>
          <p:cNvCxnSpPr>
            <a:cxnSpLocks/>
          </p:cNvCxnSpPr>
          <p:nvPr/>
        </p:nvCxnSpPr>
        <p:spPr>
          <a:xfrm flipH="1">
            <a:off x="7755202" y="2628933"/>
            <a:ext cx="3687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CaixaDeTexto 669">
            <a:extLst>
              <a:ext uri="{FF2B5EF4-FFF2-40B4-BE49-F238E27FC236}">
                <a16:creationId xmlns:a16="http://schemas.microsoft.com/office/drawing/2014/main" id="{F977B700-631C-4DCA-8505-FAA1509005CF}"/>
              </a:ext>
            </a:extLst>
          </p:cNvPr>
          <p:cNvSpPr txBox="1"/>
          <p:nvPr/>
        </p:nvSpPr>
        <p:spPr>
          <a:xfrm rot="16200000">
            <a:off x="5680027" y="3589985"/>
            <a:ext cx="360001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MOTOR A</a:t>
            </a:r>
          </a:p>
        </p:txBody>
      </p:sp>
      <p:sp>
        <p:nvSpPr>
          <p:cNvPr id="671" name="CaixaDeTexto 670">
            <a:extLst>
              <a:ext uri="{FF2B5EF4-FFF2-40B4-BE49-F238E27FC236}">
                <a16:creationId xmlns:a16="http://schemas.microsoft.com/office/drawing/2014/main" id="{24E95E6A-B015-42AD-9BDF-137C705775E8}"/>
              </a:ext>
            </a:extLst>
          </p:cNvPr>
          <p:cNvSpPr txBox="1"/>
          <p:nvPr/>
        </p:nvSpPr>
        <p:spPr>
          <a:xfrm rot="16200000">
            <a:off x="5674172" y="4032535"/>
            <a:ext cx="371711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MOTOR B</a:t>
            </a:r>
          </a:p>
        </p:txBody>
      </p:sp>
      <p:sp>
        <p:nvSpPr>
          <p:cNvPr id="701" name="Retângulo 700">
            <a:extLst>
              <a:ext uri="{FF2B5EF4-FFF2-40B4-BE49-F238E27FC236}">
                <a16:creationId xmlns:a16="http://schemas.microsoft.com/office/drawing/2014/main" id="{9E34B87C-D0DC-40D3-9D84-0B1E79CFB8D6}"/>
              </a:ext>
            </a:extLst>
          </p:cNvPr>
          <p:cNvSpPr/>
          <p:nvPr/>
        </p:nvSpPr>
        <p:spPr>
          <a:xfrm>
            <a:off x="7048219" y="2371747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2" name="Retângulo 701">
            <a:extLst>
              <a:ext uri="{FF2B5EF4-FFF2-40B4-BE49-F238E27FC236}">
                <a16:creationId xmlns:a16="http://schemas.microsoft.com/office/drawing/2014/main" id="{B6420DD1-FECB-4186-B25F-C1E449A80814}"/>
              </a:ext>
            </a:extLst>
          </p:cNvPr>
          <p:cNvSpPr/>
          <p:nvPr/>
        </p:nvSpPr>
        <p:spPr>
          <a:xfrm>
            <a:off x="7048219" y="2463735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3" name="Retângulo 702">
            <a:extLst>
              <a:ext uri="{FF2B5EF4-FFF2-40B4-BE49-F238E27FC236}">
                <a16:creationId xmlns:a16="http://schemas.microsoft.com/office/drawing/2014/main" id="{797DDC28-D084-44E6-874C-41B4F975D5BB}"/>
              </a:ext>
            </a:extLst>
          </p:cNvPr>
          <p:cNvSpPr/>
          <p:nvPr/>
        </p:nvSpPr>
        <p:spPr>
          <a:xfrm>
            <a:off x="7048219" y="2555723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4" name="Retângulo 703">
            <a:extLst>
              <a:ext uri="{FF2B5EF4-FFF2-40B4-BE49-F238E27FC236}">
                <a16:creationId xmlns:a16="http://schemas.microsoft.com/office/drawing/2014/main" id="{AADAFF49-637D-433D-B382-C46437EA4696}"/>
              </a:ext>
            </a:extLst>
          </p:cNvPr>
          <p:cNvSpPr/>
          <p:nvPr/>
        </p:nvSpPr>
        <p:spPr>
          <a:xfrm>
            <a:off x="7048219" y="2647711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5" name="Retângulo 704">
            <a:extLst>
              <a:ext uri="{FF2B5EF4-FFF2-40B4-BE49-F238E27FC236}">
                <a16:creationId xmlns:a16="http://schemas.microsoft.com/office/drawing/2014/main" id="{486D467F-21C9-4D59-AD65-8693D8EB95CA}"/>
              </a:ext>
            </a:extLst>
          </p:cNvPr>
          <p:cNvSpPr/>
          <p:nvPr/>
        </p:nvSpPr>
        <p:spPr>
          <a:xfrm>
            <a:off x="7048219" y="2739699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6" name="Retângulo 705">
            <a:extLst>
              <a:ext uri="{FF2B5EF4-FFF2-40B4-BE49-F238E27FC236}">
                <a16:creationId xmlns:a16="http://schemas.microsoft.com/office/drawing/2014/main" id="{C208431C-8A6E-40A5-86FB-5FB75473D65F}"/>
              </a:ext>
            </a:extLst>
          </p:cNvPr>
          <p:cNvSpPr/>
          <p:nvPr/>
        </p:nvSpPr>
        <p:spPr>
          <a:xfrm>
            <a:off x="7048219" y="2831687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7" name="Retângulo 706">
            <a:extLst>
              <a:ext uri="{FF2B5EF4-FFF2-40B4-BE49-F238E27FC236}">
                <a16:creationId xmlns:a16="http://schemas.microsoft.com/office/drawing/2014/main" id="{AA552E60-D5B2-4F99-AFA6-8C4BE9E3CCA0}"/>
              </a:ext>
            </a:extLst>
          </p:cNvPr>
          <p:cNvSpPr/>
          <p:nvPr/>
        </p:nvSpPr>
        <p:spPr>
          <a:xfrm>
            <a:off x="7048219" y="2923672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8" name="Retângulo 707">
            <a:extLst>
              <a:ext uri="{FF2B5EF4-FFF2-40B4-BE49-F238E27FC236}">
                <a16:creationId xmlns:a16="http://schemas.microsoft.com/office/drawing/2014/main" id="{8A7003C4-AAD6-45EA-8ADE-B738F1BC0DFE}"/>
              </a:ext>
            </a:extLst>
          </p:cNvPr>
          <p:cNvSpPr/>
          <p:nvPr/>
        </p:nvSpPr>
        <p:spPr>
          <a:xfrm>
            <a:off x="7048219" y="1727831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9" name="Retângulo 708">
            <a:extLst>
              <a:ext uri="{FF2B5EF4-FFF2-40B4-BE49-F238E27FC236}">
                <a16:creationId xmlns:a16="http://schemas.microsoft.com/office/drawing/2014/main" id="{8B6EAEBF-5B71-423B-ABF3-95B326EDEA33}"/>
              </a:ext>
            </a:extLst>
          </p:cNvPr>
          <p:cNvSpPr/>
          <p:nvPr/>
        </p:nvSpPr>
        <p:spPr>
          <a:xfrm>
            <a:off x="7048219" y="1819819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0" name="Retângulo 709">
            <a:extLst>
              <a:ext uri="{FF2B5EF4-FFF2-40B4-BE49-F238E27FC236}">
                <a16:creationId xmlns:a16="http://schemas.microsoft.com/office/drawing/2014/main" id="{447F1988-F44C-423A-9BC5-5F9A15F63A2D}"/>
              </a:ext>
            </a:extLst>
          </p:cNvPr>
          <p:cNvSpPr/>
          <p:nvPr/>
        </p:nvSpPr>
        <p:spPr>
          <a:xfrm>
            <a:off x="7048219" y="1911807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1" name="Retângulo 710">
            <a:extLst>
              <a:ext uri="{FF2B5EF4-FFF2-40B4-BE49-F238E27FC236}">
                <a16:creationId xmlns:a16="http://schemas.microsoft.com/office/drawing/2014/main" id="{B6572752-3716-4A67-8454-4533DBEE7068}"/>
              </a:ext>
            </a:extLst>
          </p:cNvPr>
          <p:cNvSpPr/>
          <p:nvPr/>
        </p:nvSpPr>
        <p:spPr>
          <a:xfrm>
            <a:off x="7048219" y="2003795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2" name="Retângulo 711">
            <a:extLst>
              <a:ext uri="{FF2B5EF4-FFF2-40B4-BE49-F238E27FC236}">
                <a16:creationId xmlns:a16="http://schemas.microsoft.com/office/drawing/2014/main" id="{5BCD0534-D986-4830-BBC1-AA0FAE3F6E28}"/>
              </a:ext>
            </a:extLst>
          </p:cNvPr>
          <p:cNvSpPr/>
          <p:nvPr/>
        </p:nvSpPr>
        <p:spPr>
          <a:xfrm>
            <a:off x="7048219" y="2095783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3" name="Retângulo 712">
            <a:extLst>
              <a:ext uri="{FF2B5EF4-FFF2-40B4-BE49-F238E27FC236}">
                <a16:creationId xmlns:a16="http://schemas.microsoft.com/office/drawing/2014/main" id="{5D94578F-5CB2-43C2-B40E-5DD6C3CC1FE0}"/>
              </a:ext>
            </a:extLst>
          </p:cNvPr>
          <p:cNvSpPr/>
          <p:nvPr/>
        </p:nvSpPr>
        <p:spPr>
          <a:xfrm>
            <a:off x="7048219" y="2187771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4" name="Retângulo 713">
            <a:extLst>
              <a:ext uri="{FF2B5EF4-FFF2-40B4-BE49-F238E27FC236}">
                <a16:creationId xmlns:a16="http://schemas.microsoft.com/office/drawing/2014/main" id="{4E417BCA-63E5-4F02-8767-8C3788BDB249}"/>
              </a:ext>
            </a:extLst>
          </p:cNvPr>
          <p:cNvSpPr/>
          <p:nvPr/>
        </p:nvSpPr>
        <p:spPr>
          <a:xfrm>
            <a:off x="7048219" y="2279759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5" name="Retângulo 714">
            <a:extLst>
              <a:ext uri="{FF2B5EF4-FFF2-40B4-BE49-F238E27FC236}">
                <a16:creationId xmlns:a16="http://schemas.microsoft.com/office/drawing/2014/main" id="{839C6455-C4B2-4D90-BA15-3898EC231926}"/>
              </a:ext>
            </a:extLst>
          </p:cNvPr>
          <p:cNvSpPr/>
          <p:nvPr/>
        </p:nvSpPr>
        <p:spPr>
          <a:xfrm>
            <a:off x="7048219" y="1543855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6" name="Retângulo 715">
            <a:extLst>
              <a:ext uri="{FF2B5EF4-FFF2-40B4-BE49-F238E27FC236}">
                <a16:creationId xmlns:a16="http://schemas.microsoft.com/office/drawing/2014/main" id="{50CB56A4-8F48-4680-B780-D837BEA82724}"/>
              </a:ext>
            </a:extLst>
          </p:cNvPr>
          <p:cNvSpPr/>
          <p:nvPr/>
        </p:nvSpPr>
        <p:spPr>
          <a:xfrm>
            <a:off x="7048219" y="1635843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7" name="CaixaDeTexto 716">
            <a:extLst>
              <a:ext uri="{FF2B5EF4-FFF2-40B4-BE49-F238E27FC236}">
                <a16:creationId xmlns:a16="http://schemas.microsoft.com/office/drawing/2014/main" id="{7BB62F6C-35A6-4D43-8F0B-228C35AF451E}"/>
              </a:ext>
            </a:extLst>
          </p:cNvPr>
          <p:cNvSpPr txBox="1"/>
          <p:nvPr/>
        </p:nvSpPr>
        <p:spPr>
          <a:xfrm rot="5400000">
            <a:off x="7075903" y="2099782"/>
            <a:ext cx="363505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LCD 16 X 2</a:t>
            </a:r>
          </a:p>
        </p:txBody>
      </p:sp>
      <p:sp>
        <p:nvSpPr>
          <p:cNvPr id="718" name="CaixaDeTexto 717">
            <a:extLst>
              <a:ext uri="{FF2B5EF4-FFF2-40B4-BE49-F238E27FC236}">
                <a16:creationId xmlns:a16="http://schemas.microsoft.com/office/drawing/2014/main" id="{D5899BE3-4D42-49E2-9009-4331320B183C}"/>
              </a:ext>
            </a:extLst>
          </p:cNvPr>
          <p:cNvSpPr txBox="1"/>
          <p:nvPr/>
        </p:nvSpPr>
        <p:spPr>
          <a:xfrm rot="5400000">
            <a:off x="7056446" y="2478250"/>
            <a:ext cx="402419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(UHD 162A)</a:t>
            </a:r>
          </a:p>
        </p:txBody>
      </p:sp>
      <p:sp>
        <p:nvSpPr>
          <p:cNvPr id="719" name="CaixaDeTexto 718">
            <a:extLst>
              <a:ext uri="{FF2B5EF4-FFF2-40B4-BE49-F238E27FC236}">
                <a16:creationId xmlns:a16="http://schemas.microsoft.com/office/drawing/2014/main" id="{F894C965-7F88-4DF0-AD61-8F2CC2928CDE}"/>
              </a:ext>
            </a:extLst>
          </p:cNvPr>
          <p:cNvSpPr txBox="1"/>
          <p:nvPr/>
        </p:nvSpPr>
        <p:spPr>
          <a:xfrm rot="10800000">
            <a:off x="7042863" y="1515630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20" name="CaixaDeTexto 719">
            <a:extLst>
              <a:ext uri="{FF2B5EF4-FFF2-40B4-BE49-F238E27FC236}">
                <a16:creationId xmlns:a16="http://schemas.microsoft.com/office/drawing/2014/main" id="{9FCBB398-15B4-4B5B-9208-DABF38145A62}"/>
              </a:ext>
            </a:extLst>
          </p:cNvPr>
          <p:cNvSpPr txBox="1"/>
          <p:nvPr/>
        </p:nvSpPr>
        <p:spPr>
          <a:xfrm rot="10800000">
            <a:off x="7041939" y="1607775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722" name="Retângulo 721">
            <a:extLst>
              <a:ext uri="{FF2B5EF4-FFF2-40B4-BE49-F238E27FC236}">
                <a16:creationId xmlns:a16="http://schemas.microsoft.com/office/drawing/2014/main" id="{5D40D00D-742B-4149-8323-5B48FAAE61D6}"/>
              </a:ext>
            </a:extLst>
          </p:cNvPr>
          <p:cNvSpPr/>
          <p:nvPr/>
        </p:nvSpPr>
        <p:spPr>
          <a:xfrm>
            <a:off x="6176502" y="1875668"/>
            <a:ext cx="360000" cy="36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5" name="Conector reto 724">
            <a:extLst>
              <a:ext uri="{FF2B5EF4-FFF2-40B4-BE49-F238E27FC236}">
                <a16:creationId xmlns:a16="http://schemas.microsoft.com/office/drawing/2014/main" id="{65D28C63-A6EE-4BB9-A234-942B2439D721}"/>
              </a:ext>
            </a:extLst>
          </p:cNvPr>
          <p:cNvCxnSpPr>
            <a:cxnSpLocks/>
          </p:cNvCxnSpPr>
          <p:nvPr/>
        </p:nvCxnSpPr>
        <p:spPr>
          <a:xfrm flipV="1">
            <a:off x="621717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ector reto 727">
            <a:extLst>
              <a:ext uri="{FF2B5EF4-FFF2-40B4-BE49-F238E27FC236}">
                <a16:creationId xmlns:a16="http://schemas.microsoft.com/office/drawing/2014/main" id="{91E6BBEE-B32E-488C-93B6-F27161CE0B30}"/>
              </a:ext>
            </a:extLst>
          </p:cNvPr>
          <p:cNvCxnSpPr>
            <a:cxnSpLocks/>
          </p:cNvCxnSpPr>
          <p:nvPr/>
        </p:nvCxnSpPr>
        <p:spPr>
          <a:xfrm flipV="1">
            <a:off x="623579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ector reto 731">
            <a:extLst>
              <a:ext uri="{FF2B5EF4-FFF2-40B4-BE49-F238E27FC236}">
                <a16:creationId xmlns:a16="http://schemas.microsoft.com/office/drawing/2014/main" id="{790328DD-DF6C-4D40-9CAE-9481E4B9DECB}"/>
              </a:ext>
            </a:extLst>
          </p:cNvPr>
          <p:cNvCxnSpPr>
            <a:cxnSpLocks/>
          </p:cNvCxnSpPr>
          <p:nvPr/>
        </p:nvCxnSpPr>
        <p:spPr>
          <a:xfrm flipV="1">
            <a:off x="625441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ector reto 732">
            <a:extLst>
              <a:ext uri="{FF2B5EF4-FFF2-40B4-BE49-F238E27FC236}">
                <a16:creationId xmlns:a16="http://schemas.microsoft.com/office/drawing/2014/main" id="{EE32FDBD-91A6-4A72-AA11-3BE1F4F29EF2}"/>
              </a:ext>
            </a:extLst>
          </p:cNvPr>
          <p:cNvCxnSpPr>
            <a:cxnSpLocks/>
          </p:cNvCxnSpPr>
          <p:nvPr/>
        </p:nvCxnSpPr>
        <p:spPr>
          <a:xfrm flipV="1">
            <a:off x="627303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ector reto 733">
            <a:extLst>
              <a:ext uri="{FF2B5EF4-FFF2-40B4-BE49-F238E27FC236}">
                <a16:creationId xmlns:a16="http://schemas.microsoft.com/office/drawing/2014/main" id="{83E45309-1F95-43D3-8DC9-C2CA7F727D82}"/>
              </a:ext>
            </a:extLst>
          </p:cNvPr>
          <p:cNvCxnSpPr>
            <a:cxnSpLocks/>
          </p:cNvCxnSpPr>
          <p:nvPr/>
        </p:nvCxnSpPr>
        <p:spPr>
          <a:xfrm flipV="1">
            <a:off x="629165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Conector reto 734">
            <a:extLst>
              <a:ext uri="{FF2B5EF4-FFF2-40B4-BE49-F238E27FC236}">
                <a16:creationId xmlns:a16="http://schemas.microsoft.com/office/drawing/2014/main" id="{1886CA8F-7712-40E3-B4F8-B5CE7321C4C0}"/>
              </a:ext>
            </a:extLst>
          </p:cNvPr>
          <p:cNvCxnSpPr>
            <a:cxnSpLocks/>
          </p:cNvCxnSpPr>
          <p:nvPr/>
        </p:nvCxnSpPr>
        <p:spPr>
          <a:xfrm flipV="1">
            <a:off x="631027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ector reto 735">
            <a:extLst>
              <a:ext uri="{FF2B5EF4-FFF2-40B4-BE49-F238E27FC236}">
                <a16:creationId xmlns:a16="http://schemas.microsoft.com/office/drawing/2014/main" id="{8FC2D5F7-A113-41AB-8802-1681F5D21610}"/>
              </a:ext>
            </a:extLst>
          </p:cNvPr>
          <p:cNvCxnSpPr>
            <a:cxnSpLocks/>
          </p:cNvCxnSpPr>
          <p:nvPr/>
        </p:nvCxnSpPr>
        <p:spPr>
          <a:xfrm flipV="1">
            <a:off x="632889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ector reto 736">
            <a:extLst>
              <a:ext uri="{FF2B5EF4-FFF2-40B4-BE49-F238E27FC236}">
                <a16:creationId xmlns:a16="http://schemas.microsoft.com/office/drawing/2014/main" id="{1D97A6F1-894C-4942-BCD7-C61017C107C4}"/>
              </a:ext>
            </a:extLst>
          </p:cNvPr>
          <p:cNvCxnSpPr>
            <a:cxnSpLocks/>
          </p:cNvCxnSpPr>
          <p:nvPr/>
        </p:nvCxnSpPr>
        <p:spPr>
          <a:xfrm flipV="1">
            <a:off x="634751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ector reto 737">
            <a:extLst>
              <a:ext uri="{FF2B5EF4-FFF2-40B4-BE49-F238E27FC236}">
                <a16:creationId xmlns:a16="http://schemas.microsoft.com/office/drawing/2014/main" id="{BD26D21B-06C0-42C3-B635-5B5C66610E6F}"/>
              </a:ext>
            </a:extLst>
          </p:cNvPr>
          <p:cNvCxnSpPr>
            <a:cxnSpLocks/>
          </p:cNvCxnSpPr>
          <p:nvPr/>
        </p:nvCxnSpPr>
        <p:spPr>
          <a:xfrm flipV="1">
            <a:off x="636613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onector reto 738">
            <a:extLst>
              <a:ext uri="{FF2B5EF4-FFF2-40B4-BE49-F238E27FC236}">
                <a16:creationId xmlns:a16="http://schemas.microsoft.com/office/drawing/2014/main" id="{D5C4CF7E-E53E-430C-A010-560B59B1BDF9}"/>
              </a:ext>
            </a:extLst>
          </p:cNvPr>
          <p:cNvCxnSpPr>
            <a:cxnSpLocks/>
          </p:cNvCxnSpPr>
          <p:nvPr/>
        </p:nvCxnSpPr>
        <p:spPr>
          <a:xfrm flipV="1">
            <a:off x="638475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ector reto 739">
            <a:extLst>
              <a:ext uri="{FF2B5EF4-FFF2-40B4-BE49-F238E27FC236}">
                <a16:creationId xmlns:a16="http://schemas.microsoft.com/office/drawing/2014/main" id="{ADFD3BC8-DBED-4A06-90B9-43BBF801DD1F}"/>
              </a:ext>
            </a:extLst>
          </p:cNvPr>
          <p:cNvCxnSpPr>
            <a:cxnSpLocks/>
          </p:cNvCxnSpPr>
          <p:nvPr/>
        </p:nvCxnSpPr>
        <p:spPr>
          <a:xfrm flipV="1">
            <a:off x="640337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ector reto 740">
            <a:extLst>
              <a:ext uri="{FF2B5EF4-FFF2-40B4-BE49-F238E27FC236}">
                <a16:creationId xmlns:a16="http://schemas.microsoft.com/office/drawing/2014/main" id="{2245374C-A868-4911-98CC-71F372247F84}"/>
              </a:ext>
            </a:extLst>
          </p:cNvPr>
          <p:cNvCxnSpPr>
            <a:cxnSpLocks/>
          </p:cNvCxnSpPr>
          <p:nvPr/>
        </p:nvCxnSpPr>
        <p:spPr>
          <a:xfrm flipV="1">
            <a:off x="642199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ector reto 741">
            <a:extLst>
              <a:ext uri="{FF2B5EF4-FFF2-40B4-BE49-F238E27FC236}">
                <a16:creationId xmlns:a16="http://schemas.microsoft.com/office/drawing/2014/main" id="{C8CD76D6-0831-4AE6-8FAB-7356364CEC03}"/>
              </a:ext>
            </a:extLst>
          </p:cNvPr>
          <p:cNvCxnSpPr>
            <a:cxnSpLocks/>
          </p:cNvCxnSpPr>
          <p:nvPr/>
        </p:nvCxnSpPr>
        <p:spPr>
          <a:xfrm flipV="1">
            <a:off x="644061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ector reto 742">
            <a:extLst>
              <a:ext uri="{FF2B5EF4-FFF2-40B4-BE49-F238E27FC236}">
                <a16:creationId xmlns:a16="http://schemas.microsoft.com/office/drawing/2014/main" id="{46E25CD3-70FB-4716-BB99-DB03009B868B}"/>
              </a:ext>
            </a:extLst>
          </p:cNvPr>
          <p:cNvCxnSpPr>
            <a:cxnSpLocks/>
          </p:cNvCxnSpPr>
          <p:nvPr/>
        </p:nvCxnSpPr>
        <p:spPr>
          <a:xfrm flipV="1">
            <a:off x="645923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ector reto 743">
            <a:extLst>
              <a:ext uri="{FF2B5EF4-FFF2-40B4-BE49-F238E27FC236}">
                <a16:creationId xmlns:a16="http://schemas.microsoft.com/office/drawing/2014/main" id="{730BEDA7-9A86-49EE-A6B9-5808EDA9A985}"/>
              </a:ext>
            </a:extLst>
          </p:cNvPr>
          <p:cNvCxnSpPr>
            <a:cxnSpLocks/>
          </p:cNvCxnSpPr>
          <p:nvPr/>
        </p:nvCxnSpPr>
        <p:spPr>
          <a:xfrm flipV="1">
            <a:off x="6477855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ector reto 744">
            <a:extLst>
              <a:ext uri="{FF2B5EF4-FFF2-40B4-BE49-F238E27FC236}">
                <a16:creationId xmlns:a16="http://schemas.microsoft.com/office/drawing/2014/main" id="{3E0AB162-8FB2-4F37-ABB0-0ACD61B22782}"/>
              </a:ext>
            </a:extLst>
          </p:cNvPr>
          <p:cNvCxnSpPr>
            <a:cxnSpLocks/>
          </p:cNvCxnSpPr>
          <p:nvPr/>
        </p:nvCxnSpPr>
        <p:spPr>
          <a:xfrm flipV="1">
            <a:off x="6496480" y="1833229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Conector reto 745">
            <a:extLst>
              <a:ext uri="{FF2B5EF4-FFF2-40B4-BE49-F238E27FC236}">
                <a16:creationId xmlns:a16="http://schemas.microsoft.com/office/drawing/2014/main" id="{1D4EF6C6-C629-4965-818E-AF6467A8100F}"/>
              </a:ext>
            </a:extLst>
          </p:cNvPr>
          <p:cNvCxnSpPr>
            <a:cxnSpLocks/>
          </p:cNvCxnSpPr>
          <p:nvPr/>
        </p:nvCxnSpPr>
        <p:spPr>
          <a:xfrm flipV="1">
            <a:off x="621661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ector reto 746">
            <a:extLst>
              <a:ext uri="{FF2B5EF4-FFF2-40B4-BE49-F238E27FC236}">
                <a16:creationId xmlns:a16="http://schemas.microsoft.com/office/drawing/2014/main" id="{3F581D52-4BFF-47DF-B39F-264CC58F7F70}"/>
              </a:ext>
            </a:extLst>
          </p:cNvPr>
          <p:cNvCxnSpPr>
            <a:cxnSpLocks/>
          </p:cNvCxnSpPr>
          <p:nvPr/>
        </p:nvCxnSpPr>
        <p:spPr>
          <a:xfrm flipV="1">
            <a:off x="623523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Conector reto 747">
            <a:extLst>
              <a:ext uri="{FF2B5EF4-FFF2-40B4-BE49-F238E27FC236}">
                <a16:creationId xmlns:a16="http://schemas.microsoft.com/office/drawing/2014/main" id="{C4DD694D-9E42-4A88-ABE8-D55C9EEA11DA}"/>
              </a:ext>
            </a:extLst>
          </p:cNvPr>
          <p:cNvCxnSpPr>
            <a:cxnSpLocks/>
          </p:cNvCxnSpPr>
          <p:nvPr/>
        </p:nvCxnSpPr>
        <p:spPr>
          <a:xfrm flipV="1">
            <a:off x="625385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ector reto 748">
            <a:extLst>
              <a:ext uri="{FF2B5EF4-FFF2-40B4-BE49-F238E27FC236}">
                <a16:creationId xmlns:a16="http://schemas.microsoft.com/office/drawing/2014/main" id="{26F98501-FF0C-4F0E-AF9D-9CF163BAD487}"/>
              </a:ext>
            </a:extLst>
          </p:cNvPr>
          <p:cNvCxnSpPr>
            <a:cxnSpLocks/>
          </p:cNvCxnSpPr>
          <p:nvPr/>
        </p:nvCxnSpPr>
        <p:spPr>
          <a:xfrm flipV="1">
            <a:off x="627247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Conector reto 749">
            <a:extLst>
              <a:ext uri="{FF2B5EF4-FFF2-40B4-BE49-F238E27FC236}">
                <a16:creationId xmlns:a16="http://schemas.microsoft.com/office/drawing/2014/main" id="{09DB26CA-B115-41E7-844A-7AE4B01118D8}"/>
              </a:ext>
            </a:extLst>
          </p:cNvPr>
          <p:cNvCxnSpPr>
            <a:cxnSpLocks/>
          </p:cNvCxnSpPr>
          <p:nvPr/>
        </p:nvCxnSpPr>
        <p:spPr>
          <a:xfrm flipV="1">
            <a:off x="629109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Conector reto 750">
            <a:extLst>
              <a:ext uri="{FF2B5EF4-FFF2-40B4-BE49-F238E27FC236}">
                <a16:creationId xmlns:a16="http://schemas.microsoft.com/office/drawing/2014/main" id="{73F2E5EA-B73B-45F6-948E-B9D887021C10}"/>
              </a:ext>
            </a:extLst>
          </p:cNvPr>
          <p:cNvCxnSpPr>
            <a:cxnSpLocks/>
          </p:cNvCxnSpPr>
          <p:nvPr/>
        </p:nvCxnSpPr>
        <p:spPr>
          <a:xfrm flipV="1">
            <a:off x="630971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ector reto 751">
            <a:extLst>
              <a:ext uri="{FF2B5EF4-FFF2-40B4-BE49-F238E27FC236}">
                <a16:creationId xmlns:a16="http://schemas.microsoft.com/office/drawing/2014/main" id="{6BE89469-1F35-4923-8DC0-6E4C1D901585}"/>
              </a:ext>
            </a:extLst>
          </p:cNvPr>
          <p:cNvCxnSpPr>
            <a:cxnSpLocks/>
          </p:cNvCxnSpPr>
          <p:nvPr/>
        </p:nvCxnSpPr>
        <p:spPr>
          <a:xfrm flipV="1">
            <a:off x="632833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Conector reto 752">
            <a:extLst>
              <a:ext uri="{FF2B5EF4-FFF2-40B4-BE49-F238E27FC236}">
                <a16:creationId xmlns:a16="http://schemas.microsoft.com/office/drawing/2014/main" id="{2C34FA82-D4B7-47FD-921A-3D64BEF57CE6}"/>
              </a:ext>
            </a:extLst>
          </p:cNvPr>
          <p:cNvCxnSpPr>
            <a:cxnSpLocks/>
          </p:cNvCxnSpPr>
          <p:nvPr/>
        </p:nvCxnSpPr>
        <p:spPr>
          <a:xfrm flipV="1">
            <a:off x="634695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Conector reto 753">
            <a:extLst>
              <a:ext uri="{FF2B5EF4-FFF2-40B4-BE49-F238E27FC236}">
                <a16:creationId xmlns:a16="http://schemas.microsoft.com/office/drawing/2014/main" id="{196E0019-4852-4541-AE46-63C432DFB854}"/>
              </a:ext>
            </a:extLst>
          </p:cNvPr>
          <p:cNvCxnSpPr>
            <a:cxnSpLocks/>
          </p:cNvCxnSpPr>
          <p:nvPr/>
        </p:nvCxnSpPr>
        <p:spPr>
          <a:xfrm flipV="1">
            <a:off x="636557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Conector reto 754">
            <a:extLst>
              <a:ext uri="{FF2B5EF4-FFF2-40B4-BE49-F238E27FC236}">
                <a16:creationId xmlns:a16="http://schemas.microsoft.com/office/drawing/2014/main" id="{DF190E70-41B9-491A-A481-AB5ECED423C0}"/>
              </a:ext>
            </a:extLst>
          </p:cNvPr>
          <p:cNvCxnSpPr>
            <a:cxnSpLocks/>
          </p:cNvCxnSpPr>
          <p:nvPr/>
        </p:nvCxnSpPr>
        <p:spPr>
          <a:xfrm flipV="1">
            <a:off x="638419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Conector reto 755">
            <a:extLst>
              <a:ext uri="{FF2B5EF4-FFF2-40B4-BE49-F238E27FC236}">
                <a16:creationId xmlns:a16="http://schemas.microsoft.com/office/drawing/2014/main" id="{54F011C3-7594-4000-8AFC-981DE8641986}"/>
              </a:ext>
            </a:extLst>
          </p:cNvPr>
          <p:cNvCxnSpPr>
            <a:cxnSpLocks/>
          </p:cNvCxnSpPr>
          <p:nvPr/>
        </p:nvCxnSpPr>
        <p:spPr>
          <a:xfrm flipV="1">
            <a:off x="640281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Conector reto 756">
            <a:extLst>
              <a:ext uri="{FF2B5EF4-FFF2-40B4-BE49-F238E27FC236}">
                <a16:creationId xmlns:a16="http://schemas.microsoft.com/office/drawing/2014/main" id="{8D64D45E-CC4B-49B0-92BC-F7E7AD9DA04F}"/>
              </a:ext>
            </a:extLst>
          </p:cNvPr>
          <p:cNvCxnSpPr>
            <a:cxnSpLocks/>
          </p:cNvCxnSpPr>
          <p:nvPr/>
        </p:nvCxnSpPr>
        <p:spPr>
          <a:xfrm flipV="1">
            <a:off x="642143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Conector reto 757">
            <a:extLst>
              <a:ext uri="{FF2B5EF4-FFF2-40B4-BE49-F238E27FC236}">
                <a16:creationId xmlns:a16="http://schemas.microsoft.com/office/drawing/2014/main" id="{AE8EEE1B-D76A-4FEE-B245-9EA40EC42190}"/>
              </a:ext>
            </a:extLst>
          </p:cNvPr>
          <p:cNvCxnSpPr>
            <a:cxnSpLocks/>
          </p:cNvCxnSpPr>
          <p:nvPr/>
        </p:nvCxnSpPr>
        <p:spPr>
          <a:xfrm flipV="1">
            <a:off x="644005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Conector reto 758">
            <a:extLst>
              <a:ext uri="{FF2B5EF4-FFF2-40B4-BE49-F238E27FC236}">
                <a16:creationId xmlns:a16="http://schemas.microsoft.com/office/drawing/2014/main" id="{AF60A299-FF60-4FC0-A035-5E6DC98260CA}"/>
              </a:ext>
            </a:extLst>
          </p:cNvPr>
          <p:cNvCxnSpPr>
            <a:cxnSpLocks/>
          </p:cNvCxnSpPr>
          <p:nvPr/>
        </p:nvCxnSpPr>
        <p:spPr>
          <a:xfrm flipV="1">
            <a:off x="645867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Conector reto 759">
            <a:extLst>
              <a:ext uri="{FF2B5EF4-FFF2-40B4-BE49-F238E27FC236}">
                <a16:creationId xmlns:a16="http://schemas.microsoft.com/office/drawing/2014/main" id="{3998971A-7165-4E47-B1E9-7E6A83F30F31}"/>
              </a:ext>
            </a:extLst>
          </p:cNvPr>
          <p:cNvCxnSpPr>
            <a:cxnSpLocks/>
          </p:cNvCxnSpPr>
          <p:nvPr/>
        </p:nvCxnSpPr>
        <p:spPr>
          <a:xfrm flipV="1">
            <a:off x="6477298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Conector reto 760">
            <a:extLst>
              <a:ext uri="{FF2B5EF4-FFF2-40B4-BE49-F238E27FC236}">
                <a16:creationId xmlns:a16="http://schemas.microsoft.com/office/drawing/2014/main" id="{3925EE48-E437-4F82-B05D-66414BAAE24D}"/>
              </a:ext>
            </a:extLst>
          </p:cNvPr>
          <p:cNvCxnSpPr>
            <a:cxnSpLocks/>
          </p:cNvCxnSpPr>
          <p:nvPr/>
        </p:nvCxnSpPr>
        <p:spPr>
          <a:xfrm flipV="1">
            <a:off x="6495923" y="2243093"/>
            <a:ext cx="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ector reto 784">
            <a:extLst>
              <a:ext uri="{FF2B5EF4-FFF2-40B4-BE49-F238E27FC236}">
                <a16:creationId xmlns:a16="http://schemas.microsoft.com/office/drawing/2014/main" id="{AB04F723-1B84-4A5D-981B-CDF6ADF1FF22}"/>
              </a:ext>
            </a:extLst>
          </p:cNvPr>
          <p:cNvCxnSpPr>
            <a:cxnSpLocks/>
          </p:cNvCxnSpPr>
          <p:nvPr/>
        </p:nvCxnSpPr>
        <p:spPr>
          <a:xfrm flipV="1">
            <a:off x="6133199" y="192378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onector reto 786">
            <a:extLst>
              <a:ext uri="{FF2B5EF4-FFF2-40B4-BE49-F238E27FC236}">
                <a16:creationId xmlns:a16="http://schemas.microsoft.com/office/drawing/2014/main" id="{62FC82BE-F496-41FC-9F2C-B7B011AD0981}"/>
              </a:ext>
            </a:extLst>
          </p:cNvPr>
          <p:cNvCxnSpPr>
            <a:cxnSpLocks/>
          </p:cNvCxnSpPr>
          <p:nvPr/>
        </p:nvCxnSpPr>
        <p:spPr>
          <a:xfrm flipV="1">
            <a:off x="6133199" y="195665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ector reto 787">
            <a:extLst>
              <a:ext uri="{FF2B5EF4-FFF2-40B4-BE49-F238E27FC236}">
                <a16:creationId xmlns:a16="http://schemas.microsoft.com/office/drawing/2014/main" id="{E0897F5E-EC52-430D-9129-559C94ADF2E9}"/>
              </a:ext>
            </a:extLst>
          </p:cNvPr>
          <p:cNvCxnSpPr>
            <a:cxnSpLocks/>
          </p:cNvCxnSpPr>
          <p:nvPr/>
        </p:nvCxnSpPr>
        <p:spPr>
          <a:xfrm flipV="1">
            <a:off x="6133199" y="197308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Conector reto 788">
            <a:extLst>
              <a:ext uri="{FF2B5EF4-FFF2-40B4-BE49-F238E27FC236}">
                <a16:creationId xmlns:a16="http://schemas.microsoft.com/office/drawing/2014/main" id="{E6929EDF-B2C3-4886-A28C-BD9B7A4FDBB6}"/>
              </a:ext>
            </a:extLst>
          </p:cNvPr>
          <p:cNvCxnSpPr>
            <a:cxnSpLocks/>
          </p:cNvCxnSpPr>
          <p:nvPr/>
        </p:nvCxnSpPr>
        <p:spPr>
          <a:xfrm flipV="1">
            <a:off x="6133199" y="198952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onector reto 789">
            <a:extLst>
              <a:ext uri="{FF2B5EF4-FFF2-40B4-BE49-F238E27FC236}">
                <a16:creationId xmlns:a16="http://schemas.microsoft.com/office/drawing/2014/main" id="{26DCFFF5-051D-438F-96CF-6D93D2AEA802}"/>
              </a:ext>
            </a:extLst>
          </p:cNvPr>
          <p:cNvCxnSpPr>
            <a:cxnSpLocks/>
          </p:cNvCxnSpPr>
          <p:nvPr/>
        </p:nvCxnSpPr>
        <p:spPr>
          <a:xfrm flipV="1">
            <a:off x="6133199" y="200595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ector reto 790">
            <a:extLst>
              <a:ext uri="{FF2B5EF4-FFF2-40B4-BE49-F238E27FC236}">
                <a16:creationId xmlns:a16="http://schemas.microsoft.com/office/drawing/2014/main" id="{65F43038-41D8-429B-97A4-76F31CC42EA6}"/>
              </a:ext>
            </a:extLst>
          </p:cNvPr>
          <p:cNvCxnSpPr>
            <a:cxnSpLocks/>
          </p:cNvCxnSpPr>
          <p:nvPr/>
        </p:nvCxnSpPr>
        <p:spPr>
          <a:xfrm flipV="1">
            <a:off x="6133199" y="202239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ector reto 791">
            <a:extLst>
              <a:ext uri="{FF2B5EF4-FFF2-40B4-BE49-F238E27FC236}">
                <a16:creationId xmlns:a16="http://schemas.microsoft.com/office/drawing/2014/main" id="{E7B63780-3E09-4A63-9A35-9BCEDEDE0355}"/>
              </a:ext>
            </a:extLst>
          </p:cNvPr>
          <p:cNvCxnSpPr>
            <a:cxnSpLocks/>
          </p:cNvCxnSpPr>
          <p:nvPr/>
        </p:nvCxnSpPr>
        <p:spPr>
          <a:xfrm flipV="1">
            <a:off x="6133199" y="203882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ector reto 792">
            <a:extLst>
              <a:ext uri="{FF2B5EF4-FFF2-40B4-BE49-F238E27FC236}">
                <a16:creationId xmlns:a16="http://schemas.microsoft.com/office/drawing/2014/main" id="{BF2ACF08-21CB-4EED-BF60-3DBEBB025924}"/>
              </a:ext>
            </a:extLst>
          </p:cNvPr>
          <p:cNvCxnSpPr>
            <a:cxnSpLocks/>
          </p:cNvCxnSpPr>
          <p:nvPr/>
        </p:nvCxnSpPr>
        <p:spPr>
          <a:xfrm flipV="1">
            <a:off x="6133199" y="205526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Conector reto 793">
            <a:extLst>
              <a:ext uri="{FF2B5EF4-FFF2-40B4-BE49-F238E27FC236}">
                <a16:creationId xmlns:a16="http://schemas.microsoft.com/office/drawing/2014/main" id="{27A837D1-6473-47C8-8B72-4C292353DD41}"/>
              </a:ext>
            </a:extLst>
          </p:cNvPr>
          <p:cNvCxnSpPr>
            <a:cxnSpLocks/>
          </p:cNvCxnSpPr>
          <p:nvPr/>
        </p:nvCxnSpPr>
        <p:spPr>
          <a:xfrm flipV="1">
            <a:off x="6133199" y="207169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Conector reto 794">
            <a:extLst>
              <a:ext uri="{FF2B5EF4-FFF2-40B4-BE49-F238E27FC236}">
                <a16:creationId xmlns:a16="http://schemas.microsoft.com/office/drawing/2014/main" id="{BF89C26A-B617-4D99-BB7A-BD18AB0358AE}"/>
              </a:ext>
            </a:extLst>
          </p:cNvPr>
          <p:cNvCxnSpPr>
            <a:cxnSpLocks/>
          </p:cNvCxnSpPr>
          <p:nvPr/>
        </p:nvCxnSpPr>
        <p:spPr>
          <a:xfrm flipV="1">
            <a:off x="6133288" y="2085955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Conector reto 795">
            <a:extLst>
              <a:ext uri="{FF2B5EF4-FFF2-40B4-BE49-F238E27FC236}">
                <a16:creationId xmlns:a16="http://schemas.microsoft.com/office/drawing/2014/main" id="{E36B5250-5DBA-4C90-B318-0A4372F78A9A}"/>
              </a:ext>
            </a:extLst>
          </p:cNvPr>
          <p:cNvCxnSpPr>
            <a:cxnSpLocks/>
          </p:cNvCxnSpPr>
          <p:nvPr/>
        </p:nvCxnSpPr>
        <p:spPr>
          <a:xfrm flipV="1">
            <a:off x="6133199" y="210456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Conector reto 796">
            <a:extLst>
              <a:ext uri="{FF2B5EF4-FFF2-40B4-BE49-F238E27FC236}">
                <a16:creationId xmlns:a16="http://schemas.microsoft.com/office/drawing/2014/main" id="{627E560E-B929-4252-96B8-B7CE073D1685}"/>
              </a:ext>
            </a:extLst>
          </p:cNvPr>
          <p:cNvCxnSpPr>
            <a:cxnSpLocks/>
          </p:cNvCxnSpPr>
          <p:nvPr/>
        </p:nvCxnSpPr>
        <p:spPr>
          <a:xfrm flipV="1">
            <a:off x="6133199" y="212100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Conector reto 797">
            <a:extLst>
              <a:ext uri="{FF2B5EF4-FFF2-40B4-BE49-F238E27FC236}">
                <a16:creationId xmlns:a16="http://schemas.microsoft.com/office/drawing/2014/main" id="{F06F3249-B3D3-4625-88EF-1242B07EC79E}"/>
              </a:ext>
            </a:extLst>
          </p:cNvPr>
          <p:cNvCxnSpPr>
            <a:cxnSpLocks/>
          </p:cNvCxnSpPr>
          <p:nvPr/>
        </p:nvCxnSpPr>
        <p:spPr>
          <a:xfrm flipV="1">
            <a:off x="6133199" y="213743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Conector reto 798">
            <a:extLst>
              <a:ext uri="{FF2B5EF4-FFF2-40B4-BE49-F238E27FC236}">
                <a16:creationId xmlns:a16="http://schemas.microsoft.com/office/drawing/2014/main" id="{D0BD94D8-B9E4-4F03-9232-A187EFB3D7D3}"/>
              </a:ext>
            </a:extLst>
          </p:cNvPr>
          <p:cNvCxnSpPr>
            <a:cxnSpLocks/>
          </p:cNvCxnSpPr>
          <p:nvPr/>
        </p:nvCxnSpPr>
        <p:spPr>
          <a:xfrm flipV="1">
            <a:off x="6133199" y="215387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Conector reto 799">
            <a:extLst>
              <a:ext uri="{FF2B5EF4-FFF2-40B4-BE49-F238E27FC236}">
                <a16:creationId xmlns:a16="http://schemas.microsoft.com/office/drawing/2014/main" id="{58AA5597-2FF2-41CA-9C21-E067EADB565B}"/>
              </a:ext>
            </a:extLst>
          </p:cNvPr>
          <p:cNvCxnSpPr>
            <a:cxnSpLocks/>
          </p:cNvCxnSpPr>
          <p:nvPr/>
        </p:nvCxnSpPr>
        <p:spPr>
          <a:xfrm flipV="1">
            <a:off x="6133199" y="2170314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Conector reto 800">
            <a:extLst>
              <a:ext uri="{FF2B5EF4-FFF2-40B4-BE49-F238E27FC236}">
                <a16:creationId xmlns:a16="http://schemas.microsoft.com/office/drawing/2014/main" id="{A3FE6942-3C93-4EA8-847D-405127BC7625}"/>
              </a:ext>
            </a:extLst>
          </p:cNvPr>
          <p:cNvCxnSpPr>
            <a:cxnSpLocks/>
          </p:cNvCxnSpPr>
          <p:nvPr/>
        </p:nvCxnSpPr>
        <p:spPr>
          <a:xfrm flipV="1">
            <a:off x="6543830" y="192293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Conector reto 801">
            <a:extLst>
              <a:ext uri="{FF2B5EF4-FFF2-40B4-BE49-F238E27FC236}">
                <a16:creationId xmlns:a16="http://schemas.microsoft.com/office/drawing/2014/main" id="{284FCD4A-4F33-4CBB-A8EE-6A69B050953E}"/>
              </a:ext>
            </a:extLst>
          </p:cNvPr>
          <p:cNvCxnSpPr>
            <a:cxnSpLocks/>
          </p:cNvCxnSpPr>
          <p:nvPr/>
        </p:nvCxnSpPr>
        <p:spPr>
          <a:xfrm flipV="1">
            <a:off x="6543830" y="193937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Conector reto 802">
            <a:extLst>
              <a:ext uri="{FF2B5EF4-FFF2-40B4-BE49-F238E27FC236}">
                <a16:creationId xmlns:a16="http://schemas.microsoft.com/office/drawing/2014/main" id="{94F830AE-5709-4D61-9310-ADDFAE0B59E2}"/>
              </a:ext>
            </a:extLst>
          </p:cNvPr>
          <p:cNvCxnSpPr>
            <a:cxnSpLocks/>
          </p:cNvCxnSpPr>
          <p:nvPr/>
        </p:nvCxnSpPr>
        <p:spPr>
          <a:xfrm flipV="1">
            <a:off x="6543830" y="195580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Conector reto 803">
            <a:extLst>
              <a:ext uri="{FF2B5EF4-FFF2-40B4-BE49-F238E27FC236}">
                <a16:creationId xmlns:a16="http://schemas.microsoft.com/office/drawing/2014/main" id="{282B39B6-60E7-44B9-B444-7FB618C9EC7E}"/>
              </a:ext>
            </a:extLst>
          </p:cNvPr>
          <p:cNvCxnSpPr>
            <a:cxnSpLocks/>
          </p:cNvCxnSpPr>
          <p:nvPr/>
        </p:nvCxnSpPr>
        <p:spPr>
          <a:xfrm flipV="1">
            <a:off x="6543830" y="197224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Conector reto 804">
            <a:extLst>
              <a:ext uri="{FF2B5EF4-FFF2-40B4-BE49-F238E27FC236}">
                <a16:creationId xmlns:a16="http://schemas.microsoft.com/office/drawing/2014/main" id="{CDC7D49C-F575-4AC2-85E4-CC40595E6DE0}"/>
              </a:ext>
            </a:extLst>
          </p:cNvPr>
          <p:cNvCxnSpPr>
            <a:cxnSpLocks/>
          </p:cNvCxnSpPr>
          <p:nvPr/>
        </p:nvCxnSpPr>
        <p:spPr>
          <a:xfrm flipV="1">
            <a:off x="6543830" y="198867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Conector reto 805">
            <a:extLst>
              <a:ext uri="{FF2B5EF4-FFF2-40B4-BE49-F238E27FC236}">
                <a16:creationId xmlns:a16="http://schemas.microsoft.com/office/drawing/2014/main" id="{1E05B4E7-E5D9-4F68-B1FB-3D9019034DC6}"/>
              </a:ext>
            </a:extLst>
          </p:cNvPr>
          <p:cNvCxnSpPr>
            <a:cxnSpLocks/>
          </p:cNvCxnSpPr>
          <p:nvPr/>
        </p:nvCxnSpPr>
        <p:spPr>
          <a:xfrm flipV="1">
            <a:off x="6543830" y="200511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Conector reto 806">
            <a:extLst>
              <a:ext uri="{FF2B5EF4-FFF2-40B4-BE49-F238E27FC236}">
                <a16:creationId xmlns:a16="http://schemas.microsoft.com/office/drawing/2014/main" id="{2FDA1937-AA37-4EFD-9187-7AF1AF7F90C9}"/>
              </a:ext>
            </a:extLst>
          </p:cNvPr>
          <p:cNvCxnSpPr>
            <a:cxnSpLocks/>
          </p:cNvCxnSpPr>
          <p:nvPr/>
        </p:nvCxnSpPr>
        <p:spPr>
          <a:xfrm flipV="1">
            <a:off x="6543830" y="202154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Conector reto 807">
            <a:extLst>
              <a:ext uri="{FF2B5EF4-FFF2-40B4-BE49-F238E27FC236}">
                <a16:creationId xmlns:a16="http://schemas.microsoft.com/office/drawing/2014/main" id="{F60F2FAB-28FC-4457-9F2A-732E85F435F5}"/>
              </a:ext>
            </a:extLst>
          </p:cNvPr>
          <p:cNvCxnSpPr>
            <a:cxnSpLocks/>
          </p:cNvCxnSpPr>
          <p:nvPr/>
        </p:nvCxnSpPr>
        <p:spPr>
          <a:xfrm flipV="1">
            <a:off x="6543830" y="203798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Conector reto 808">
            <a:extLst>
              <a:ext uri="{FF2B5EF4-FFF2-40B4-BE49-F238E27FC236}">
                <a16:creationId xmlns:a16="http://schemas.microsoft.com/office/drawing/2014/main" id="{A3B6A42C-EC21-4D5D-8E1C-56F51FDF23E1}"/>
              </a:ext>
            </a:extLst>
          </p:cNvPr>
          <p:cNvCxnSpPr>
            <a:cxnSpLocks/>
          </p:cNvCxnSpPr>
          <p:nvPr/>
        </p:nvCxnSpPr>
        <p:spPr>
          <a:xfrm flipV="1">
            <a:off x="6543830" y="205441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Conector reto 809">
            <a:extLst>
              <a:ext uri="{FF2B5EF4-FFF2-40B4-BE49-F238E27FC236}">
                <a16:creationId xmlns:a16="http://schemas.microsoft.com/office/drawing/2014/main" id="{9916942F-3E9B-4FF7-ACC4-0E4EEB5A572C}"/>
              </a:ext>
            </a:extLst>
          </p:cNvPr>
          <p:cNvCxnSpPr>
            <a:cxnSpLocks/>
          </p:cNvCxnSpPr>
          <p:nvPr/>
        </p:nvCxnSpPr>
        <p:spPr>
          <a:xfrm flipV="1">
            <a:off x="6543830" y="207085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Conector reto 810">
            <a:extLst>
              <a:ext uri="{FF2B5EF4-FFF2-40B4-BE49-F238E27FC236}">
                <a16:creationId xmlns:a16="http://schemas.microsoft.com/office/drawing/2014/main" id="{8CDD7838-584E-43FD-9BAB-E3E6F11D007B}"/>
              </a:ext>
            </a:extLst>
          </p:cNvPr>
          <p:cNvCxnSpPr>
            <a:cxnSpLocks/>
          </p:cNvCxnSpPr>
          <p:nvPr/>
        </p:nvCxnSpPr>
        <p:spPr>
          <a:xfrm flipV="1">
            <a:off x="6543830" y="208728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Conector reto 811">
            <a:extLst>
              <a:ext uri="{FF2B5EF4-FFF2-40B4-BE49-F238E27FC236}">
                <a16:creationId xmlns:a16="http://schemas.microsoft.com/office/drawing/2014/main" id="{697082AC-E471-486E-8ADD-14A4152309F5}"/>
              </a:ext>
            </a:extLst>
          </p:cNvPr>
          <p:cNvCxnSpPr>
            <a:cxnSpLocks/>
          </p:cNvCxnSpPr>
          <p:nvPr/>
        </p:nvCxnSpPr>
        <p:spPr>
          <a:xfrm flipV="1">
            <a:off x="6543830" y="210372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Conector reto 812">
            <a:extLst>
              <a:ext uri="{FF2B5EF4-FFF2-40B4-BE49-F238E27FC236}">
                <a16:creationId xmlns:a16="http://schemas.microsoft.com/office/drawing/2014/main" id="{28AD6934-2018-480F-A7CE-1D547105A83A}"/>
              </a:ext>
            </a:extLst>
          </p:cNvPr>
          <p:cNvCxnSpPr>
            <a:cxnSpLocks/>
          </p:cNvCxnSpPr>
          <p:nvPr/>
        </p:nvCxnSpPr>
        <p:spPr>
          <a:xfrm flipV="1">
            <a:off x="6543830" y="212015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Conector reto 813">
            <a:extLst>
              <a:ext uri="{FF2B5EF4-FFF2-40B4-BE49-F238E27FC236}">
                <a16:creationId xmlns:a16="http://schemas.microsoft.com/office/drawing/2014/main" id="{4F40C030-0409-4D4F-ADB2-285111258C7C}"/>
              </a:ext>
            </a:extLst>
          </p:cNvPr>
          <p:cNvCxnSpPr>
            <a:cxnSpLocks/>
          </p:cNvCxnSpPr>
          <p:nvPr/>
        </p:nvCxnSpPr>
        <p:spPr>
          <a:xfrm flipV="1">
            <a:off x="6543830" y="2136592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Conector reto 814">
            <a:extLst>
              <a:ext uri="{FF2B5EF4-FFF2-40B4-BE49-F238E27FC236}">
                <a16:creationId xmlns:a16="http://schemas.microsoft.com/office/drawing/2014/main" id="{0B68CAFC-DE8A-4ED1-9A3E-61B8D005854B}"/>
              </a:ext>
            </a:extLst>
          </p:cNvPr>
          <p:cNvCxnSpPr>
            <a:cxnSpLocks/>
          </p:cNvCxnSpPr>
          <p:nvPr/>
        </p:nvCxnSpPr>
        <p:spPr>
          <a:xfrm flipV="1">
            <a:off x="6543830" y="215302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ector reto 815">
            <a:extLst>
              <a:ext uri="{FF2B5EF4-FFF2-40B4-BE49-F238E27FC236}">
                <a16:creationId xmlns:a16="http://schemas.microsoft.com/office/drawing/2014/main" id="{C30C7403-9875-4815-950E-F182BAA2B96B}"/>
              </a:ext>
            </a:extLst>
          </p:cNvPr>
          <p:cNvCxnSpPr>
            <a:cxnSpLocks/>
          </p:cNvCxnSpPr>
          <p:nvPr/>
        </p:nvCxnSpPr>
        <p:spPr>
          <a:xfrm flipV="1">
            <a:off x="6543830" y="2169469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ector reto 818">
            <a:extLst>
              <a:ext uri="{FF2B5EF4-FFF2-40B4-BE49-F238E27FC236}">
                <a16:creationId xmlns:a16="http://schemas.microsoft.com/office/drawing/2014/main" id="{99499513-7A82-4C0D-9359-A7A565AF8E3A}"/>
              </a:ext>
            </a:extLst>
          </p:cNvPr>
          <p:cNvCxnSpPr>
            <a:cxnSpLocks/>
          </p:cNvCxnSpPr>
          <p:nvPr/>
        </p:nvCxnSpPr>
        <p:spPr>
          <a:xfrm flipV="1">
            <a:off x="6133199" y="1940217"/>
            <a:ext cx="3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CaixaDeTexto 821">
            <a:extLst>
              <a:ext uri="{FF2B5EF4-FFF2-40B4-BE49-F238E27FC236}">
                <a16:creationId xmlns:a16="http://schemas.microsoft.com/office/drawing/2014/main" id="{6AB0C499-1798-44B8-87B3-1B1BE2EB691E}"/>
              </a:ext>
            </a:extLst>
          </p:cNvPr>
          <p:cNvSpPr txBox="1"/>
          <p:nvPr/>
        </p:nvSpPr>
        <p:spPr>
          <a:xfrm rot="16200000">
            <a:off x="6124574" y="1987351"/>
            <a:ext cx="463858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PIC24FJ256GB106</a:t>
            </a:r>
          </a:p>
        </p:txBody>
      </p:sp>
      <p:sp>
        <p:nvSpPr>
          <p:cNvPr id="823" name="Elipse 822">
            <a:extLst>
              <a:ext uri="{FF2B5EF4-FFF2-40B4-BE49-F238E27FC236}">
                <a16:creationId xmlns:a16="http://schemas.microsoft.com/office/drawing/2014/main" id="{D7DD51A3-FDB7-438A-AA36-939510B7EEB1}"/>
              </a:ext>
            </a:extLst>
          </p:cNvPr>
          <p:cNvSpPr/>
          <p:nvPr/>
        </p:nvSpPr>
        <p:spPr>
          <a:xfrm>
            <a:off x="5587657" y="1334804"/>
            <a:ext cx="90000" cy="90000"/>
          </a:xfrm>
          <a:prstGeom prst="ellipse">
            <a:avLst/>
          </a:prstGeom>
          <a:solidFill>
            <a:srgbClr val="FFFF00"/>
          </a:solidFill>
          <a:ln>
            <a:solidFill>
              <a:srgbClr val="F4E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4" name="Elipse 823">
            <a:extLst>
              <a:ext uri="{FF2B5EF4-FFF2-40B4-BE49-F238E27FC236}">
                <a16:creationId xmlns:a16="http://schemas.microsoft.com/office/drawing/2014/main" id="{ECDD3C1E-47D0-4099-81CA-B7FC1057A348}"/>
              </a:ext>
            </a:extLst>
          </p:cNvPr>
          <p:cNvSpPr/>
          <p:nvPr/>
        </p:nvSpPr>
        <p:spPr>
          <a:xfrm>
            <a:off x="5587657" y="1510334"/>
            <a:ext cx="90000" cy="90000"/>
          </a:xfrm>
          <a:prstGeom prst="ellipse">
            <a:avLst/>
          </a:prstGeom>
          <a:solidFill>
            <a:srgbClr val="00B050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6" name="CaixaDeTexto 825">
            <a:extLst>
              <a:ext uri="{FF2B5EF4-FFF2-40B4-BE49-F238E27FC236}">
                <a16:creationId xmlns:a16="http://schemas.microsoft.com/office/drawing/2014/main" id="{90104119-E466-4322-8BF6-A94D2568D756}"/>
              </a:ext>
            </a:extLst>
          </p:cNvPr>
          <p:cNvSpPr txBox="1"/>
          <p:nvPr/>
        </p:nvSpPr>
        <p:spPr>
          <a:xfrm rot="10800000">
            <a:off x="7041939" y="1695388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827" name="CaixaDeTexto 826">
            <a:extLst>
              <a:ext uri="{FF2B5EF4-FFF2-40B4-BE49-F238E27FC236}">
                <a16:creationId xmlns:a16="http://schemas.microsoft.com/office/drawing/2014/main" id="{5354A0C1-AB4D-4958-8CA9-91C4CDC2BDBC}"/>
              </a:ext>
            </a:extLst>
          </p:cNvPr>
          <p:cNvSpPr txBox="1"/>
          <p:nvPr/>
        </p:nvSpPr>
        <p:spPr>
          <a:xfrm rot="10800000">
            <a:off x="7041015" y="1787533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828" name="CaixaDeTexto 827">
            <a:extLst>
              <a:ext uri="{FF2B5EF4-FFF2-40B4-BE49-F238E27FC236}">
                <a16:creationId xmlns:a16="http://schemas.microsoft.com/office/drawing/2014/main" id="{A8C01270-E496-44DC-BCEC-FFA00A57C64D}"/>
              </a:ext>
            </a:extLst>
          </p:cNvPr>
          <p:cNvSpPr txBox="1"/>
          <p:nvPr/>
        </p:nvSpPr>
        <p:spPr>
          <a:xfrm rot="10800000">
            <a:off x="7042142" y="1879986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29" name="CaixaDeTexto 828">
            <a:extLst>
              <a:ext uri="{FF2B5EF4-FFF2-40B4-BE49-F238E27FC236}">
                <a16:creationId xmlns:a16="http://schemas.microsoft.com/office/drawing/2014/main" id="{AF725F16-066B-44EB-9846-490D67F1B57A}"/>
              </a:ext>
            </a:extLst>
          </p:cNvPr>
          <p:cNvSpPr txBox="1"/>
          <p:nvPr/>
        </p:nvSpPr>
        <p:spPr>
          <a:xfrm rot="10800000">
            <a:off x="7041218" y="1972131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31" name="CaixaDeTexto 830">
            <a:extLst>
              <a:ext uri="{FF2B5EF4-FFF2-40B4-BE49-F238E27FC236}">
                <a16:creationId xmlns:a16="http://schemas.microsoft.com/office/drawing/2014/main" id="{85B5AB55-EDE5-4031-902A-132045B95FE6}"/>
              </a:ext>
            </a:extLst>
          </p:cNvPr>
          <p:cNvSpPr txBox="1"/>
          <p:nvPr/>
        </p:nvSpPr>
        <p:spPr>
          <a:xfrm rot="10800000">
            <a:off x="7040294" y="2151889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32" name="CaixaDeTexto 831">
            <a:extLst>
              <a:ext uri="{FF2B5EF4-FFF2-40B4-BE49-F238E27FC236}">
                <a16:creationId xmlns:a16="http://schemas.microsoft.com/office/drawing/2014/main" id="{9100BF28-3C72-436E-8224-D60ED70AC966}"/>
              </a:ext>
            </a:extLst>
          </p:cNvPr>
          <p:cNvSpPr txBox="1"/>
          <p:nvPr/>
        </p:nvSpPr>
        <p:spPr>
          <a:xfrm rot="10800000">
            <a:off x="7042863" y="2245024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33" name="CaixaDeTexto 832">
            <a:extLst>
              <a:ext uri="{FF2B5EF4-FFF2-40B4-BE49-F238E27FC236}">
                <a16:creationId xmlns:a16="http://schemas.microsoft.com/office/drawing/2014/main" id="{F2B4D7EC-3500-4CEE-934C-C4B0A2DFC085}"/>
              </a:ext>
            </a:extLst>
          </p:cNvPr>
          <p:cNvSpPr txBox="1"/>
          <p:nvPr/>
        </p:nvSpPr>
        <p:spPr>
          <a:xfrm rot="10800000">
            <a:off x="7041939" y="2337169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5" name="CaixaDeTexto 834">
            <a:extLst>
              <a:ext uri="{FF2B5EF4-FFF2-40B4-BE49-F238E27FC236}">
                <a16:creationId xmlns:a16="http://schemas.microsoft.com/office/drawing/2014/main" id="{02BF3758-C6D7-45A7-8F4C-944183ACCC4B}"/>
              </a:ext>
            </a:extLst>
          </p:cNvPr>
          <p:cNvSpPr txBox="1"/>
          <p:nvPr/>
        </p:nvSpPr>
        <p:spPr>
          <a:xfrm rot="10800000">
            <a:off x="7041015" y="2516927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6" name="CaixaDeTexto 835">
            <a:extLst>
              <a:ext uri="{FF2B5EF4-FFF2-40B4-BE49-F238E27FC236}">
                <a16:creationId xmlns:a16="http://schemas.microsoft.com/office/drawing/2014/main" id="{72515E57-B1A4-42A2-B946-94AF5CE2C247}"/>
              </a:ext>
            </a:extLst>
          </p:cNvPr>
          <p:cNvSpPr txBox="1"/>
          <p:nvPr/>
        </p:nvSpPr>
        <p:spPr>
          <a:xfrm rot="10800000">
            <a:off x="7042142" y="2609380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37" name="CaixaDeTexto 836">
            <a:extLst>
              <a:ext uri="{FF2B5EF4-FFF2-40B4-BE49-F238E27FC236}">
                <a16:creationId xmlns:a16="http://schemas.microsoft.com/office/drawing/2014/main" id="{BF9F5535-D155-4CD4-AAE0-60FC8D0B4287}"/>
              </a:ext>
            </a:extLst>
          </p:cNvPr>
          <p:cNvSpPr txBox="1"/>
          <p:nvPr/>
        </p:nvSpPr>
        <p:spPr>
          <a:xfrm rot="10800000">
            <a:off x="7041218" y="2701525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8" name="CaixaDeTexto 837">
            <a:extLst>
              <a:ext uri="{FF2B5EF4-FFF2-40B4-BE49-F238E27FC236}">
                <a16:creationId xmlns:a16="http://schemas.microsoft.com/office/drawing/2014/main" id="{CDBB75E6-96E1-474E-8837-83C5F87D3B87}"/>
              </a:ext>
            </a:extLst>
          </p:cNvPr>
          <p:cNvSpPr txBox="1"/>
          <p:nvPr/>
        </p:nvSpPr>
        <p:spPr>
          <a:xfrm rot="10800000">
            <a:off x="7041218" y="2789138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9" name="CaixaDeTexto 838">
            <a:extLst>
              <a:ext uri="{FF2B5EF4-FFF2-40B4-BE49-F238E27FC236}">
                <a16:creationId xmlns:a16="http://schemas.microsoft.com/office/drawing/2014/main" id="{B65798BD-A1A9-4C2E-8802-D8B1735BC340}"/>
              </a:ext>
            </a:extLst>
          </p:cNvPr>
          <p:cNvSpPr txBox="1"/>
          <p:nvPr/>
        </p:nvSpPr>
        <p:spPr>
          <a:xfrm rot="10800000">
            <a:off x="7040294" y="2881283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44" name="Conector reto 843">
            <a:extLst>
              <a:ext uri="{FF2B5EF4-FFF2-40B4-BE49-F238E27FC236}">
                <a16:creationId xmlns:a16="http://schemas.microsoft.com/office/drawing/2014/main" id="{1B7B2E92-7831-4ED2-84CA-C7D733B20C93}"/>
              </a:ext>
            </a:extLst>
          </p:cNvPr>
          <p:cNvCxnSpPr>
            <a:cxnSpLocks/>
          </p:cNvCxnSpPr>
          <p:nvPr/>
        </p:nvCxnSpPr>
        <p:spPr>
          <a:xfrm flipH="1">
            <a:off x="5508074" y="3552753"/>
            <a:ext cx="9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Conector reto 845">
            <a:extLst>
              <a:ext uri="{FF2B5EF4-FFF2-40B4-BE49-F238E27FC236}">
                <a16:creationId xmlns:a16="http://schemas.microsoft.com/office/drawing/2014/main" id="{2C8031E7-5F4D-4E48-871C-2EE68B91D662}"/>
              </a:ext>
            </a:extLst>
          </p:cNvPr>
          <p:cNvCxnSpPr>
            <a:cxnSpLocks/>
          </p:cNvCxnSpPr>
          <p:nvPr/>
        </p:nvCxnSpPr>
        <p:spPr>
          <a:xfrm>
            <a:off x="5511709" y="3438819"/>
            <a:ext cx="0" cy="11964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Conector reto 848">
            <a:extLst>
              <a:ext uri="{FF2B5EF4-FFF2-40B4-BE49-F238E27FC236}">
                <a16:creationId xmlns:a16="http://schemas.microsoft.com/office/drawing/2014/main" id="{4A76CA73-CBB4-48D7-B186-A19E9E11F380}"/>
              </a:ext>
            </a:extLst>
          </p:cNvPr>
          <p:cNvCxnSpPr>
            <a:cxnSpLocks/>
          </p:cNvCxnSpPr>
          <p:nvPr/>
        </p:nvCxnSpPr>
        <p:spPr>
          <a:xfrm flipH="1">
            <a:off x="5504781" y="3438819"/>
            <a:ext cx="4531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Conector reto 850">
            <a:extLst>
              <a:ext uri="{FF2B5EF4-FFF2-40B4-BE49-F238E27FC236}">
                <a16:creationId xmlns:a16="http://schemas.microsoft.com/office/drawing/2014/main" id="{68DB89E0-712B-4F66-8B96-815EAFE76F37}"/>
              </a:ext>
            </a:extLst>
          </p:cNvPr>
          <p:cNvCxnSpPr>
            <a:cxnSpLocks/>
          </p:cNvCxnSpPr>
          <p:nvPr/>
        </p:nvCxnSpPr>
        <p:spPr>
          <a:xfrm flipH="1">
            <a:off x="5482176" y="3770571"/>
            <a:ext cx="1176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Conector reto 853">
            <a:extLst>
              <a:ext uri="{FF2B5EF4-FFF2-40B4-BE49-F238E27FC236}">
                <a16:creationId xmlns:a16="http://schemas.microsoft.com/office/drawing/2014/main" id="{99BE404E-7D7F-45CE-8CD8-6B7B39FC1EDA}"/>
              </a:ext>
            </a:extLst>
          </p:cNvPr>
          <p:cNvCxnSpPr>
            <a:cxnSpLocks/>
          </p:cNvCxnSpPr>
          <p:nvPr/>
        </p:nvCxnSpPr>
        <p:spPr>
          <a:xfrm>
            <a:off x="5482176" y="3408339"/>
            <a:ext cx="0" cy="3672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ector reto 863">
            <a:extLst>
              <a:ext uri="{FF2B5EF4-FFF2-40B4-BE49-F238E27FC236}">
                <a16:creationId xmlns:a16="http://schemas.microsoft.com/office/drawing/2014/main" id="{EE92008F-98EE-4B38-95F8-1E2BC8EA4D63}"/>
              </a:ext>
            </a:extLst>
          </p:cNvPr>
          <p:cNvCxnSpPr>
            <a:cxnSpLocks/>
          </p:cNvCxnSpPr>
          <p:nvPr/>
        </p:nvCxnSpPr>
        <p:spPr>
          <a:xfrm flipH="1">
            <a:off x="5452204" y="3985671"/>
            <a:ext cx="147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ector reto 864">
            <a:extLst>
              <a:ext uri="{FF2B5EF4-FFF2-40B4-BE49-F238E27FC236}">
                <a16:creationId xmlns:a16="http://schemas.microsoft.com/office/drawing/2014/main" id="{C257E59C-E9BE-4998-81DC-82753383841D}"/>
              </a:ext>
            </a:extLst>
          </p:cNvPr>
          <p:cNvCxnSpPr>
            <a:cxnSpLocks/>
          </p:cNvCxnSpPr>
          <p:nvPr/>
        </p:nvCxnSpPr>
        <p:spPr>
          <a:xfrm>
            <a:off x="5452204" y="3375691"/>
            <a:ext cx="0" cy="61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Conector reto 866">
            <a:extLst>
              <a:ext uri="{FF2B5EF4-FFF2-40B4-BE49-F238E27FC236}">
                <a16:creationId xmlns:a16="http://schemas.microsoft.com/office/drawing/2014/main" id="{62208B4F-4979-42D9-9622-F9995FF48259}"/>
              </a:ext>
            </a:extLst>
          </p:cNvPr>
          <p:cNvCxnSpPr>
            <a:cxnSpLocks/>
          </p:cNvCxnSpPr>
          <p:nvPr/>
        </p:nvCxnSpPr>
        <p:spPr>
          <a:xfrm flipH="1">
            <a:off x="5424533" y="4199684"/>
            <a:ext cx="176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Conector reto 867">
            <a:extLst>
              <a:ext uri="{FF2B5EF4-FFF2-40B4-BE49-F238E27FC236}">
                <a16:creationId xmlns:a16="http://schemas.microsoft.com/office/drawing/2014/main" id="{C7C9DC3C-F302-4A58-8102-46ACF84C240A}"/>
              </a:ext>
            </a:extLst>
          </p:cNvPr>
          <p:cNvCxnSpPr>
            <a:cxnSpLocks/>
          </p:cNvCxnSpPr>
          <p:nvPr/>
        </p:nvCxnSpPr>
        <p:spPr>
          <a:xfrm>
            <a:off x="5424533" y="3342961"/>
            <a:ext cx="0" cy="86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ector reto 868">
            <a:extLst>
              <a:ext uri="{FF2B5EF4-FFF2-40B4-BE49-F238E27FC236}">
                <a16:creationId xmlns:a16="http://schemas.microsoft.com/office/drawing/2014/main" id="{8752AC38-9C0F-4538-8E90-3B27877228C5}"/>
              </a:ext>
            </a:extLst>
          </p:cNvPr>
          <p:cNvCxnSpPr>
            <a:cxnSpLocks/>
          </p:cNvCxnSpPr>
          <p:nvPr/>
        </p:nvCxnSpPr>
        <p:spPr>
          <a:xfrm flipH="1">
            <a:off x="5419462" y="3342961"/>
            <a:ext cx="518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4" name="Elipse 873">
            <a:extLst>
              <a:ext uri="{FF2B5EF4-FFF2-40B4-BE49-F238E27FC236}">
                <a16:creationId xmlns:a16="http://schemas.microsoft.com/office/drawing/2014/main" id="{D2E9A126-53E6-4AB0-8302-FF6E9BB39952}"/>
              </a:ext>
            </a:extLst>
          </p:cNvPr>
          <p:cNvSpPr/>
          <p:nvPr/>
        </p:nvSpPr>
        <p:spPr>
          <a:xfrm>
            <a:off x="3766316" y="1528017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5" name="Elipse 874">
            <a:extLst>
              <a:ext uri="{FF2B5EF4-FFF2-40B4-BE49-F238E27FC236}">
                <a16:creationId xmlns:a16="http://schemas.microsoft.com/office/drawing/2014/main" id="{67C6B182-4BE2-4484-870C-18B5D427CA5E}"/>
              </a:ext>
            </a:extLst>
          </p:cNvPr>
          <p:cNvSpPr/>
          <p:nvPr/>
        </p:nvSpPr>
        <p:spPr>
          <a:xfrm>
            <a:off x="3763197" y="2365657"/>
            <a:ext cx="90000" cy="90000"/>
          </a:xfrm>
          <a:prstGeom prst="ellipse">
            <a:avLst/>
          </a:prstGeom>
          <a:solidFill>
            <a:srgbClr val="00B0F0"/>
          </a:solidFill>
          <a:ln>
            <a:solidFill>
              <a:srgbClr val="007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7" name="Elipse 876">
            <a:extLst>
              <a:ext uri="{FF2B5EF4-FFF2-40B4-BE49-F238E27FC236}">
                <a16:creationId xmlns:a16="http://schemas.microsoft.com/office/drawing/2014/main" id="{6ADBCCC6-BFC3-41BA-96E3-55205572FA49}"/>
              </a:ext>
            </a:extLst>
          </p:cNvPr>
          <p:cNvSpPr/>
          <p:nvPr/>
        </p:nvSpPr>
        <p:spPr>
          <a:xfrm>
            <a:off x="7704117" y="1514022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8" name="Elipse 877">
            <a:extLst>
              <a:ext uri="{FF2B5EF4-FFF2-40B4-BE49-F238E27FC236}">
                <a16:creationId xmlns:a16="http://schemas.microsoft.com/office/drawing/2014/main" id="{3182052C-061C-4521-B76C-73748883EC19}"/>
              </a:ext>
            </a:extLst>
          </p:cNvPr>
          <p:cNvSpPr/>
          <p:nvPr/>
        </p:nvSpPr>
        <p:spPr>
          <a:xfrm>
            <a:off x="7706713" y="2364777"/>
            <a:ext cx="90000" cy="9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3" name="Elipse 882">
            <a:extLst>
              <a:ext uri="{FF2B5EF4-FFF2-40B4-BE49-F238E27FC236}">
                <a16:creationId xmlns:a16="http://schemas.microsoft.com/office/drawing/2014/main" id="{B638D62A-2103-4771-96F5-2EFAEA5EDAFB}"/>
              </a:ext>
            </a:extLst>
          </p:cNvPr>
          <p:cNvSpPr/>
          <p:nvPr/>
        </p:nvSpPr>
        <p:spPr>
          <a:xfrm>
            <a:off x="5355736" y="1355524"/>
            <a:ext cx="157222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5" name="Elipse 884">
            <a:extLst>
              <a:ext uri="{FF2B5EF4-FFF2-40B4-BE49-F238E27FC236}">
                <a16:creationId xmlns:a16="http://schemas.microsoft.com/office/drawing/2014/main" id="{5A5A19E4-80EE-4646-86EB-3CDCC3089261}"/>
              </a:ext>
            </a:extLst>
          </p:cNvPr>
          <p:cNvSpPr/>
          <p:nvPr/>
        </p:nvSpPr>
        <p:spPr>
          <a:xfrm>
            <a:off x="5355736" y="1474423"/>
            <a:ext cx="157222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6" name="Elipse 885">
            <a:extLst>
              <a:ext uri="{FF2B5EF4-FFF2-40B4-BE49-F238E27FC236}">
                <a16:creationId xmlns:a16="http://schemas.microsoft.com/office/drawing/2014/main" id="{BCBC8925-FCC1-48CD-B790-D0FD75B776E2}"/>
              </a:ext>
            </a:extLst>
          </p:cNvPr>
          <p:cNvSpPr/>
          <p:nvPr/>
        </p:nvSpPr>
        <p:spPr>
          <a:xfrm>
            <a:off x="5355736" y="1593322"/>
            <a:ext cx="157222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7" name="Elipse 886">
            <a:extLst>
              <a:ext uri="{FF2B5EF4-FFF2-40B4-BE49-F238E27FC236}">
                <a16:creationId xmlns:a16="http://schemas.microsoft.com/office/drawing/2014/main" id="{73E30278-CC9E-4F0A-91EA-20B46FC768B5}"/>
              </a:ext>
            </a:extLst>
          </p:cNvPr>
          <p:cNvSpPr/>
          <p:nvPr/>
        </p:nvSpPr>
        <p:spPr>
          <a:xfrm>
            <a:off x="5355736" y="1712221"/>
            <a:ext cx="157222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8" name="Elipse 887">
            <a:extLst>
              <a:ext uri="{FF2B5EF4-FFF2-40B4-BE49-F238E27FC236}">
                <a16:creationId xmlns:a16="http://schemas.microsoft.com/office/drawing/2014/main" id="{F93721C2-9AA1-406E-8D21-A0888660F74E}"/>
              </a:ext>
            </a:extLst>
          </p:cNvPr>
          <p:cNvSpPr/>
          <p:nvPr/>
        </p:nvSpPr>
        <p:spPr>
          <a:xfrm>
            <a:off x="5355736" y="1831120"/>
            <a:ext cx="157222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9" name="Elipse 888">
            <a:extLst>
              <a:ext uri="{FF2B5EF4-FFF2-40B4-BE49-F238E27FC236}">
                <a16:creationId xmlns:a16="http://schemas.microsoft.com/office/drawing/2014/main" id="{654040B3-2185-4609-9B6E-4B98351C23AF}"/>
              </a:ext>
            </a:extLst>
          </p:cNvPr>
          <p:cNvSpPr/>
          <p:nvPr/>
        </p:nvSpPr>
        <p:spPr>
          <a:xfrm>
            <a:off x="5355736" y="1950019"/>
            <a:ext cx="157222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0" name="Elipse 889">
            <a:extLst>
              <a:ext uri="{FF2B5EF4-FFF2-40B4-BE49-F238E27FC236}">
                <a16:creationId xmlns:a16="http://schemas.microsoft.com/office/drawing/2014/main" id="{DA521A4F-FC1C-44E1-A6AD-17D7FF2E413C}"/>
              </a:ext>
            </a:extLst>
          </p:cNvPr>
          <p:cNvSpPr/>
          <p:nvPr/>
        </p:nvSpPr>
        <p:spPr>
          <a:xfrm>
            <a:off x="5355736" y="2068918"/>
            <a:ext cx="157222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1" name="Elipse 890">
            <a:extLst>
              <a:ext uri="{FF2B5EF4-FFF2-40B4-BE49-F238E27FC236}">
                <a16:creationId xmlns:a16="http://schemas.microsoft.com/office/drawing/2014/main" id="{CCA8B810-0478-4328-8073-EC8AAC1300ED}"/>
              </a:ext>
            </a:extLst>
          </p:cNvPr>
          <p:cNvSpPr/>
          <p:nvPr/>
        </p:nvSpPr>
        <p:spPr>
          <a:xfrm>
            <a:off x="5355736" y="2187817"/>
            <a:ext cx="157222" cy="4571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3" name="CaixaDeTexto 892">
            <a:extLst>
              <a:ext uri="{FF2B5EF4-FFF2-40B4-BE49-F238E27FC236}">
                <a16:creationId xmlns:a16="http://schemas.microsoft.com/office/drawing/2014/main" id="{CA7F0337-78CF-438D-AFF0-6E3425C413AA}"/>
              </a:ext>
            </a:extLst>
          </p:cNvPr>
          <p:cNvSpPr txBox="1"/>
          <p:nvPr/>
        </p:nvSpPr>
        <p:spPr>
          <a:xfrm rot="10800000">
            <a:off x="5444172" y="1549378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RD8</a:t>
            </a:r>
          </a:p>
        </p:txBody>
      </p:sp>
      <p:sp>
        <p:nvSpPr>
          <p:cNvPr id="894" name="CaixaDeTexto 893">
            <a:extLst>
              <a:ext uri="{FF2B5EF4-FFF2-40B4-BE49-F238E27FC236}">
                <a16:creationId xmlns:a16="http://schemas.microsoft.com/office/drawing/2014/main" id="{AD79FBDD-4478-4699-93C2-AF5540D4E05C}"/>
              </a:ext>
            </a:extLst>
          </p:cNvPr>
          <p:cNvSpPr txBox="1"/>
          <p:nvPr/>
        </p:nvSpPr>
        <p:spPr>
          <a:xfrm rot="10800000">
            <a:off x="5443455" y="1665601"/>
            <a:ext cx="28974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RD10</a:t>
            </a:r>
          </a:p>
        </p:txBody>
      </p:sp>
      <p:sp>
        <p:nvSpPr>
          <p:cNvPr id="895" name="CaixaDeTexto 894">
            <a:extLst>
              <a:ext uri="{FF2B5EF4-FFF2-40B4-BE49-F238E27FC236}">
                <a16:creationId xmlns:a16="http://schemas.microsoft.com/office/drawing/2014/main" id="{E4E4AA4C-99DE-45AF-B57C-DC43D122E27A}"/>
              </a:ext>
            </a:extLst>
          </p:cNvPr>
          <p:cNvSpPr txBox="1"/>
          <p:nvPr/>
        </p:nvSpPr>
        <p:spPr>
          <a:xfrm rot="10800000">
            <a:off x="5433547" y="1780638"/>
            <a:ext cx="28974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RD0</a:t>
            </a:r>
          </a:p>
        </p:txBody>
      </p:sp>
      <p:sp>
        <p:nvSpPr>
          <p:cNvPr id="896" name="CaixaDeTexto 895">
            <a:extLst>
              <a:ext uri="{FF2B5EF4-FFF2-40B4-BE49-F238E27FC236}">
                <a16:creationId xmlns:a16="http://schemas.microsoft.com/office/drawing/2014/main" id="{7B6D283F-D8A2-4A73-A6B8-B144C6663012}"/>
              </a:ext>
            </a:extLst>
          </p:cNvPr>
          <p:cNvSpPr txBox="1"/>
          <p:nvPr/>
        </p:nvSpPr>
        <p:spPr>
          <a:xfrm rot="10800000">
            <a:off x="5434842" y="1905533"/>
            <a:ext cx="28974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RD1</a:t>
            </a:r>
          </a:p>
        </p:txBody>
      </p:sp>
      <p:sp>
        <p:nvSpPr>
          <p:cNvPr id="897" name="CaixaDeTexto 896">
            <a:extLst>
              <a:ext uri="{FF2B5EF4-FFF2-40B4-BE49-F238E27FC236}">
                <a16:creationId xmlns:a16="http://schemas.microsoft.com/office/drawing/2014/main" id="{2A00A683-11CA-4974-B603-4440C035CA49}"/>
              </a:ext>
            </a:extLst>
          </p:cNvPr>
          <p:cNvSpPr txBox="1"/>
          <p:nvPr/>
        </p:nvSpPr>
        <p:spPr>
          <a:xfrm rot="10800000">
            <a:off x="5437051" y="2022407"/>
            <a:ext cx="28974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RD4</a:t>
            </a:r>
          </a:p>
        </p:txBody>
      </p:sp>
      <p:sp>
        <p:nvSpPr>
          <p:cNvPr id="898" name="CaixaDeTexto 897">
            <a:extLst>
              <a:ext uri="{FF2B5EF4-FFF2-40B4-BE49-F238E27FC236}">
                <a16:creationId xmlns:a16="http://schemas.microsoft.com/office/drawing/2014/main" id="{A6DA932C-B41D-4E8E-843B-13368C72AA9F}"/>
              </a:ext>
            </a:extLst>
          </p:cNvPr>
          <p:cNvSpPr txBox="1"/>
          <p:nvPr/>
        </p:nvSpPr>
        <p:spPr>
          <a:xfrm rot="10800000">
            <a:off x="5437267" y="2140521"/>
            <a:ext cx="28974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RD5</a:t>
            </a:r>
          </a:p>
        </p:txBody>
      </p:sp>
      <p:sp>
        <p:nvSpPr>
          <p:cNvPr id="902" name="Retângulo 901">
            <a:extLst>
              <a:ext uri="{FF2B5EF4-FFF2-40B4-BE49-F238E27FC236}">
                <a16:creationId xmlns:a16="http://schemas.microsoft.com/office/drawing/2014/main" id="{70182A82-DA11-418D-B4DF-47152430DCF1}"/>
              </a:ext>
            </a:extLst>
          </p:cNvPr>
          <p:cNvSpPr/>
          <p:nvPr/>
        </p:nvSpPr>
        <p:spPr>
          <a:xfrm>
            <a:off x="4255206" y="1474603"/>
            <a:ext cx="103033" cy="1039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1" name="Retângulo 910">
            <a:extLst>
              <a:ext uri="{FF2B5EF4-FFF2-40B4-BE49-F238E27FC236}">
                <a16:creationId xmlns:a16="http://schemas.microsoft.com/office/drawing/2014/main" id="{781DEE2A-5591-4A19-884D-A9B03BF0C586}"/>
              </a:ext>
            </a:extLst>
          </p:cNvPr>
          <p:cNvSpPr/>
          <p:nvPr/>
        </p:nvSpPr>
        <p:spPr>
          <a:xfrm>
            <a:off x="6522698" y="5131874"/>
            <a:ext cx="45719" cy="9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14" name="Conector reto 913">
            <a:extLst>
              <a:ext uri="{FF2B5EF4-FFF2-40B4-BE49-F238E27FC236}">
                <a16:creationId xmlns:a16="http://schemas.microsoft.com/office/drawing/2014/main" id="{190179E4-591B-45C1-AAC7-496DF9C073B2}"/>
              </a:ext>
            </a:extLst>
          </p:cNvPr>
          <p:cNvCxnSpPr>
            <a:cxnSpLocks/>
          </p:cNvCxnSpPr>
          <p:nvPr/>
        </p:nvCxnSpPr>
        <p:spPr>
          <a:xfrm flipH="1" flipV="1">
            <a:off x="3810036" y="1491868"/>
            <a:ext cx="0" cy="310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ector reto 915">
            <a:extLst>
              <a:ext uri="{FF2B5EF4-FFF2-40B4-BE49-F238E27FC236}">
                <a16:creationId xmlns:a16="http://schemas.microsoft.com/office/drawing/2014/main" id="{52F900A6-A09A-4A25-B7E5-CE89E13C6675}"/>
              </a:ext>
            </a:extLst>
          </p:cNvPr>
          <p:cNvCxnSpPr>
            <a:cxnSpLocks/>
          </p:cNvCxnSpPr>
          <p:nvPr/>
        </p:nvCxnSpPr>
        <p:spPr>
          <a:xfrm flipH="1" flipV="1">
            <a:off x="3809997" y="1625994"/>
            <a:ext cx="0" cy="310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ector reto 922">
            <a:extLst>
              <a:ext uri="{FF2B5EF4-FFF2-40B4-BE49-F238E27FC236}">
                <a16:creationId xmlns:a16="http://schemas.microsoft.com/office/drawing/2014/main" id="{F1AC0EA1-1D21-4975-B0F2-8EB4D11A834F}"/>
              </a:ext>
            </a:extLst>
          </p:cNvPr>
          <p:cNvCxnSpPr>
            <a:cxnSpLocks/>
          </p:cNvCxnSpPr>
          <p:nvPr/>
        </p:nvCxnSpPr>
        <p:spPr>
          <a:xfrm flipH="1" flipV="1">
            <a:off x="3809093" y="2326332"/>
            <a:ext cx="0" cy="310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ector reto 923">
            <a:extLst>
              <a:ext uri="{FF2B5EF4-FFF2-40B4-BE49-F238E27FC236}">
                <a16:creationId xmlns:a16="http://schemas.microsoft.com/office/drawing/2014/main" id="{438043C4-924A-42C3-BD26-E16355BED736}"/>
              </a:ext>
            </a:extLst>
          </p:cNvPr>
          <p:cNvCxnSpPr>
            <a:cxnSpLocks/>
          </p:cNvCxnSpPr>
          <p:nvPr/>
        </p:nvCxnSpPr>
        <p:spPr>
          <a:xfrm flipH="1" flipV="1">
            <a:off x="3807188" y="2462998"/>
            <a:ext cx="0" cy="310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ector reto 932">
            <a:extLst>
              <a:ext uri="{FF2B5EF4-FFF2-40B4-BE49-F238E27FC236}">
                <a16:creationId xmlns:a16="http://schemas.microsoft.com/office/drawing/2014/main" id="{104332F6-FD53-441A-8282-84E91D2BA58B}"/>
              </a:ext>
            </a:extLst>
          </p:cNvPr>
          <p:cNvCxnSpPr>
            <a:cxnSpLocks/>
          </p:cNvCxnSpPr>
          <p:nvPr/>
        </p:nvCxnSpPr>
        <p:spPr>
          <a:xfrm>
            <a:off x="7749446" y="1612983"/>
            <a:ext cx="0" cy="288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ector reto 929">
            <a:extLst>
              <a:ext uri="{FF2B5EF4-FFF2-40B4-BE49-F238E27FC236}">
                <a16:creationId xmlns:a16="http://schemas.microsoft.com/office/drawing/2014/main" id="{665696B5-2D0B-4512-944D-F5D515038927}"/>
              </a:ext>
            </a:extLst>
          </p:cNvPr>
          <p:cNvCxnSpPr>
            <a:cxnSpLocks/>
          </p:cNvCxnSpPr>
          <p:nvPr/>
        </p:nvCxnSpPr>
        <p:spPr>
          <a:xfrm>
            <a:off x="7749487" y="1482770"/>
            <a:ext cx="0" cy="252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ector reto 934">
            <a:extLst>
              <a:ext uri="{FF2B5EF4-FFF2-40B4-BE49-F238E27FC236}">
                <a16:creationId xmlns:a16="http://schemas.microsoft.com/office/drawing/2014/main" id="{F6F78014-5D2D-4BD3-A605-B283038F22AA}"/>
              </a:ext>
            </a:extLst>
          </p:cNvPr>
          <p:cNvCxnSpPr>
            <a:cxnSpLocks/>
          </p:cNvCxnSpPr>
          <p:nvPr/>
        </p:nvCxnSpPr>
        <p:spPr>
          <a:xfrm>
            <a:off x="7748631" y="2326171"/>
            <a:ext cx="0" cy="288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Conector reto 935">
            <a:extLst>
              <a:ext uri="{FF2B5EF4-FFF2-40B4-BE49-F238E27FC236}">
                <a16:creationId xmlns:a16="http://schemas.microsoft.com/office/drawing/2014/main" id="{39E8F287-6082-4B01-BF8F-59C838527A32}"/>
              </a:ext>
            </a:extLst>
          </p:cNvPr>
          <p:cNvCxnSpPr>
            <a:cxnSpLocks/>
          </p:cNvCxnSpPr>
          <p:nvPr/>
        </p:nvCxnSpPr>
        <p:spPr>
          <a:xfrm>
            <a:off x="7748590" y="2463630"/>
            <a:ext cx="0" cy="288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" name="Fluxograma: Dados Armazenados 938">
            <a:extLst>
              <a:ext uri="{FF2B5EF4-FFF2-40B4-BE49-F238E27FC236}">
                <a16:creationId xmlns:a16="http://schemas.microsoft.com/office/drawing/2014/main" id="{9811B752-3CBD-4AF2-809D-A89F34EF5A35}"/>
              </a:ext>
            </a:extLst>
          </p:cNvPr>
          <p:cNvSpPr/>
          <p:nvPr/>
        </p:nvSpPr>
        <p:spPr>
          <a:xfrm rot="16200000">
            <a:off x="7857075" y="1851517"/>
            <a:ext cx="568832" cy="351925"/>
          </a:xfrm>
          <a:prstGeom prst="flowChartOnlineStora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8" name="Retângulo 937">
            <a:extLst>
              <a:ext uri="{FF2B5EF4-FFF2-40B4-BE49-F238E27FC236}">
                <a16:creationId xmlns:a16="http://schemas.microsoft.com/office/drawing/2014/main" id="{4A1DC3A3-678D-401B-B94F-C81575A48CFE}"/>
              </a:ext>
            </a:extLst>
          </p:cNvPr>
          <p:cNvSpPr/>
          <p:nvPr/>
        </p:nvSpPr>
        <p:spPr>
          <a:xfrm>
            <a:off x="7965529" y="1599480"/>
            <a:ext cx="350306" cy="2672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2" name="Fluxograma: Dados Armazenados 941">
            <a:extLst>
              <a:ext uri="{FF2B5EF4-FFF2-40B4-BE49-F238E27FC236}">
                <a16:creationId xmlns:a16="http://schemas.microsoft.com/office/drawing/2014/main" id="{B00B3C87-0DEA-456B-9C4D-533F9F21C8E1}"/>
              </a:ext>
            </a:extLst>
          </p:cNvPr>
          <p:cNvSpPr/>
          <p:nvPr/>
        </p:nvSpPr>
        <p:spPr>
          <a:xfrm rot="16200000">
            <a:off x="8058093" y="2245670"/>
            <a:ext cx="172331" cy="258049"/>
          </a:xfrm>
          <a:prstGeom prst="flowChartOnlineStora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5" name="Fluxograma: Dados Armazenados 944">
            <a:extLst>
              <a:ext uri="{FF2B5EF4-FFF2-40B4-BE49-F238E27FC236}">
                <a16:creationId xmlns:a16="http://schemas.microsoft.com/office/drawing/2014/main" id="{2E481AF8-FA03-427D-9B11-BEF7C78AA30D}"/>
              </a:ext>
            </a:extLst>
          </p:cNvPr>
          <p:cNvSpPr/>
          <p:nvPr/>
        </p:nvSpPr>
        <p:spPr>
          <a:xfrm rot="5400000">
            <a:off x="7857357" y="1273910"/>
            <a:ext cx="568832" cy="351925"/>
          </a:xfrm>
          <a:prstGeom prst="flowChartOnlineStora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1" name="Arco 940">
            <a:extLst>
              <a:ext uri="{FF2B5EF4-FFF2-40B4-BE49-F238E27FC236}">
                <a16:creationId xmlns:a16="http://schemas.microsoft.com/office/drawing/2014/main" id="{77831343-87C7-4537-8F14-057705979D22}"/>
              </a:ext>
            </a:extLst>
          </p:cNvPr>
          <p:cNvSpPr/>
          <p:nvPr/>
        </p:nvSpPr>
        <p:spPr>
          <a:xfrm rot="8100000">
            <a:off x="7893987" y="814127"/>
            <a:ext cx="496581" cy="496800"/>
          </a:xfrm>
          <a:prstGeom prst="arc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9" name="Conector reto 948">
            <a:extLst>
              <a:ext uri="{FF2B5EF4-FFF2-40B4-BE49-F238E27FC236}">
                <a16:creationId xmlns:a16="http://schemas.microsoft.com/office/drawing/2014/main" id="{6F17C57E-FF4B-4F63-A760-02855BF857DF}"/>
              </a:ext>
            </a:extLst>
          </p:cNvPr>
          <p:cNvCxnSpPr>
            <a:cxnSpLocks/>
          </p:cNvCxnSpPr>
          <p:nvPr/>
        </p:nvCxnSpPr>
        <p:spPr>
          <a:xfrm flipV="1">
            <a:off x="7962256" y="2027479"/>
            <a:ext cx="363566" cy="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Conector reto 950">
            <a:extLst>
              <a:ext uri="{FF2B5EF4-FFF2-40B4-BE49-F238E27FC236}">
                <a16:creationId xmlns:a16="http://schemas.microsoft.com/office/drawing/2014/main" id="{788FE598-E14D-4A26-8196-7AC379E83627}"/>
              </a:ext>
            </a:extLst>
          </p:cNvPr>
          <p:cNvCxnSpPr>
            <a:cxnSpLocks/>
          </p:cNvCxnSpPr>
          <p:nvPr/>
        </p:nvCxnSpPr>
        <p:spPr>
          <a:xfrm flipV="1">
            <a:off x="7962256" y="1998925"/>
            <a:ext cx="363566" cy="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Conector reto 951">
            <a:extLst>
              <a:ext uri="{FF2B5EF4-FFF2-40B4-BE49-F238E27FC236}">
                <a16:creationId xmlns:a16="http://schemas.microsoft.com/office/drawing/2014/main" id="{64281BD1-FD97-4109-8B5A-CB72D05F9EC6}"/>
              </a:ext>
            </a:extLst>
          </p:cNvPr>
          <p:cNvCxnSpPr>
            <a:cxnSpLocks/>
          </p:cNvCxnSpPr>
          <p:nvPr/>
        </p:nvCxnSpPr>
        <p:spPr>
          <a:xfrm flipV="1">
            <a:off x="7962256" y="1970372"/>
            <a:ext cx="363566" cy="1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Retângulo 949">
            <a:extLst>
              <a:ext uri="{FF2B5EF4-FFF2-40B4-BE49-F238E27FC236}">
                <a16:creationId xmlns:a16="http://schemas.microsoft.com/office/drawing/2014/main" id="{E17B7DA0-17B1-4CA0-AC65-1E3D43F07825}"/>
              </a:ext>
            </a:extLst>
          </p:cNvPr>
          <p:cNvSpPr/>
          <p:nvPr/>
        </p:nvSpPr>
        <p:spPr>
          <a:xfrm>
            <a:off x="7653467" y="5499345"/>
            <a:ext cx="360000" cy="5400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6" name="Conector reto 955">
            <a:extLst>
              <a:ext uri="{FF2B5EF4-FFF2-40B4-BE49-F238E27FC236}">
                <a16:creationId xmlns:a16="http://schemas.microsoft.com/office/drawing/2014/main" id="{BCCB8919-60C1-40C9-AA0C-4168906E9F19}"/>
              </a:ext>
            </a:extLst>
          </p:cNvPr>
          <p:cNvCxnSpPr>
            <a:cxnSpLocks/>
          </p:cNvCxnSpPr>
          <p:nvPr/>
        </p:nvCxnSpPr>
        <p:spPr>
          <a:xfrm flipV="1">
            <a:off x="7655081" y="5919664"/>
            <a:ext cx="357312" cy="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tângulo 284">
            <a:extLst>
              <a:ext uri="{FF2B5EF4-FFF2-40B4-BE49-F238E27FC236}">
                <a16:creationId xmlns:a16="http://schemas.microsoft.com/office/drawing/2014/main" id="{ACDAF7F1-81D8-4BA0-9C94-B261E50CB0E0}"/>
              </a:ext>
            </a:extLst>
          </p:cNvPr>
          <p:cNvSpPr/>
          <p:nvPr/>
        </p:nvSpPr>
        <p:spPr>
          <a:xfrm>
            <a:off x="5772674" y="616874"/>
            <a:ext cx="396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3" name="Conector reto 612">
            <a:extLst>
              <a:ext uri="{FF2B5EF4-FFF2-40B4-BE49-F238E27FC236}">
                <a16:creationId xmlns:a16="http://schemas.microsoft.com/office/drawing/2014/main" id="{6DD289A6-7A1A-4E0B-8714-EE414813AF38}"/>
              </a:ext>
            </a:extLst>
          </p:cNvPr>
          <p:cNvCxnSpPr>
            <a:cxnSpLocks/>
          </p:cNvCxnSpPr>
          <p:nvPr/>
        </p:nvCxnSpPr>
        <p:spPr>
          <a:xfrm>
            <a:off x="5767987" y="1050578"/>
            <a:ext cx="40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028A13B-6C35-4C1C-B26C-556FE19DB18E}"/>
              </a:ext>
            </a:extLst>
          </p:cNvPr>
          <p:cNvCxnSpPr>
            <a:cxnSpLocks/>
          </p:cNvCxnSpPr>
          <p:nvPr/>
        </p:nvCxnSpPr>
        <p:spPr>
          <a:xfrm>
            <a:off x="6809613" y="1393005"/>
            <a:ext cx="828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ector reto 616">
            <a:extLst>
              <a:ext uri="{FF2B5EF4-FFF2-40B4-BE49-F238E27FC236}">
                <a16:creationId xmlns:a16="http://schemas.microsoft.com/office/drawing/2014/main" id="{D5641D80-1A0A-4579-9E78-08AC098EC398}"/>
              </a:ext>
            </a:extLst>
          </p:cNvPr>
          <p:cNvCxnSpPr>
            <a:cxnSpLocks/>
          </p:cNvCxnSpPr>
          <p:nvPr/>
        </p:nvCxnSpPr>
        <p:spPr>
          <a:xfrm flipH="1">
            <a:off x="6886066" y="1393541"/>
            <a:ext cx="0" cy="6444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ector reto 617">
            <a:extLst>
              <a:ext uri="{FF2B5EF4-FFF2-40B4-BE49-F238E27FC236}">
                <a16:creationId xmlns:a16="http://schemas.microsoft.com/office/drawing/2014/main" id="{1815234B-A1EA-4A54-9A83-A6B15B9CC10F}"/>
              </a:ext>
            </a:extLst>
          </p:cNvPr>
          <p:cNvCxnSpPr>
            <a:cxnSpLocks/>
          </p:cNvCxnSpPr>
          <p:nvPr/>
        </p:nvCxnSpPr>
        <p:spPr>
          <a:xfrm>
            <a:off x="6809613" y="2037097"/>
            <a:ext cx="796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EDEF969-0065-43AA-8909-F915249A6479}"/>
              </a:ext>
            </a:extLst>
          </p:cNvPr>
          <p:cNvCxnSpPr>
            <a:cxnSpLocks/>
          </p:cNvCxnSpPr>
          <p:nvPr/>
        </p:nvCxnSpPr>
        <p:spPr>
          <a:xfrm flipH="1">
            <a:off x="7229434" y="1637747"/>
            <a:ext cx="450000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ector reto 620">
            <a:extLst>
              <a:ext uri="{FF2B5EF4-FFF2-40B4-BE49-F238E27FC236}">
                <a16:creationId xmlns:a16="http://schemas.microsoft.com/office/drawing/2014/main" id="{5262F39F-B2E5-442A-A11E-03AC736D351E}"/>
              </a:ext>
            </a:extLst>
          </p:cNvPr>
          <p:cNvCxnSpPr>
            <a:cxnSpLocks/>
          </p:cNvCxnSpPr>
          <p:nvPr/>
        </p:nvCxnSpPr>
        <p:spPr>
          <a:xfrm flipH="1">
            <a:off x="6807519" y="2126176"/>
            <a:ext cx="112229" cy="1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ector reto 624">
            <a:extLst>
              <a:ext uri="{FF2B5EF4-FFF2-40B4-BE49-F238E27FC236}">
                <a16:creationId xmlns:a16="http://schemas.microsoft.com/office/drawing/2014/main" id="{E7EB1D13-3805-45F4-AE02-1A4CB7033FE5}"/>
              </a:ext>
            </a:extLst>
          </p:cNvPr>
          <p:cNvCxnSpPr>
            <a:cxnSpLocks/>
          </p:cNvCxnSpPr>
          <p:nvPr/>
        </p:nvCxnSpPr>
        <p:spPr>
          <a:xfrm>
            <a:off x="6919748" y="1488466"/>
            <a:ext cx="0" cy="641806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ector reto 626">
            <a:extLst>
              <a:ext uri="{FF2B5EF4-FFF2-40B4-BE49-F238E27FC236}">
                <a16:creationId xmlns:a16="http://schemas.microsoft.com/office/drawing/2014/main" id="{C2E10A5F-E3E9-4640-8713-ABC7B9F611A9}"/>
              </a:ext>
            </a:extLst>
          </p:cNvPr>
          <p:cNvCxnSpPr>
            <a:cxnSpLocks/>
          </p:cNvCxnSpPr>
          <p:nvPr/>
        </p:nvCxnSpPr>
        <p:spPr>
          <a:xfrm flipH="1">
            <a:off x="6914909" y="1488466"/>
            <a:ext cx="320400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ector reto 628">
            <a:extLst>
              <a:ext uri="{FF2B5EF4-FFF2-40B4-BE49-F238E27FC236}">
                <a16:creationId xmlns:a16="http://schemas.microsoft.com/office/drawing/2014/main" id="{4068155A-D1C8-48EF-AD78-6FB46D8A7EFE}"/>
              </a:ext>
            </a:extLst>
          </p:cNvPr>
          <p:cNvCxnSpPr>
            <a:cxnSpLocks/>
          </p:cNvCxnSpPr>
          <p:nvPr/>
        </p:nvCxnSpPr>
        <p:spPr>
          <a:xfrm flipV="1">
            <a:off x="7229434" y="1488466"/>
            <a:ext cx="0" cy="155666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ector reto 633">
            <a:extLst>
              <a:ext uri="{FF2B5EF4-FFF2-40B4-BE49-F238E27FC236}">
                <a16:creationId xmlns:a16="http://schemas.microsoft.com/office/drawing/2014/main" id="{632B67A1-7F9A-40E6-9CF9-7ED2AE4A0B31}"/>
              </a:ext>
            </a:extLst>
          </p:cNvPr>
          <p:cNvCxnSpPr>
            <a:cxnSpLocks/>
          </p:cNvCxnSpPr>
          <p:nvPr/>
        </p:nvCxnSpPr>
        <p:spPr>
          <a:xfrm flipH="1">
            <a:off x="7421015" y="2475668"/>
            <a:ext cx="257332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ector reto 635">
            <a:extLst>
              <a:ext uri="{FF2B5EF4-FFF2-40B4-BE49-F238E27FC236}">
                <a16:creationId xmlns:a16="http://schemas.microsoft.com/office/drawing/2014/main" id="{3074AE4A-0049-4DEB-8EF2-6507E0BC51FE}"/>
              </a:ext>
            </a:extLst>
          </p:cNvPr>
          <p:cNvCxnSpPr>
            <a:cxnSpLocks/>
          </p:cNvCxnSpPr>
          <p:nvPr/>
        </p:nvCxnSpPr>
        <p:spPr>
          <a:xfrm flipV="1">
            <a:off x="7421015" y="1635842"/>
            <a:ext cx="0" cy="84600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D46A716A-CC8F-4ACB-9DEC-15F11905D8CD}"/>
              </a:ext>
            </a:extLst>
          </p:cNvPr>
          <p:cNvSpPr/>
          <p:nvPr/>
        </p:nvSpPr>
        <p:spPr>
          <a:xfrm>
            <a:off x="7412214" y="1629184"/>
            <a:ext cx="18000" cy="18000"/>
          </a:xfrm>
          <a:prstGeom prst="ellipse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5" name="Conector reto 614">
            <a:extLst>
              <a:ext uri="{FF2B5EF4-FFF2-40B4-BE49-F238E27FC236}">
                <a16:creationId xmlns:a16="http://schemas.microsoft.com/office/drawing/2014/main" id="{5A5D69BE-ADFA-4968-81DA-CD03AEE67F52}"/>
              </a:ext>
            </a:extLst>
          </p:cNvPr>
          <p:cNvCxnSpPr>
            <a:cxnSpLocks/>
          </p:cNvCxnSpPr>
          <p:nvPr/>
        </p:nvCxnSpPr>
        <p:spPr>
          <a:xfrm>
            <a:off x="7483638" y="4634245"/>
            <a:ext cx="0" cy="10097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6" name="Elipse 615">
            <a:extLst>
              <a:ext uri="{FF2B5EF4-FFF2-40B4-BE49-F238E27FC236}">
                <a16:creationId xmlns:a16="http://schemas.microsoft.com/office/drawing/2014/main" id="{71894823-5752-41F2-A49D-FB80287C339C}"/>
              </a:ext>
            </a:extLst>
          </p:cNvPr>
          <p:cNvSpPr/>
          <p:nvPr/>
        </p:nvSpPr>
        <p:spPr>
          <a:xfrm>
            <a:off x="7761625" y="4309186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9" name="Elipse 618">
            <a:extLst>
              <a:ext uri="{FF2B5EF4-FFF2-40B4-BE49-F238E27FC236}">
                <a16:creationId xmlns:a16="http://schemas.microsoft.com/office/drawing/2014/main" id="{30553AA3-2CEF-4A5A-94B8-82B121582561}"/>
              </a:ext>
            </a:extLst>
          </p:cNvPr>
          <p:cNvSpPr/>
          <p:nvPr/>
        </p:nvSpPr>
        <p:spPr>
          <a:xfrm>
            <a:off x="4150233" y="2479830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0" name="Conector reto 619">
            <a:extLst>
              <a:ext uri="{FF2B5EF4-FFF2-40B4-BE49-F238E27FC236}">
                <a16:creationId xmlns:a16="http://schemas.microsoft.com/office/drawing/2014/main" id="{AB6A385C-FCD5-4F3A-8379-653FAF4FE435}"/>
              </a:ext>
            </a:extLst>
          </p:cNvPr>
          <p:cNvCxnSpPr>
            <a:cxnSpLocks/>
          </p:cNvCxnSpPr>
          <p:nvPr/>
        </p:nvCxnSpPr>
        <p:spPr>
          <a:xfrm flipH="1">
            <a:off x="6562363" y="3823230"/>
            <a:ext cx="1013338" cy="12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Conector reto 621">
            <a:extLst>
              <a:ext uri="{FF2B5EF4-FFF2-40B4-BE49-F238E27FC236}">
                <a16:creationId xmlns:a16="http://schemas.microsoft.com/office/drawing/2014/main" id="{4F6E2A52-7AE4-47E8-A759-83A96B37723C}"/>
              </a:ext>
            </a:extLst>
          </p:cNvPr>
          <p:cNvCxnSpPr>
            <a:cxnSpLocks/>
          </p:cNvCxnSpPr>
          <p:nvPr/>
        </p:nvCxnSpPr>
        <p:spPr>
          <a:xfrm flipV="1">
            <a:off x="7566674" y="3823232"/>
            <a:ext cx="5168" cy="19429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Conector reto 623">
            <a:extLst>
              <a:ext uri="{FF2B5EF4-FFF2-40B4-BE49-F238E27FC236}">
                <a16:creationId xmlns:a16="http://schemas.microsoft.com/office/drawing/2014/main" id="{E7C03591-5E36-45DF-A34A-51BBB9E56745}"/>
              </a:ext>
            </a:extLst>
          </p:cNvPr>
          <p:cNvCxnSpPr>
            <a:cxnSpLocks/>
          </p:cNvCxnSpPr>
          <p:nvPr/>
        </p:nvCxnSpPr>
        <p:spPr>
          <a:xfrm flipH="1" flipV="1">
            <a:off x="6562364" y="3944397"/>
            <a:ext cx="9193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Elipse 627">
            <a:extLst>
              <a:ext uri="{FF2B5EF4-FFF2-40B4-BE49-F238E27FC236}">
                <a16:creationId xmlns:a16="http://schemas.microsoft.com/office/drawing/2014/main" id="{95D15395-BA65-4463-9009-136BFC8DA9B8}"/>
              </a:ext>
            </a:extLst>
          </p:cNvPr>
          <p:cNvSpPr/>
          <p:nvPr/>
        </p:nvSpPr>
        <p:spPr>
          <a:xfrm>
            <a:off x="7476363" y="393525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0" name="Conector reto 629">
            <a:extLst>
              <a:ext uri="{FF2B5EF4-FFF2-40B4-BE49-F238E27FC236}">
                <a16:creationId xmlns:a16="http://schemas.microsoft.com/office/drawing/2014/main" id="{CFBB2B51-0064-4CEF-82D1-FACACCF9713A}"/>
              </a:ext>
            </a:extLst>
          </p:cNvPr>
          <p:cNvCxnSpPr>
            <a:cxnSpLocks/>
          </p:cNvCxnSpPr>
          <p:nvPr/>
        </p:nvCxnSpPr>
        <p:spPr>
          <a:xfrm flipH="1">
            <a:off x="5157067" y="1675653"/>
            <a:ext cx="136800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Conector reto 631">
            <a:extLst>
              <a:ext uri="{FF2B5EF4-FFF2-40B4-BE49-F238E27FC236}">
                <a16:creationId xmlns:a16="http://schemas.microsoft.com/office/drawing/2014/main" id="{908C04EA-7F77-4E97-B993-217BADCED98B}"/>
              </a:ext>
            </a:extLst>
          </p:cNvPr>
          <p:cNvCxnSpPr>
            <a:cxnSpLocks/>
          </p:cNvCxnSpPr>
          <p:nvPr/>
        </p:nvCxnSpPr>
        <p:spPr>
          <a:xfrm flipH="1" flipV="1">
            <a:off x="6765890" y="3212976"/>
            <a:ext cx="1129" cy="96480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Conector reto 632">
            <a:extLst>
              <a:ext uri="{FF2B5EF4-FFF2-40B4-BE49-F238E27FC236}">
                <a16:creationId xmlns:a16="http://schemas.microsoft.com/office/drawing/2014/main" id="{C81BD281-0C9A-47AC-9DD8-DECFB46CD4D7}"/>
              </a:ext>
            </a:extLst>
          </p:cNvPr>
          <p:cNvCxnSpPr>
            <a:cxnSpLocks/>
          </p:cNvCxnSpPr>
          <p:nvPr/>
        </p:nvCxnSpPr>
        <p:spPr>
          <a:xfrm flipH="1">
            <a:off x="6557222" y="4170273"/>
            <a:ext cx="216000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Conector reto 636">
            <a:extLst>
              <a:ext uri="{FF2B5EF4-FFF2-40B4-BE49-F238E27FC236}">
                <a16:creationId xmlns:a16="http://schemas.microsoft.com/office/drawing/2014/main" id="{7A1B994E-208E-49E6-A2E9-8E2C16AF9E5A}"/>
              </a:ext>
            </a:extLst>
          </p:cNvPr>
          <p:cNvCxnSpPr>
            <a:cxnSpLocks/>
          </p:cNvCxnSpPr>
          <p:nvPr/>
        </p:nvCxnSpPr>
        <p:spPr>
          <a:xfrm flipH="1">
            <a:off x="5290417" y="3216787"/>
            <a:ext cx="1476000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Conector reto 638">
            <a:extLst>
              <a:ext uri="{FF2B5EF4-FFF2-40B4-BE49-F238E27FC236}">
                <a16:creationId xmlns:a16="http://schemas.microsoft.com/office/drawing/2014/main" id="{6C895F0A-9D29-4728-91B9-4940327F9B7D}"/>
              </a:ext>
            </a:extLst>
          </p:cNvPr>
          <p:cNvCxnSpPr>
            <a:cxnSpLocks/>
          </p:cNvCxnSpPr>
          <p:nvPr/>
        </p:nvCxnSpPr>
        <p:spPr>
          <a:xfrm flipH="1">
            <a:off x="5158972" y="1584879"/>
            <a:ext cx="166925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Conector reto 639">
            <a:extLst>
              <a:ext uri="{FF2B5EF4-FFF2-40B4-BE49-F238E27FC236}">
                <a16:creationId xmlns:a16="http://schemas.microsoft.com/office/drawing/2014/main" id="{264448D8-3C81-4EB7-8F84-1F8888B17D67}"/>
              </a:ext>
            </a:extLst>
          </p:cNvPr>
          <p:cNvCxnSpPr>
            <a:cxnSpLocks/>
          </p:cNvCxnSpPr>
          <p:nvPr/>
        </p:nvCxnSpPr>
        <p:spPr>
          <a:xfrm flipV="1">
            <a:off x="5325897" y="1579986"/>
            <a:ext cx="0" cy="160560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Conector reto 643">
            <a:extLst>
              <a:ext uri="{FF2B5EF4-FFF2-40B4-BE49-F238E27FC236}">
                <a16:creationId xmlns:a16="http://schemas.microsoft.com/office/drawing/2014/main" id="{D1F1AC56-6FBD-4459-A84C-BFD1B233B7DF}"/>
              </a:ext>
            </a:extLst>
          </p:cNvPr>
          <p:cNvCxnSpPr>
            <a:cxnSpLocks/>
          </p:cNvCxnSpPr>
          <p:nvPr/>
        </p:nvCxnSpPr>
        <p:spPr>
          <a:xfrm flipH="1">
            <a:off x="5325897" y="3179138"/>
            <a:ext cx="1483200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Conector reto 644">
            <a:extLst>
              <a:ext uri="{FF2B5EF4-FFF2-40B4-BE49-F238E27FC236}">
                <a16:creationId xmlns:a16="http://schemas.microsoft.com/office/drawing/2014/main" id="{2236A5B5-D973-4EDF-B5A8-9A81E52963D9}"/>
              </a:ext>
            </a:extLst>
          </p:cNvPr>
          <p:cNvCxnSpPr>
            <a:cxnSpLocks/>
          </p:cNvCxnSpPr>
          <p:nvPr/>
        </p:nvCxnSpPr>
        <p:spPr>
          <a:xfrm flipV="1">
            <a:off x="6807519" y="3179138"/>
            <a:ext cx="0" cy="883077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Conector reto 645">
            <a:extLst>
              <a:ext uri="{FF2B5EF4-FFF2-40B4-BE49-F238E27FC236}">
                <a16:creationId xmlns:a16="http://schemas.microsoft.com/office/drawing/2014/main" id="{F4178F38-6F81-4FA6-A92E-2BEA79ACB74F}"/>
              </a:ext>
            </a:extLst>
          </p:cNvPr>
          <p:cNvCxnSpPr>
            <a:cxnSpLocks/>
          </p:cNvCxnSpPr>
          <p:nvPr/>
        </p:nvCxnSpPr>
        <p:spPr>
          <a:xfrm flipH="1" flipV="1">
            <a:off x="6557223" y="4056500"/>
            <a:ext cx="250296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9" name="Conector reto 648">
            <a:extLst>
              <a:ext uri="{FF2B5EF4-FFF2-40B4-BE49-F238E27FC236}">
                <a16:creationId xmlns:a16="http://schemas.microsoft.com/office/drawing/2014/main" id="{A14B0349-09FA-4EF8-AA88-A4A12B9FA0C8}"/>
              </a:ext>
            </a:extLst>
          </p:cNvPr>
          <p:cNvCxnSpPr>
            <a:cxnSpLocks/>
          </p:cNvCxnSpPr>
          <p:nvPr/>
        </p:nvCxnSpPr>
        <p:spPr>
          <a:xfrm flipV="1">
            <a:off x="5286977" y="1672656"/>
            <a:ext cx="978" cy="155160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1" name="Conector reto 650">
            <a:extLst>
              <a:ext uri="{FF2B5EF4-FFF2-40B4-BE49-F238E27FC236}">
                <a16:creationId xmlns:a16="http://schemas.microsoft.com/office/drawing/2014/main" id="{64FA7C00-5296-472A-A7BB-A0086798ECF7}"/>
              </a:ext>
            </a:extLst>
          </p:cNvPr>
          <p:cNvCxnSpPr>
            <a:cxnSpLocks/>
          </p:cNvCxnSpPr>
          <p:nvPr/>
        </p:nvCxnSpPr>
        <p:spPr>
          <a:xfrm flipV="1">
            <a:off x="5249035" y="1771116"/>
            <a:ext cx="0" cy="148680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Conector reto 659">
            <a:extLst>
              <a:ext uri="{FF2B5EF4-FFF2-40B4-BE49-F238E27FC236}">
                <a16:creationId xmlns:a16="http://schemas.microsoft.com/office/drawing/2014/main" id="{89DC714D-A7BF-4768-931E-242FF7336DBF}"/>
              </a:ext>
            </a:extLst>
          </p:cNvPr>
          <p:cNvCxnSpPr>
            <a:cxnSpLocks/>
          </p:cNvCxnSpPr>
          <p:nvPr/>
        </p:nvCxnSpPr>
        <p:spPr>
          <a:xfrm flipH="1">
            <a:off x="5157067" y="1771117"/>
            <a:ext cx="97200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Conector reto 661">
            <a:extLst>
              <a:ext uri="{FF2B5EF4-FFF2-40B4-BE49-F238E27FC236}">
                <a16:creationId xmlns:a16="http://schemas.microsoft.com/office/drawing/2014/main" id="{3B60945F-599C-4E01-8848-BB182DF460C4}"/>
              </a:ext>
            </a:extLst>
          </p:cNvPr>
          <p:cNvCxnSpPr>
            <a:cxnSpLocks/>
          </p:cNvCxnSpPr>
          <p:nvPr/>
        </p:nvCxnSpPr>
        <p:spPr>
          <a:xfrm flipH="1">
            <a:off x="6557224" y="3595490"/>
            <a:ext cx="171283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Conector reto 664">
            <a:extLst>
              <a:ext uri="{FF2B5EF4-FFF2-40B4-BE49-F238E27FC236}">
                <a16:creationId xmlns:a16="http://schemas.microsoft.com/office/drawing/2014/main" id="{5D631F9F-3BD0-4125-A697-A78F0BDFF5DE}"/>
              </a:ext>
            </a:extLst>
          </p:cNvPr>
          <p:cNvCxnSpPr>
            <a:cxnSpLocks/>
          </p:cNvCxnSpPr>
          <p:nvPr/>
        </p:nvCxnSpPr>
        <p:spPr>
          <a:xfrm flipH="1">
            <a:off x="5252715" y="3251130"/>
            <a:ext cx="1475792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6" name="Conector reto 665">
            <a:extLst>
              <a:ext uri="{FF2B5EF4-FFF2-40B4-BE49-F238E27FC236}">
                <a16:creationId xmlns:a16="http://schemas.microsoft.com/office/drawing/2014/main" id="{FBCA5E98-E50F-49BE-8124-7F2B70CE71EB}"/>
              </a:ext>
            </a:extLst>
          </p:cNvPr>
          <p:cNvCxnSpPr>
            <a:cxnSpLocks/>
          </p:cNvCxnSpPr>
          <p:nvPr/>
        </p:nvCxnSpPr>
        <p:spPr>
          <a:xfrm flipH="1" flipV="1">
            <a:off x="6722082" y="3251130"/>
            <a:ext cx="0" cy="34965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Conector reto 672">
            <a:extLst>
              <a:ext uri="{FF2B5EF4-FFF2-40B4-BE49-F238E27FC236}">
                <a16:creationId xmlns:a16="http://schemas.microsoft.com/office/drawing/2014/main" id="{49C042FC-ED90-4B63-988B-CB61D2D1F8BA}"/>
              </a:ext>
            </a:extLst>
          </p:cNvPr>
          <p:cNvCxnSpPr>
            <a:cxnSpLocks/>
          </p:cNvCxnSpPr>
          <p:nvPr/>
        </p:nvCxnSpPr>
        <p:spPr>
          <a:xfrm flipH="1">
            <a:off x="5157396" y="2597299"/>
            <a:ext cx="57600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Conector reto 673">
            <a:extLst>
              <a:ext uri="{FF2B5EF4-FFF2-40B4-BE49-F238E27FC236}">
                <a16:creationId xmlns:a16="http://schemas.microsoft.com/office/drawing/2014/main" id="{9907B6CF-BC79-48EB-934B-F8017EE4C7FE}"/>
              </a:ext>
            </a:extLst>
          </p:cNvPr>
          <p:cNvCxnSpPr>
            <a:cxnSpLocks/>
          </p:cNvCxnSpPr>
          <p:nvPr/>
        </p:nvCxnSpPr>
        <p:spPr>
          <a:xfrm flipH="1" flipV="1">
            <a:off x="5211093" y="2593490"/>
            <a:ext cx="0" cy="701887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Conector reto 684">
            <a:extLst>
              <a:ext uri="{FF2B5EF4-FFF2-40B4-BE49-F238E27FC236}">
                <a16:creationId xmlns:a16="http://schemas.microsoft.com/office/drawing/2014/main" id="{7689F3B3-5578-48EC-BA84-B9EE81203A29}"/>
              </a:ext>
            </a:extLst>
          </p:cNvPr>
          <p:cNvCxnSpPr>
            <a:cxnSpLocks/>
          </p:cNvCxnSpPr>
          <p:nvPr/>
        </p:nvCxnSpPr>
        <p:spPr>
          <a:xfrm flipH="1">
            <a:off x="5205369" y="3287704"/>
            <a:ext cx="1482920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Conector reto 688">
            <a:extLst>
              <a:ext uri="{FF2B5EF4-FFF2-40B4-BE49-F238E27FC236}">
                <a16:creationId xmlns:a16="http://schemas.microsoft.com/office/drawing/2014/main" id="{0447D99B-9F90-4E37-BB6A-2712DFAEDE96}"/>
              </a:ext>
            </a:extLst>
          </p:cNvPr>
          <p:cNvCxnSpPr>
            <a:cxnSpLocks/>
          </p:cNvCxnSpPr>
          <p:nvPr/>
        </p:nvCxnSpPr>
        <p:spPr>
          <a:xfrm flipH="1">
            <a:off x="6561170" y="3711695"/>
            <a:ext cx="133200" cy="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Conector reto 693">
            <a:extLst>
              <a:ext uri="{FF2B5EF4-FFF2-40B4-BE49-F238E27FC236}">
                <a16:creationId xmlns:a16="http://schemas.microsoft.com/office/drawing/2014/main" id="{3E5E2AFB-D2A1-40AB-8CCD-5D27F8E9BBFD}"/>
              </a:ext>
            </a:extLst>
          </p:cNvPr>
          <p:cNvCxnSpPr>
            <a:cxnSpLocks/>
          </p:cNvCxnSpPr>
          <p:nvPr/>
        </p:nvCxnSpPr>
        <p:spPr>
          <a:xfrm flipV="1">
            <a:off x="6688289" y="3281989"/>
            <a:ext cx="834" cy="432000"/>
          </a:xfrm>
          <a:prstGeom prst="line">
            <a:avLst/>
          </a:prstGeom>
          <a:ln w="12700">
            <a:solidFill>
              <a:srgbClr val="B000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6" name="Elipse 695">
            <a:extLst>
              <a:ext uri="{FF2B5EF4-FFF2-40B4-BE49-F238E27FC236}">
                <a16:creationId xmlns:a16="http://schemas.microsoft.com/office/drawing/2014/main" id="{94D176D4-5E29-41F7-8A92-169F8186B94A}"/>
              </a:ext>
            </a:extLst>
          </p:cNvPr>
          <p:cNvSpPr/>
          <p:nvPr/>
        </p:nvSpPr>
        <p:spPr>
          <a:xfrm>
            <a:off x="6552053" y="3584569"/>
            <a:ext cx="18000" cy="18000"/>
          </a:xfrm>
          <a:prstGeom prst="ellipse">
            <a:avLst/>
          </a:prstGeom>
          <a:solidFill>
            <a:srgbClr val="893BC3"/>
          </a:solidFill>
          <a:ln>
            <a:solidFill>
              <a:srgbClr val="B0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7" name="Elipse 696">
            <a:extLst>
              <a:ext uri="{FF2B5EF4-FFF2-40B4-BE49-F238E27FC236}">
                <a16:creationId xmlns:a16="http://schemas.microsoft.com/office/drawing/2014/main" id="{DF87BDAB-7183-4AC8-9A76-B98A0C81CF43}"/>
              </a:ext>
            </a:extLst>
          </p:cNvPr>
          <p:cNvSpPr/>
          <p:nvPr/>
        </p:nvSpPr>
        <p:spPr>
          <a:xfrm>
            <a:off x="6553878" y="3701491"/>
            <a:ext cx="18000" cy="18000"/>
          </a:xfrm>
          <a:prstGeom prst="ellipse">
            <a:avLst/>
          </a:prstGeom>
          <a:solidFill>
            <a:srgbClr val="893BC3"/>
          </a:solidFill>
          <a:ln>
            <a:solidFill>
              <a:srgbClr val="B0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8" name="Elipse 697">
            <a:extLst>
              <a:ext uri="{FF2B5EF4-FFF2-40B4-BE49-F238E27FC236}">
                <a16:creationId xmlns:a16="http://schemas.microsoft.com/office/drawing/2014/main" id="{561976B9-D024-43EC-B798-9A6F7CE56B98}"/>
              </a:ext>
            </a:extLst>
          </p:cNvPr>
          <p:cNvSpPr/>
          <p:nvPr/>
        </p:nvSpPr>
        <p:spPr>
          <a:xfrm>
            <a:off x="6553869" y="3816785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9" name="Elipse 698">
            <a:extLst>
              <a:ext uri="{FF2B5EF4-FFF2-40B4-BE49-F238E27FC236}">
                <a16:creationId xmlns:a16="http://schemas.microsoft.com/office/drawing/2014/main" id="{AD88D994-041B-4AE5-BF5B-3F4E9EB249B4}"/>
              </a:ext>
            </a:extLst>
          </p:cNvPr>
          <p:cNvSpPr/>
          <p:nvPr/>
        </p:nvSpPr>
        <p:spPr>
          <a:xfrm>
            <a:off x="6552059" y="393002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0" name="Elipse 699">
            <a:extLst>
              <a:ext uri="{FF2B5EF4-FFF2-40B4-BE49-F238E27FC236}">
                <a16:creationId xmlns:a16="http://schemas.microsoft.com/office/drawing/2014/main" id="{BFF6D7E2-2CE1-4935-B854-125C73D36AD9}"/>
              </a:ext>
            </a:extLst>
          </p:cNvPr>
          <p:cNvSpPr/>
          <p:nvPr/>
        </p:nvSpPr>
        <p:spPr>
          <a:xfrm>
            <a:off x="6553884" y="4046947"/>
            <a:ext cx="18000" cy="18000"/>
          </a:xfrm>
          <a:prstGeom prst="ellipse">
            <a:avLst/>
          </a:prstGeom>
          <a:solidFill>
            <a:srgbClr val="893BC3"/>
          </a:solidFill>
          <a:ln>
            <a:solidFill>
              <a:srgbClr val="B0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1" name="Elipse 720">
            <a:extLst>
              <a:ext uri="{FF2B5EF4-FFF2-40B4-BE49-F238E27FC236}">
                <a16:creationId xmlns:a16="http://schemas.microsoft.com/office/drawing/2014/main" id="{A97171C6-40D2-4AC3-9D3C-5C4CC736AFFC}"/>
              </a:ext>
            </a:extLst>
          </p:cNvPr>
          <p:cNvSpPr/>
          <p:nvPr/>
        </p:nvSpPr>
        <p:spPr>
          <a:xfrm>
            <a:off x="6553875" y="4162241"/>
            <a:ext cx="18000" cy="18000"/>
          </a:xfrm>
          <a:prstGeom prst="ellipse">
            <a:avLst/>
          </a:prstGeom>
          <a:solidFill>
            <a:srgbClr val="893BC3"/>
          </a:solidFill>
          <a:ln>
            <a:solidFill>
              <a:srgbClr val="B0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3" name="Elipse 722">
            <a:extLst>
              <a:ext uri="{FF2B5EF4-FFF2-40B4-BE49-F238E27FC236}">
                <a16:creationId xmlns:a16="http://schemas.microsoft.com/office/drawing/2014/main" id="{C3ACD553-1FC2-419F-BD31-D443EC382B24}"/>
              </a:ext>
            </a:extLst>
          </p:cNvPr>
          <p:cNvSpPr/>
          <p:nvPr/>
        </p:nvSpPr>
        <p:spPr>
          <a:xfrm>
            <a:off x="5586725" y="3544160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4" name="Elipse 723">
            <a:extLst>
              <a:ext uri="{FF2B5EF4-FFF2-40B4-BE49-F238E27FC236}">
                <a16:creationId xmlns:a16="http://schemas.microsoft.com/office/drawing/2014/main" id="{333D0BCC-2C1C-4773-BF59-B332B908F06B}"/>
              </a:ext>
            </a:extLst>
          </p:cNvPr>
          <p:cNvSpPr/>
          <p:nvPr/>
        </p:nvSpPr>
        <p:spPr>
          <a:xfrm>
            <a:off x="5586725" y="3759498"/>
            <a:ext cx="18000" cy="1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6" name="Elipse 725">
            <a:extLst>
              <a:ext uri="{FF2B5EF4-FFF2-40B4-BE49-F238E27FC236}">
                <a16:creationId xmlns:a16="http://schemas.microsoft.com/office/drawing/2014/main" id="{DEBD967C-0ECF-4F65-95E9-4C3CFB5499C1}"/>
              </a:ext>
            </a:extLst>
          </p:cNvPr>
          <p:cNvSpPr/>
          <p:nvPr/>
        </p:nvSpPr>
        <p:spPr>
          <a:xfrm>
            <a:off x="5586725" y="3976741"/>
            <a:ext cx="18000" cy="1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7" name="Elipse 726">
            <a:extLst>
              <a:ext uri="{FF2B5EF4-FFF2-40B4-BE49-F238E27FC236}">
                <a16:creationId xmlns:a16="http://schemas.microsoft.com/office/drawing/2014/main" id="{964AF76E-1E01-4F8E-A8FE-208B5ACCE1A2}"/>
              </a:ext>
            </a:extLst>
          </p:cNvPr>
          <p:cNvSpPr/>
          <p:nvPr/>
        </p:nvSpPr>
        <p:spPr>
          <a:xfrm>
            <a:off x="5586725" y="4192080"/>
            <a:ext cx="18000" cy="1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9" name="CaixaDeTexto 728">
            <a:extLst>
              <a:ext uri="{FF2B5EF4-FFF2-40B4-BE49-F238E27FC236}">
                <a16:creationId xmlns:a16="http://schemas.microsoft.com/office/drawing/2014/main" id="{F2E7D0ED-FC09-4404-BAD7-891490056DEE}"/>
              </a:ext>
            </a:extLst>
          </p:cNvPr>
          <p:cNvSpPr txBox="1"/>
          <p:nvPr/>
        </p:nvSpPr>
        <p:spPr>
          <a:xfrm>
            <a:off x="7653176" y="5457798"/>
            <a:ext cx="35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O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30" name="CaixaDeTexto 729">
            <a:extLst>
              <a:ext uri="{FF2B5EF4-FFF2-40B4-BE49-F238E27FC236}">
                <a16:creationId xmlns:a16="http://schemas.microsoft.com/office/drawing/2014/main" id="{FED0C5DF-68D6-4D75-93DD-A866FE7A4B83}"/>
              </a:ext>
            </a:extLst>
          </p:cNvPr>
          <p:cNvSpPr txBox="1"/>
          <p:nvPr/>
        </p:nvSpPr>
        <p:spPr>
          <a:xfrm>
            <a:off x="7655081" y="5656350"/>
            <a:ext cx="35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31" name="Conector reto 730">
            <a:extLst>
              <a:ext uri="{FF2B5EF4-FFF2-40B4-BE49-F238E27FC236}">
                <a16:creationId xmlns:a16="http://schemas.microsoft.com/office/drawing/2014/main" id="{F61522AA-72E6-4B6E-9D95-FDFDC39DC0F0}"/>
              </a:ext>
            </a:extLst>
          </p:cNvPr>
          <p:cNvCxnSpPr>
            <a:cxnSpLocks/>
          </p:cNvCxnSpPr>
          <p:nvPr/>
        </p:nvCxnSpPr>
        <p:spPr>
          <a:xfrm flipH="1">
            <a:off x="7287662" y="1484248"/>
            <a:ext cx="390685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ector reto 764">
            <a:extLst>
              <a:ext uri="{FF2B5EF4-FFF2-40B4-BE49-F238E27FC236}">
                <a16:creationId xmlns:a16="http://schemas.microsoft.com/office/drawing/2014/main" id="{5234C550-2D5B-4A30-9A89-314AFAC77AA7}"/>
              </a:ext>
            </a:extLst>
          </p:cNvPr>
          <p:cNvCxnSpPr>
            <a:cxnSpLocks/>
          </p:cNvCxnSpPr>
          <p:nvPr/>
        </p:nvCxnSpPr>
        <p:spPr>
          <a:xfrm flipH="1">
            <a:off x="5157396" y="2231478"/>
            <a:ext cx="149025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ector reto 765">
            <a:extLst>
              <a:ext uri="{FF2B5EF4-FFF2-40B4-BE49-F238E27FC236}">
                <a16:creationId xmlns:a16="http://schemas.microsoft.com/office/drawing/2014/main" id="{472B7B2A-2AA5-471E-897F-474CD0F4F74A}"/>
              </a:ext>
            </a:extLst>
          </p:cNvPr>
          <p:cNvCxnSpPr>
            <a:cxnSpLocks/>
          </p:cNvCxnSpPr>
          <p:nvPr/>
        </p:nvCxnSpPr>
        <p:spPr>
          <a:xfrm flipH="1">
            <a:off x="7338714" y="2326332"/>
            <a:ext cx="338062" cy="0"/>
          </a:xfrm>
          <a:prstGeom prst="line">
            <a:avLst/>
          </a:prstGeom>
          <a:ln w="12700">
            <a:solidFill>
              <a:srgbClr val="D60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ector reto 766">
            <a:extLst>
              <a:ext uri="{FF2B5EF4-FFF2-40B4-BE49-F238E27FC236}">
                <a16:creationId xmlns:a16="http://schemas.microsoft.com/office/drawing/2014/main" id="{5904D4A2-17D7-4132-BF7D-E013C89C0887}"/>
              </a:ext>
            </a:extLst>
          </p:cNvPr>
          <p:cNvCxnSpPr>
            <a:cxnSpLocks/>
          </p:cNvCxnSpPr>
          <p:nvPr/>
        </p:nvCxnSpPr>
        <p:spPr>
          <a:xfrm flipH="1">
            <a:off x="5157067" y="2412947"/>
            <a:ext cx="212400" cy="0"/>
          </a:xfrm>
          <a:prstGeom prst="line">
            <a:avLst/>
          </a:prstGeom>
          <a:ln w="12700">
            <a:solidFill>
              <a:srgbClr val="D60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ector reto 767">
            <a:extLst>
              <a:ext uri="{FF2B5EF4-FFF2-40B4-BE49-F238E27FC236}">
                <a16:creationId xmlns:a16="http://schemas.microsoft.com/office/drawing/2014/main" id="{4D738DC0-4EFA-428E-8473-65B99E801F22}"/>
              </a:ext>
            </a:extLst>
          </p:cNvPr>
          <p:cNvCxnSpPr>
            <a:cxnSpLocks/>
          </p:cNvCxnSpPr>
          <p:nvPr/>
        </p:nvCxnSpPr>
        <p:spPr>
          <a:xfrm flipH="1">
            <a:off x="5360680" y="3138514"/>
            <a:ext cx="1976400" cy="0"/>
          </a:xfrm>
          <a:prstGeom prst="line">
            <a:avLst/>
          </a:prstGeom>
          <a:ln w="12700">
            <a:solidFill>
              <a:srgbClr val="D60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ector reto 771">
            <a:extLst>
              <a:ext uri="{FF2B5EF4-FFF2-40B4-BE49-F238E27FC236}">
                <a16:creationId xmlns:a16="http://schemas.microsoft.com/office/drawing/2014/main" id="{6A269C08-2782-43CC-AA1B-76A2D81A1FE7}"/>
              </a:ext>
            </a:extLst>
          </p:cNvPr>
          <p:cNvCxnSpPr>
            <a:cxnSpLocks/>
          </p:cNvCxnSpPr>
          <p:nvPr/>
        </p:nvCxnSpPr>
        <p:spPr>
          <a:xfrm flipV="1">
            <a:off x="5366395" y="2406632"/>
            <a:ext cx="1" cy="734400"/>
          </a:xfrm>
          <a:prstGeom prst="line">
            <a:avLst/>
          </a:prstGeom>
          <a:ln w="12700">
            <a:solidFill>
              <a:srgbClr val="D60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Conector reto 772">
            <a:extLst>
              <a:ext uri="{FF2B5EF4-FFF2-40B4-BE49-F238E27FC236}">
                <a16:creationId xmlns:a16="http://schemas.microsoft.com/office/drawing/2014/main" id="{7EAABCB0-EF61-4AE8-90BA-8DC020D4582D}"/>
              </a:ext>
            </a:extLst>
          </p:cNvPr>
          <p:cNvCxnSpPr>
            <a:cxnSpLocks/>
          </p:cNvCxnSpPr>
          <p:nvPr/>
        </p:nvCxnSpPr>
        <p:spPr>
          <a:xfrm flipV="1">
            <a:off x="7334351" y="2318780"/>
            <a:ext cx="0" cy="828000"/>
          </a:xfrm>
          <a:prstGeom prst="line">
            <a:avLst/>
          </a:prstGeom>
          <a:ln w="12700">
            <a:solidFill>
              <a:srgbClr val="D60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ector reto 773">
            <a:extLst>
              <a:ext uri="{FF2B5EF4-FFF2-40B4-BE49-F238E27FC236}">
                <a16:creationId xmlns:a16="http://schemas.microsoft.com/office/drawing/2014/main" id="{D82E4CDB-2359-4418-9B09-6F48984751B1}"/>
              </a:ext>
            </a:extLst>
          </p:cNvPr>
          <p:cNvCxnSpPr>
            <a:cxnSpLocks/>
          </p:cNvCxnSpPr>
          <p:nvPr/>
        </p:nvCxnSpPr>
        <p:spPr>
          <a:xfrm flipV="1">
            <a:off x="5303404" y="2227821"/>
            <a:ext cx="0" cy="1512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ector reto 776">
            <a:extLst>
              <a:ext uri="{FF2B5EF4-FFF2-40B4-BE49-F238E27FC236}">
                <a16:creationId xmlns:a16="http://schemas.microsoft.com/office/drawing/2014/main" id="{14CE4199-379D-4DCD-9035-C107B3EB4A4D}"/>
              </a:ext>
            </a:extLst>
          </p:cNvPr>
          <p:cNvCxnSpPr>
            <a:cxnSpLocks/>
          </p:cNvCxnSpPr>
          <p:nvPr/>
        </p:nvCxnSpPr>
        <p:spPr>
          <a:xfrm flipH="1">
            <a:off x="5303179" y="2371747"/>
            <a:ext cx="108000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Conector reto 777">
            <a:extLst>
              <a:ext uri="{FF2B5EF4-FFF2-40B4-BE49-F238E27FC236}">
                <a16:creationId xmlns:a16="http://schemas.microsoft.com/office/drawing/2014/main" id="{4B10FE2C-3004-497B-9777-3547DDC3A989}"/>
              </a:ext>
            </a:extLst>
          </p:cNvPr>
          <p:cNvCxnSpPr>
            <a:cxnSpLocks/>
          </p:cNvCxnSpPr>
          <p:nvPr/>
        </p:nvCxnSpPr>
        <p:spPr>
          <a:xfrm flipV="1">
            <a:off x="5404186" y="2374698"/>
            <a:ext cx="0" cy="72129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Conector reto 778">
            <a:extLst>
              <a:ext uri="{FF2B5EF4-FFF2-40B4-BE49-F238E27FC236}">
                <a16:creationId xmlns:a16="http://schemas.microsoft.com/office/drawing/2014/main" id="{669AFF9B-1F71-4242-8A85-4F64CC983430}"/>
              </a:ext>
            </a:extLst>
          </p:cNvPr>
          <p:cNvCxnSpPr>
            <a:cxnSpLocks/>
          </p:cNvCxnSpPr>
          <p:nvPr/>
        </p:nvCxnSpPr>
        <p:spPr>
          <a:xfrm flipH="1">
            <a:off x="5400376" y="3092112"/>
            <a:ext cx="1897200" cy="13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CaixaDeTexto 781">
            <a:extLst>
              <a:ext uri="{FF2B5EF4-FFF2-40B4-BE49-F238E27FC236}">
                <a16:creationId xmlns:a16="http://schemas.microsoft.com/office/drawing/2014/main" id="{C644900D-19FB-41B1-BDB7-5BEBA18D1684}"/>
              </a:ext>
            </a:extLst>
          </p:cNvPr>
          <p:cNvSpPr txBox="1"/>
          <p:nvPr/>
        </p:nvSpPr>
        <p:spPr>
          <a:xfrm rot="10800000">
            <a:off x="7041939" y="2424782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83" name="CaixaDeTexto 782">
            <a:extLst>
              <a:ext uri="{FF2B5EF4-FFF2-40B4-BE49-F238E27FC236}">
                <a16:creationId xmlns:a16="http://schemas.microsoft.com/office/drawing/2014/main" id="{D973B37D-076C-4DC5-9853-E85831676C0A}"/>
              </a:ext>
            </a:extLst>
          </p:cNvPr>
          <p:cNvSpPr txBox="1"/>
          <p:nvPr/>
        </p:nvSpPr>
        <p:spPr>
          <a:xfrm rot="10800000">
            <a:off x="7041218" y="2059744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784" name="Conector reto 783">
            <a:extLst>
              <a:ext uri="{FF2B5EF4-FFF2-40B4-BE49-F238E27FC236}">
                <a16:creationId xmlns:a16="http://schemas.microsoft.com/office/drawing/2014/main" id="{18B5E344-9CB2-4951-857D-A712866A29B3}"/>
              </a:ext>
            </a:extLst>
          </p:cNvPr>
          <p:cNvCxnSpPr>
            <a:cxnSpLocks/>
          </p:cNvCxnSpPr>
          <p:nvPr/>
        </p:nvCxnSpPr>
        <p:spPr>
          <a:xfrm flipV="1">
            <a:off x="7289567" y="1478327"/>
            <a:ext cx="0" cy="160807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Conector reto 785">
            <a:extLst>
              <a:ext uri="{FF2B5EF4-FFF2-40B4-BE49-F238E27FC236}">
                <a16:creationId xmlns:a16="http://schemas.microsoft.com/office/drawing/2014/main" id="{CD9CE914-3B23-4BF5-8CD2-5B25D8CA5244}"/>
              </a:ext>
            </a:extLst>
          </p:cNvPr>
          <p:cNvCxnSpPr>
            <a:cxnSpLocks/>
          </p:cNvCxnSpPr>
          <p:nvPr/>
        </p:nvCxnSpPr>
        <p:spPr>
          <a:xfrm flipH="1">
            <a:off x="4012183" y="1650231"/>
            <a:ext cx="15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Conector reto 816">
            <a:extLst>
              <a:ext uri="{FF2B5EF4-FFF2-40B4-BE49-F238E27FC236}">
                <a16:creationId xmlns:a16="http://schemas.microsoft.com/office/drawing/2014/main" id="{3D28AD9B-ED82-4A90-9C66-8E55F1834064}"/>
              </a:ext>
            </a:extLst>
          </p:cNvPr>
          <p:cNvCxnSpPr>
            <a:cxnSpLocks/>
          </p:cNvCxnSpPr>
          <p:nvPr/>
        </p:nvCxnSpPr>
        <p:spPr>
          <a:xfrm flipH="1">
            <a:off x="4161209" y="2685599"/>
            <a:ext cx="1001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CaixaDeTexto 328">
            <a:extLst>
              <a:ext uri="{FF2B5EF4-FFF2-40B4-BE49-F238E27FC236}">
                <a16:creationId xmlns:a16="http://schemas.microsoft.com/office/drawing/2014/main" id="{D0C5A2BD-C7F0-4C93-AF1B-144997373186}"/>
              </a:ext>
            </a:extLst>
          </p:cNvPr>
          <p:cNvSpPr txBox="1"/>
          <p:nvPr/>
        </p:nvSpPr>
        <p:spPr>
          <a:xfrm rot="10800000">
            <a:off x="4946719" y="2616349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818" name="Conector reto 817">
            <a:extLst>
              <a:ext uri="{FF2B5EF4-FFF2-40B4-BE49-F238E27FC236}">
                <a16:creationId xmlns:a16="http://schemas.microsoft.com/office/drawing/2014/main" id="{62684A47-3E23-48D4-9606-4003F911DC59}"/>
              </a:ext>
            </a:extLst>
          </p:cNvPr>
          <p:cNvCxnSpPr>
            <a:cxnSpLocks/>
          </p:cNvCxnSpPr>
          <p:nvPr/>
        </p:nvCxnSpPr>
        <p:spPr>
          <a:xfrm flipV="1">
            <a:off x="4161209" y="1648620"/>
            <a:ext cx="0" cy="1042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ector reto 819">
            <a:extLst>
              <a:ext uri="{FF2B5EF4-FFF2-40B4-BE49-F238E27FC236}">
                <a16:creationId xmlns:a16="http://schemas.microsoft.com/office/drawing/2014/main" id="{A2083FBA-F181-418B-8AEE-AC9479170CBF}"/>
              </a:ext>
            </a:extLst>
          </p:cNvPr>
          <p:cNvCxnSpPr>
            <a:cxnSpLocks/>
          </p:cNvCxnSpPr>
          <p:nvPr/>
        </p:nvCxnSpPr>
        <p:spPr>
          <a:xfrm flipH="1">
            <a:off x="4006409" y="2488760"/>
            <a:ext cx="15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ector reto 829">
            <a:extLst>
              <a:ext uri="{FF2B5EF4-FFF2-40B4-BE49-F238E27FC236}">
                <a16:creationId xmlns:a16="http://schemas.microsoft.com/office/drawing/2014/main" id="{00F63652-3005-4DD3-A24A-0E64574B7B4A}"/>
              </a:ext>
            </a:extLst>
          </p:cNvPr>
          <p:cNvCxnSpPr>
            <a:cxnSpLocks/>
          </p:cNvCxnSpPr>
          <p:nvPr/>
        </p:nvCxnSpPr>
        <p:spPr>
          <a:xfrm flipH="1" flipV="1">
            <a:off x="4383026" y="1952340"/>
            <a:ext cx="787227" cy="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aixaDeTexto 316">
            <a:extLst>
              <a:ext uri="{FF2B5EF4-FFF2-40B4-BE49-F238E27FC236}">
                <a16:creationId xmlns:a16="http://schemas.microsoft.com/office/drawing/2014/main" id="{7EA58FC2-5B42-48C0-B2EC-05F017D61463}"/>
              </a:ext>
            </a:extLst>
          </p:cNvPr>
          <p:cNvSpPr txBox="1"/>
          <p:nvPr/>
        </p:nvSpPr>
        <p:spPr>
          <a:xfrm rot="10800000">
            <a:off x="4948624" y="1872132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RD0</a:t>
            </a:r>
          </a:p>
        </p:txBody>
      </p:sp>
      <p:cxnSp>
        <p:nvCxnSpPr>
          <p:cNvPr id="834" name="Conector reto 833">
            <a:extLst>
              <a:ext uri="{FF2B5EF4-FFF2-40B4-BE49-F238E27FC236}">
                <a16:creationId xmlns:a16="http://schemas.microsoft.com/office/drawing/2014/main" id="{5F6538B2-45EC-4CF0-9B9A-2B2F2BE04560}"/>
              </a:ext>
            </a:extLst>
          </p:cNvPr>
          <p:cNvCxnSpPr>
            <a:cxnSpLocks/>
          </p:cNvCxnSpPr>
          <p:nvPr/>
        </p:nvCxnSpPr>
        <p:spPr>
          <a:xfrm flipH="1" flipV="1">
            <a:off x="4012053" y="1497148"/>
            <a:ext cx="37097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Conector reto 841">
            <a:extLst>
              <a:ext uri="{FF2B5EF4-FFF2-40B4-BE49-F238E27FC236}">
                <a16:creationId xmlns:a16="http://schemas.microsoft.com/office/drawing/2014/main" id="{99D6ECD3-287E-4E56-A603-1B23F6405A70}"/>
              </a:ext>
            </a:extLst>
          </p:cNvPr>
          <p:cNvCxnSpPr>
            <a:cxnSpLocks/>
          </p:cNvCxnSpPr>
          <p:nvPr/>
        </p:nvCxnSpPr>
        <p:spPr>
          <a:xfrm flipH="1">
            <a:off x="4379361" y="1495726"/>
            <a:ext cx="0" cy="4608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Conector reto 842">
            <a:extLst>
              <a:ext uri="{FF2B5EF4-FFF2-40B4-BE49-F238E27FC236}">
                <a16:creationId xmlns:a16="http://schemas.microsoft.com/office/drawing/2014/main" id="{6E3E60D8-85AC-4CA4-BFB0-81082A5B724D}"/>
              </a:ext>
            </a:extLst>
          </p:cNvPr>
          <p:cNvCxnSpPr>
            <a:cxnSpLocks/>
          </p:cNvCxnSpPr>
          <p:nvPr/>
        </p:nvCxnSpPr>
        <p:spPr>
          <a:xfrm flipH="1" flipV="1">
            <a:off x="4013669" y="2318441"/>
            <a:ext cx="114147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Conector reto 846">
            <a:extLst>
              <a:ext uri="{FF2B5EF4-FFF2-40B4-BE49-F238E27FC236}">
                <a16:creationId xmlns:a16="http://schemas.microsoft.com/office/drawing/2014/main" id="{9741F6D2-BB28-4BB8-BAF6-1D50C760D896}"/>
              </a:ext>
            </a:extLst>
          </p:cNvPr>
          <p:cNvCxnSpPr>
            <a:cxnSpLocks/>
          </p:cNvCxnSpPr>
          <p:nvPr/>
        </p:nvCxnSpPr>
        <p:spPr>
          <a:xfrm>
            <a:off x="4012802" y="2313046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CaixaDeTexto 324">
            <a:extLst>
              <a:ext uri="{FF2B5EF4-FFF2-40B4-BE49-F238E27FC236}">
                <a16:creationId xmlns:a16="http://schemas.microsoft.com/office/drawing/2014/main" id="{1AD41633-7A6E-4C42-A2E9-68D40E10BC4F}"/>
              </a:ext>
            </a:extLst>
          </p:cNvPr>
          <p:cNvSpPr txBox="1"/>
          <p:nvPr/>
        </p:nvSpPr>
        <p:spPr>
          <a:xfrm rot="10800000">
            <a:off x="4946719" y="2252813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RD2</a:t>
            </a:r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C29BBE7E-0D4E-4139-A5B4-FB5FEF276E9A}"/>
              </a:ext>
            </a:extLst>
          </p:cNvPr>
          <p:cNvGrpSpPr/>
          <p:nvPr/>
        </p:nvGrpSpPr>
        <p:grpSpPr>
          <a:xfrm>
            <a:off x="6063772" y="3534753"/>
            <a:ext cx="194970" cy="158400"/>
            <a:chOff x="5319785" y="3703524"/>
            <a:chExt cx="194970" cy="158400"/>
          </a:xfrm>
        </p:grpSpPr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424DFE95-0534-4A61-A639-8D66A142463C}"/>
                </a:ext>
              </a:extLst>
            </p:cNvPr>
            <p:cNvSpPr/>
            <p:nvPr/>
          </p:nvSpPr>
          <p:spPr>
            <a:xfrm rot="5400000">
              <a:off x="5338059" y="3728724"/>
              <a:ext cx="1584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52" name="Conector reto 851">
              <a:extLst>
                <a:ext uri="{FF2B5EF4-FFF2-40B4-BE49-F238E27FC236}">
                  <a16:creationId xmlns:a16="http://schemas.microsoft.com/office/drawing/2014/main" id="{1F12AFC3-9332-4F63-9EE3-331256D17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9785" y="3730527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Conector reto 852">
              <a:extLst>
                <a:ext uri="{FF2B5EF4-FFF2-40B4-BE49-F238E27FC236}">
                  <a16:creationId xmlns:a16="http://schemas.microsoft.com/office/drawing/2014/main" id="{44A9B4A4-1E75-4958-9704-77D9898E3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9785" y="3761929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Conector reto 854">
              <a:extLst>
                <a:ext uri="{FF2B5EF4-FFF2-40B4-BE49-F238E27FC236}">
                  <a16:creationId xmlns:a16="http://schemas.microsoft.com/office/drawing/2014/main" id="{EF0E4CFC-B4FB-4756-AF36-8FCDEB21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9785" y="3832352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Conector reto 856">
              <a:extLst>
                <a:ext uri="{FF2B5EF4-FFF2-40B4-BE49-F238E27FC236}">
                  <a16:creationId xmlns:a16="http://schemas.microsoft.com/office/drawing/2014/main" id="{0E19C08F-1529-4FF5-961F-523E39394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9785" y="3800951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Conector reto 857">
              <a:extLst>
                <a:ext uri="{FF2B5EF4-FFF2-40B4-BE49-F238E27FC236}">
                  <a16:creationId xmlns:a16="http://schemas.microsoft.com/office/drawing/2014/main" id="{12081B3B-6EBE-4B3F-9641-0FF6D36B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55" y="3730767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Conector reto 858">
              <a:extLst>
                <a:ext uri="{FF2B5EF4-FFF2-40B4-BE49-F238E27FC236}">
                  <a16:creationId xmlns:a16="http://schemas.microsoft.com/office/drawing/2014/main" id="{D255BA08-A296-47E7-999B-51988D8EE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55" y="3762169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Conector reto 859">
              <a:extLst>
                <a:ext uri="{FF2B5EF4-FFF2-40B4-BE49-F238E27FC236}">
                  <a16:creationId xmlns:a16="http://schemas.microsoft.com/office/drawing/2014/main" id="{E4875624-6130-44C4-AFCD-3B1E1B47B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55" y="3832592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Conector reto 860">
              <a:extLst>
                <a:ext uri="{FF2B5EF4-FFF2-40B4-BE49-F238E27FC236}">
                  <a16:creationId xmlns:a16="http://schemas.microsoft.com/office/drawing/2014/main" id="{93429F1F-7C36-4AA2-96E0-DA8A51F35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55" y="3801191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88D23152-494A-4A0B-888D-0202D0DE2B60}"/>
              </a:ext>
            </a:extLst>
          </p:cNvPr>
          <p:cNvGrpSpPr/>
          <p:nvPr/>
        </p:nvGrpSpPr>
        <p:grpSpPr>
          <a:xfrm>
            <a:off x="6062883" y="4068336"/>
            <a:ext cx="194970" cy="158400"/>
            <a:chOff x="5312289" y="4237107"/>
            <a:chExt cx="194970" cy="158400"/>
          </a:xfrm>
        </p:grpSpPr>
        <p:sp>
          <p:nvSpPr>
            <p:cNvPr id="850" name="Retângulo 849">
              <a:extLst>
                <a:ext uri="{FF2B5EF4-FFF2-40B4-BE49-F238E27FC236}">
                  <a16:creationId xmlns:a16="http://schemas.microsoft.com/office/drawing/2014/main" id="{A97AFF7A-C4F3-4F5A-9D0E-FEC86B312291}"/>
                </a:ext>
              </a:extLst>
            </p:cNvPr>
            <p:cNvSpPr/>
            <p:nvPr/>
          </p:nvSpPr>
          <p:spPr>
            <a:xfrm rot="5400000">
              <a:off x="5331448" y="4262307"/>
              <a:ext cx="1584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2" name="Conector reto 861">
              <a:extLst>
                <a:ext uri="{FF2B5EF4-FFF2-40B4-BE49-F238E27FC236}">
                  <a16:creationId xmlns:a16="http://schemas.microsoft.com/office/drawing/2014/main" id="{651C7E3E-AE0C-4FFD-A0B8-6121AEB4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289" y="4260348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Conector reto 862">
              <a:extLst>
                <a:ext uri="{FF2B5EF4-FFF2-40B4-BE49-F238E27FC236}">
                  <a16:creationId xmlns:a16="http://schemas.microsoft.com/office/drawing/2014/main" id="{65DADBF3-3A4A-46BE-8D7C-0953EB5EA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289" y="4291750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Conector reto 869">
              <a:extLst>
                <a:ext uri="{FF2B5EF4-FFF2-40B4-BE49-F238E27FC236}">
                  <a16:creationId xmlns:a16="http://schemas.microsoft.com/office/drawing/2014/main" id="{551AE558-B33A-4165-8224-2CD024069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289" y="4362173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Conector reto 870">
              <a:extLst>
                <a:ext uri="{FF2B5EF4-FFF2-40B4-BE49-F238E27FC236}">
                  <a16:creationId xmlns:a16="http://schemas.microsoft.com/office/drawing/2014/main" id="{B0924E2B-90EE-4CDD-9A62-D8CD99977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289" y="4330772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Conector reto 871">
              <a:extLst>
                <a:ext uri="{FF2B5EF4-FFF2-40B4-BE49-F238E27FC236}">
                  <a16:creationId xmlns:a16="http://schemas.microsoft.com/office/drawing/2014/main" id="{25FC555C-5881-488D-9F6D-4214E5DCE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1259" y="4260588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Conector reto 872">
              <a:extLst>
                <a:ext uri="{FF2B5EF4-FFF2-40B4-BE49-F238E27FC236}">
                  <a16:creationId xmlns:a16="http://schemas.microsoft.com/office/drawing/2014/main" id="{D7C71BBA-0E9E-496A-B5C1-75D9D21A4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1259" y="4291990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Conector reto 875">
              <a:extLst>
                <a:ext uri="{FF2B5EF4-FFF2-40B4-BE49-F238E27FC236}">
                  <a16:creationId xmlns:a16="http://schemas.microsoft.com/office/drawing/2014/main" id="{20115045-9EC4-40F9-A32D-2187CF677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1259" y="4362413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Conector reto 878">
              <a:extLst>
                <a:ext uri="{FF2B5EF4-FFF2-40B4-BE49-F238E27FC236}">
                  <a16:creationId xmlns:a16="http://schemas.microsoft.com/office/drawing/2014/main" id="{8D0D8C08-DC2D-420E-AB36-3F7B09E24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1259" y="4331012"/>
              <a:ext cx="3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D1A351-63AD-4823-A033-06FE6D3D2534}"/>
              </a:ext>
            </a:extLst>
          </p:cNvPr>
          <p:cNvSpPr/>
          <p:nvPr/>
        </p:nvSpPr>
        <p:spPr>
          <a:xfrm>
            <a:off x="7601353" y="5664668"/>
            <a:ext cx="36000" cy="47624"/>
          </a:xfrm>
          <a:prstGeom prst="rect">
            <a:avLst/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1" name="Retângulo 780">
            <a:extLst>
              <a:ext uri="{FF2B5EF4-FFF2-40B4-BE49-F238E27FC236}">
                <a16:creationId xmlns:a16="http://schemas.microsoft.com/office/drawing/2014/main" id="{09A989DB-DCAD-486D-AE94-CA1A77CD70E5}"/>
              </a:ext>
            </a:extLst>
          </p:cNvPr>
          <p:cNvSpPr/>
          <p:nvPr/>
        </p:nvSpPr>
        <p:spPr>
          <a:xfrm>
            <a:off x="7601353" y="5740945"/>
            <a:ext cx="36000" cy="47624"/>
          </a:xfrm>
          <a:prstGeom prst="rect">
            <a:avLst/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5" name="Retângulo 824">
            <a:extLst>
              <a:ext uri="{FF2B5EF4-FFF2-40B4-BE49-F238E27FC236}">
                <a16:creationId xmlns:a16="http://schemas.microsoft.com/office/drawing/2014/main" id="{1A323659-B25E-490C-9A5F-A0CF5B36A02F}"/>
              </a:ext>
            </a:extLst>
          </p:cNvPr>
          <p:cNvSpPr/>
          <p:nvPr/>
        </p:nvSpPr>
        <p:spPr>
          <a:xfrm>
            <a:off x="7602378" y="5817222"/>
            <a:ext cx="36000" cy="45719"/>
          </a:xfrm>
          <a:prstGeom prst="rect">
            <a:avLst/>
          </a:prstGeom>
          <a:solidFill>
            <a:srgbClr val="CDCDCD"/>
          </a:solidFill>
          <a:ln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0" name="Conector reto 839">
            <a:extLst>
              <a:ext uri="{FF2B5EF4-FFF2-40B4-BE49-F238E27FC236}">
                <a16:creationId xmlns:a16="http://schemas.microsoft.com/office/drawing/2014/main" id="{8B61BEF2-0EF2-4CD9-9389-49A05C7B3446}"/>
              </a:ext>
            </a:extLst>
          </p:cNvPr>
          <p:cNvCxnSpPr>
            <a:cxnSpLocks/>
          </p:cNvCxnSpPr>
          <p:nvPr/>
        </p:nvCxnSpPr>
        <p:spPr>
          <a:xfrm>
            <a:off x="7628016" y="5389891"/>
            <a:ext cx="0" cy="30210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Elipse 840">
            <a:extLst>
              <a:ext uri="{FF2B5EF4-FFF2-40B4-BE49-F238E27FC236}">
                <a16:creationId xmlns:a16="http://schemas.microsoft.com/office/drawing/2014/main" id="{5F12E64F-34D7-494F-8988-DFAE163E8A91}"/>
              </a:ext>
            </a:extLst>
          </p:cNvPr>
          <p:cNvSpPr/>
          <p:nvPr/>
        </p:nvSpPr>
        <p:spPr>
          <a:xfrm>
            <a:off x="7621027" y="5381785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5" name="Conector reto 844">
            <a:extLst>
              <a:ext uri="{FF2B5EF4-FFF2-40B4-BE49-F238E27FC236}">
                <a16:creationId xmlns:a16="http://schemas.microsoft.com/office/drawing/2014/main" id="{C7D71730-7BB6-4983-B0F2-069506746CC7}"/>
              </a:ext>
            </a:extLst>
          </p:cNvPr>
          <p:cNvCxnSpPr>
            <a:cxnSpLocks/>
          </p:cNvCxnSpPr>
          <p:nvPr/>
        </p:nvCxnSpPr>
        <p:spPr>
          <a:xfrm>
            <a:off x="7382739" y="5389890"/>
            <a:ext cx="0" cy="37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Conector reto 847">
            <a:extLst>
              <a:ext uri="{FF2B5EF4-FFF2-40B4-BE49-F238E27FC236}">
                <a16:creationId xmlns:a16="http://schemas.microsoft.com/office/drawing/2014/main" id="{67CB741F-0D41-4AAB-ACCB-B0C2ECD56A35}"/>
              </a:ext>
            </a:extLst>
          </p:cNvPr>
          <p:cNvCxnSpPr>
            <a:cxnSpLocks/>
          </p:cNvCxnSpPr>
          <p:nvPr/>
        </p:nvCxnSpPr>
        <p:spPr>
          <a:xfrm flipH="1">
            <a:off x="7380834" y="5764028"/>
            <a:ext cx="2448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Elipse 879">
            <a:extLst>
              <a:ext uri="{FF2B5EF4-FFF2-40B4-BE49-F238E27FC236}">
                <a16:creationId xmlns:a16="http://schemas.microsoft.com/office/drawing/2014/main" id="{28054818-FAB6-49B8-A354-1E36B1F16A90}"/>
              </a:ext>
            </a:extLst>
          </p:cNvPr>
          <p:cNvSpPr/>
          <p:nvPr/>
        </p:nvSpPr>
        <p:spPr>
          <a:xfrm>
            <a:off x="7373691" y="5383050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3" name="Elipse 622">
            <a:extLst>
              <a:ext uri="{FF2B5EF4-FFF2-40B4-BE49-F238E27FC236}">
                <a16:creationId xmlns:a16="http://schemas.microsoft.com/office/drawing/2014/main" id="{FA68A958-D783-4947-B921-588320CBB538}"/>
              </a:ext>
            </a:extLst>
          </p:cNvPr>
          <p:cNvSpPr/>
          <p:nvPr/>
        </p:nvSpPr>
        <p:spPr>
          <a:xfrm>
            <a:off x="7557701" y="5752478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1" name="Elipse 880">
            <a:extLst>
              <a:ext uri="{FF2B5EF4-FFF2-40B4-BE49-F238E27FC236}">
                <a16:creationId xmlns:a16="http://schemas.microsoft.com/office/drawing/2014/main" id="{4F8CE671-95FA-4214-9A11-72F2A6207E0C}"/>
              </a:ext>
            </a:extLst>
          </p:cNvPr>
          <p:cNvSpPr/>
          <p:nvPr/>
        </p:nvSpPr>
        <p:spPr>
          <a:xfrm>
            <a:off x="7618310" y="5754245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2" name="Elipse 881">
            <a:extLst>
              <a:ext uri="{FF2B5EF4-FFF2-40B4-BE49-F238E27FC236}">
                <a16:creationId xmlns:a16="http://schemas.microsoft.com/office/drawing/2014/main" id="{77730E65-87B0-4A1C-BA02-09B8B12A86B8}"/>
              </a:ext>
            </a:extLst>
          </p:cNvPr>
          <p:cNvSpPr/>
          <p:nvPr/>
        </p:nvSpPr>
        <p:spPr>
          <a:xfrm>
            <a:off x="7620221" y="5676888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4" name="Elipse 883">
            <a:extLst>
              <a:ext uri="{FF2B5EF4-FFF2-40B4-BE49-F238E27FC236}">
                <a16:creationId xmlns:a16="http://schemas.microsoft.com/office/drawing/2014/main" id="{2A3D59D1-032C-4388-A500-284894CAC2C3}"/>
              </a:ext>
            </a:extLst>
          </p:cNvPr>
          <p:cNvSpPr/>
          <p:nvPr/>
        </p:nvSpPr>
        <p:spPr>
          <a:xfrm>
            <a:off x="7978776" y="431185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2" name="Elipse 891">
            <a:extLst>
              <a:ext uri="{FF2B5EF4-FFF2-40B4-BE49-F238E27FC236}">
                <a16:creationId xmlns:a16="http://schemas.microsoft.com/office/drawing/2014/main" id="{00518A97-0D6E-4B2A-B823-8E9492F998AC}"/>
              </a:ext>
            </a:extLst>
          </p:cNvPr>
          <p:cNvSpPr/>
          <p:nvPr/>
        </p:nvSpPr>
        <p:spPr>
          <a:xfrm>
            <a:off x="6800460" y="1747344"/>
            <a:ext cx="18000" cy="18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9" name="Elipse 898">
            <a:extLst>
              <a:ext uri="{FF2B5EF4-FFF2-40B4-BE49-F238E27FC236}">
                <a16:creationId xmlns:a16="http://schemas.microsoft.com/office/drawing/2014/main" id="{5CB2AC78-971C-401E-9B83-61E7CC38B880}"/>
              </a:ext>
            </a:extLst>
          </p:cNvPr>
          <p:cNvSpPr/>
          <p:nvPr/>
        </p:nvSpPr>
        <p:spPr>
          <a:xfrm>
            <a:off x="6799782" y="1837919"/>
            <a:ext cx="18000" cy="1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0" name="Elipse 899">
            <a:extLst>
              <a:ext uri="{FF2B5EF4-FFF2-40B4-BE49-F238E27FC236}">
                <a16:creationId xmlns:a16="http://schemas.microsoft.com/office/drawing/2014/main" id="{51810629-81C2-40C2-A480-CE4256852A0B}"/>
              </a:ext>
            </a:extLst>
          </p:cNvPr>
          <p:cNvSpPr/>
          <p:nvPr/>
        </p:nvSpPr>
        <p:spPr>
          <a:xfrm>
            <a:off x="4005320" y="1487457"/>
            <a:ext cx="18000" cy="1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1" name="Elipse 900">
            <a:extLst>
              <a:ext uri="{FF2B5EF4-FFF2-40B4-BE49-F238E27FC236}">
                <a16:creationId xmlns:a16="http://schemas.microsoft.com/office/drawing/2014/main" id="{3A76E047-338D-4363-8E34-0C3C70FF3434}"/>
              </a:ext>
            </a:extLst>
          </p:cNvPr>
          <p:cNvSpPr/>
          <p:nvPr/>
        </p:nvSpPr>
        <p:spPr>
          <a:xfrm>
            <a:off x="4003740" y="2329796"/>
            <a:ext cx="18000" cy="1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9" name="Elipse 908">
            <a:extLst>
              <a:ext uri="{FF2B5EF4-FFF2-40B4-BE49-F238E27FC236}">
                <a16:creationId xmlns:a16="http://schemas.microsoft.com/office/drawing/2014/main" id="{E3B3EA4D-58FF-4EC1-A2FD-A8DE42B27884}"/>
              </a:ext>
            </a:extLst>
          </p:cNvPr>
          <p:cNvSpPr/>
          <p:nvPr/>
        </p:nvSpPr>
        <p:spPr>
          <a:xfrm>
            <a:off x="3799726" y="1483035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0" name="Elipse 909">
            <a:extLst>
              <a:ext uri="{FF2B5EF4-FFF2-40B4-BE49-F238E27FC236}">
                <a16:creationId xmlns:a16="http://schemas.microsoft.com/office/drawing/2014/main" id="{6438DBF1-C566-4764-A157-4157E038D00A}"/>
              </a:ext>
            </a:extLst>
          </p:cNvPr>
          <p:cNvSpPr/>
          <p:nvPr/>
        </p:nvSpPr>
        <p:spPr>
          <a:xfrm>
            <a:off x="3800038" y="1643364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3" name="Elipse 912">
            <a:extLst>
              <a:ext uri="{FF2B5EF4-FFF2-40B4-BE49-F238E27FC236}">
                <a16:creationId xmlns:a16="http://schemas.microsoft.com/office/drawing/2014/main" id="{28FBA60B-3CD3-4D95-B371-44DC9FA8FE38}"/>
              </a:ext>
            </a:extLst>
          </p:cNvPr>
          <p:cNvSpPr/>
          <p:nvPr/>
        </p:nvSpPr>
        <p:spPr>
          <a:xfrm>
            <a:off x="3800189" y="2322362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5" name="Elipse 914">
            <a:extLst>
              <a:ext uri="{FF2B5EF4-FFF2-40B4-BE49-F238E27FC236}">
                <a16:creationId xmlns:a16="http://schemas.microsoft.com/office/drawing/2014/main" id="{0C11349F-6709-4148-9F31-B6E32E58B5FE}"/>
              </a:ext>
            </a:extLst>
          </p:cNvPr>
          <p:cNvSpPr/>
          <p:nvPr/>
        </p:nvSpPr>
        <p:spPr>
          <a:xfrm>
            <a:off x="3798421" y="2483973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7" name="Elipse 916">
            <a:extLst>
              <a:ext uri="{FF2B5EF4-FFF2-40B4-BE49-F238E27FC236}">
                <a16:creationId xmlns:a16="http://schemas.microsoft.com/office/drawing/2014/main" id="{E9517FB2-5FC3-4FB0-8E7A-35EF60F97915}"/>
              </a:ext>
            </a:extLst>
          </p:cNvPr>
          <p:cNvSpPr/>
          <p:nvPr/>
        </p:nvSpPr>
        <p:spPr>
          <a:xfrm>
            <a:off x="7739445" y="1625888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8" name="Elipse 917">
            <a:extLst>
              <a:ext uri="{FF2B5EF4-FFF2-40B4-BE49-F238E27FC236}">
                <a16:creationId xmlns:a16="http://schemas.microsoft.com/office/drawing/2014/main" id="{065810CE-418D-45BA-98C1-3D45DB7A7BBA}"/>
              </a:ext>
            </a:extLst>
          </p:cNvPr>
          <p:cNvSpPr/>
          <p:nvPr/>
        </p:nvSpPr>
        <p:spPr>
          <a:xfrm>
            <a:off x="7740022" y="1473733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9" name="Elipse 918">
            <a:extLst>
              <a:ext uri="{FF2B5EF4-FFF2-40B4-BE49-F238E27FC236}">
                <a16:creationId xmlns:a16="http://schemas.microsoft.com/office/drawing/2014/main" id="{83DEBAB8-DEEF-4525-94E1-44F894E81CA2}"/>
              </a:ext>
            </a:extLst>
          </p:cNvPr>
          <p:cNvSpPr/>
          <p:nvPr/>
        </p:nvSpPr>
        <p:spPr>
          <a:xfrm>
            <a:off x="7740189" y="2474961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0" name="Elipse 919">
            <a:extLst>
              <a:ext uri="{FF2B5EF4-FFF2-40B4-BE49-F238E27FC236}">
                <a16:creationId xmlns:a16="http://schemas.microsoft.com/office/drawing/2014/main" id="{50BE73CB-3DE9-4F8D-A0DA-4F06A93DBDDB}"/>
              </a:ext>
            </a:extLst>
          </p:cNvPr>
          <p:cNvSpPr/>
          <p:nvPr/>
        </p:nvSpPr>
        <p:spPr>
          <a:xfrm>
            <a:off x="7739445" y="2318745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1" name="Elipse 920">
            <a:extLst>
              <a:ext uri="{FF2B5EF4-FFF2-40B4-BE49-F238E27FC236}">
                <a16:creationId xmlns:a16="http://schemas.microsoft.com/office/drawing/2014/main" id="{541F96C0-9876-4693-A525-E422F1E8B935}"/>
              </a:ext>
            </a:extLst>
          </p:cNvPr>
          <p:cNvSpPr/>
          <p:nvPr/>
        </p:nvSpPr>
        <p:spPr>
          <a:xfrm>
            <a:off x="5152970" y="1575770"/>
            <a:ext cx="18000" cy="18000"/>
          </a:xfrm>
          <a:prstGeom prst="ellipse">
            <a:avLst/>
          </a:prstGeom>
          <a:solidFill>
            <a:srgbClr val="B000B0"/>
          </a:solidFill>
          <a:ln>
            <a:solidFill>
              <a:srgbClr val="B0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5" name="Elipse 924">
            <a:extLst>
              <a:ext uri="{FF2B5EF4-FFF2-40B4-BE49-F238E27FC236}">
                <a16:creationId xmlns:a16="http://schemas.microsoft.com/office/drawing/2014/main" id="{928035FA-564F-4B63-A9CA-DC250A87E748}"/>
              </a:ext>
            </a:extLst>
          </p:cNvPr>
          <p:cNvSpPr/>
          <p:nvPr/>
        </p:nvSpPr>
        <p:spPr>
          <a:xfrm>
            <a:off x="5156820" y="1764424"/>
            <a:ext cx="18000" cy="18000"/>
          </a:xfrm>
          <a:prstGeom prst="ellipse">
            <a:avLst/>
          </a:prstGeom>
          <a:solidFill>
            <a:srgbClr val="B000B0"/>
          </a:solidFill>
          <a:ln>
            <a:solidFill>
              <a:srgbClr val="B0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6" name="Elipse 925">
            <a:extLst>
              <a:ext uri="{FF2B5EF4-FFF2-40B4-BE49-F238E27FC236}">
                <a16:creationId xmlns:a16="http://schemas.microsoft.com/office/drawing/2014/main" id="{F826F221-07EB-48C6-B3D9-AF038CBC0704}"/>
              </a:ext>
            </a:extLst>
          </p:cNvPr>
          <p:cNvSpPr/>
          <p:nvPr/>
        </p:nvSpPr>
        <p:spPr>
          <a:xfrm>
            <a:off x="5155493" y="1667878"/>
            <a:ext cx="18000" cy="18000"/>
          </a:xfrm>
          <a:prstGeom prst="ellipse">
            <a:avLst/>
          </a:prstGeom>
          <a:solidFill>
            <a:srgbClr val="B000B0"/>
          </a:solidFill>
          <a:ln>
            <a:solidFill>
              <a:srgbClr val="B0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7" name="Elipse 926">
            <a:extLst>
              <a:ext uri="{FF2B5EF4-FFF2-40B4-BE49-F238E27FC236}">
                <a16:creationId xmlns:a16="http://schemas.microsoft.com/office/drawing/2014/main" id="{3DC2F6E1-3384-44DA-8236-36AB8600BB14}"/>
              </a:ext>
            </a:extLst>
          </p:cNvPr>
          <p:cNvSpPr/>
          <p:nvPr/>
        </p:nvSpPr>
        <p:spPr>
          <a:xfrm>
            <a:off x="5153054" y="2589890"/>
            <a:ext cx="18000" cy="18000"/>
          </a:xfrm>
          <a:prstGeom prst="ellipse">
            <a:avLst/>
          </a:prstGeom>
          <a:solidFill>
            <a:srgbClr val="B000B0"/>
          </a:solidFill>
          <a:ln>
            <a:solidFill>
              <a:srgbClr val="B0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8" name="Elipse 927">
            <a:extLst>
              <a:ext uri="{FF2B5EF4-FFF2-40B4-BE49-F238E27FC236}">
                <a16:creationId xmlns:a16="http://schemas.microsoft.com/office/drawing/2014/main" id="{903D2EF0-C017-48EC-B9A8-2D0CE625221C}"/>
              </a:ext>
            </a:extLst>
          </p:cNvPr>
          <p:cNvSpPr/>
          <p:nvPr/>
        </p:nvSpPr>
        <p:spPr>
          <a:xfrm>
            <a:off x="5154754" y="2402759"/>
            <a:ext cx="18000" cy="18000"/>
          </a:xfrm>
          <a:prstGeom prst="ellipse">
            <a:avLst/>
          </a:prstGeom>
          <a:solidFill>
            <a:srgbClr val="D600D6"/>
          </a:solidFill>
          <a:ln>
            <a:solidFill>
              <a:srgbClr val="D6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9" name="Elipse 928">
            <a:extLst>
              <a:ext uri="{FF2B5EF4-FFF2-40B4-BE49-F238E27FC236}">
                <a16:creationId xmlns:a16="http://schemas.microsoft.com/office/drawing/2014/main" id="{D7580F3B-FAA7-4412-A89D-C0E3C707119C}"/>
              </a:ext>
            </a:extLst>
          </p:cNvPr>
          <p:cNvSpPr/>
          <p:nvPr/>
        </p:nvSpPr>
        <p:spPr>
          <a:xfrm>
            <a:off x="5152074" y="2308704"/>
            <a:ext cx="18000" cy="1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1" name="Elipse 930">
            <a:extLst>
              <a:ext uri="{FF2B5EF4-FFF2-40B4-BE49-F238E27FC236}">
                <a16:creationId xmlns:a16="http://schemas.microsoft.com/office/drawing/2014/main" id="{12923C09-8E7C-47B1-B96B-0E67112410F2}"/>
              </a:ext>
            </a:extLst>
          </p:cNvPr>
          <p:cNvSpPr/>
          <p:nvPr/>
        </p:nvSpPr>
        <p:spPr>
          <a:xfrm>
            <a:off x="5157721" y="1942285"/>
            <a:ext cx="18000" cy="18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2" name="Elipse 931">
            <a:extLst>
              <a:ext uri="{FF2B5EF4-FFF2-40B4-BE49-F238E27FC236}">
                <a16:creationId xmlns:a16="http://schemas.microsoft.com/office/drawing/2014/main" id="{1926BDC3-7E2D-445A-B894-B8FCD56DD86F}"/>
              </a:ext>
            </a:extLst>
          </p:cNvPr>
          <p:cNvSpPr/>
          <p:nvPr/>
        </p:nvSpPr>
        <p:spPr>
          <a:xfrm>
            <a:off x="6803189" y="2115772"/>
            <a:ext cx="18000" cy="18000"/>
          </a:xfrm>
          <a:prstGeom prst="ellipse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4" name="Elipse 933">
            <a:extLst>
              <a:ext uri="{FF2B5EF4-FFF2-40B4-BE49-F238E27FC236}">
                <a16:creationId xmlns:a16="http://schemas.microsoft.com/office/drawing/2014/main" id="{9302DA73-2C7B-4F08-80E5-EF0EF8891372}"/>
              </a:ext>
            </a:extLst>
          </p:cNvPr>
          <p:cNvSpPr/>
          <p:nvPr/>
        </p:nvSpPr>
        <p:spPr>
          <a:xfrm>
            <a:off x="6800598" y="2027867"/>
            <a:ext cx="18000" cy="1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7" name="Elipse 936">
            <a:extLst>
              <a:ext uri="{FF2B5EF4-FFF2-40B4-BE49-F238E27FC236}">
                <a16:creationId xmlns:a16="http://schemas.microsoft.com/office/drawing/2014/main" id="{7CE91C26-7442-4E8A-925A-6CB4883072B2}"/>
              </a:ext>
            </a:extLst>
          </p:cNvPr>
          <p:cNvSpPr/>
          <p:nvPr/>
        </p:nvSpPr>
        <p:spPr>
          <a:xfrm>
            <a:off x="7670509" y="2316434"/>
            <a:ext cx="18000" cy="18000"/>
          </a:xfrm>
          <a:prstGeom prst="ellipse">
            <a:avLst/>
          </a:prstGeom>
          <a:solidFill>
            <a:srgbClr val="D600D6"/>
          </a:solidFill>
          <a:ln>
            <a:solidFill>
              <a:srgbClr val="D6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3" name="Elipse 942">
            <a:extLst>
              <a:ext uri="{FF2B5EF4-FFF2-40B4-BE49-F238E27FC236}">
                <a16:creationId xmlns:a16="http://schemas.microsoft.com/office/drawing/2014/main" id="{01ACB0B8-3403-4D06-82C8-BB81266E230A}"/>
              </a:ext>
            </a:extLst>
          </p:cNvPr>
          <p:cNvSpPr/>
          <p:nvPr/>
        </p:nvSpPr>
        <p:spPr>
          <a:xfrm>
            <a:off x="7670505" y="2466609"/>
            <a:ext cx="18000" cy="18000"/>
          </a:xfrm>
          <a:prstGeom prst="ellipse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6" name="Elipse 945">
            <a:extLst>
              <a:ext uri="{FF2B5EF4-FFF2-40B4-BE49-F238E27FC236}">
                <a16:creationId xmlns:a16="http://schemas.microsoft.com/office/drawing/2014/main" id="{0A4E6505-D3C4-45D5-83D9-CBD2AEB5BB39}"/>
              </a:ext>
            </a:extLst>
          </p:cNvPr>
          <p:cNvSpPr/>
          <p:nvPr/>
        </p:nvSpPr>
        <p:spPr>
          <a:xfrm>
            <a:off x="7672107" y="1627179"/>
            <a:ext cx="18000" cy="18000"/>
          </a:xfrm>
          <a:prstGeom prst="ellipse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7" name="Elipse 946">
            <a:extLst>
              <a:ext uri="{FF2B5EF4-FFF2-40B4-BE49-F238E27FC236}">
                <a16:creationId xmlns:a16="http://schemas.microsoft.com/office/drawing/2014/main" id="{634B1140-9B3B-408B-95B3-6BAFE36D95A7}"/>
              </a:ext>
            </a:extLst>
          </p:cNvPr>
          <p:cNvSpPr/>
          <p:nvPr/>
        </p:nvSpPr>
        <p:spPr>
          <a:xfrm>
            <a:off x="7672282" y="1475308"/>
            <a:ext cx="18000" cy="1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8" name="Elipse 947">
            <a:extLst>
              <a:ext uri="{FF2B5EF4-FFF2-40B4-BE49-F238E27FC236}">
                <a16:creationId xmlns:a16="http://schemas.microsoft.com/office/drawing/2014/main" id="{F7563FFD-CAB5-47EA-800B-C7FA6E412971}"/>
              </a:ext>
            </a:extLst>
          </p:cNvPr>
          <p:cNvSpPr/>
          <p:nvPr/>
        </p:nvSpPr>
        <p:spPr>
          <a:xfrm>
            <a:off x="5150795" y="2129025"/>
            <a:ext cx="18000" cy="1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3" name="Elipse 952">
            <a:extLst>
              <a:ext uri="{FF2B5EF4-FFF2-40B4-BE49-F238E27FC236}">
                <a16:creationId xmlns:a16="http://schemas.microsoft.com/office/drawing/2014/main" id="{B406EE7E-3FD5-4CF4-937A-33FA6BA706BB}"/>
              </a:ext>
            </a:extLst>
          </p:cNvPr>
          <p:cNvSpPr/>
          <p:nvPr/>
        </p:nvSpPr>
        <p:spPr>
          <a:xfrm>
            <a:off x="6802507" y="1385142"/>
            <a:ext cx="18000" cy="1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4" name="Elipse 953">
            <a:extLst>
              <a:ext uri="{FF2B5EF4-FFF2-40B4-BE49-F238E27FC236}">
                <a16:creationId xmlns:a16="http://schemas.microsoft.com/office/drawing/2014/main" id="{FBD499E2-91C2-4682-844B-3CEB9803163F}"/>
              </a:ext>
            </a:extLst>
          </p:cNvPr>
          <p:cNvSpPr/>
          <p:nvPr/>
        </p:nvSpPr>
        <p:spPr>
          <a:xfrm>
            <a:off x="4005283" y="163943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5" name="Elipse 954">
            <a:extLst>
              <a:ext uri="{FF2B5EF4-FFF2-40B4-BE49-F238E27FC236}">
                <a16:creationId xmlns:a16="http://schemas.microsoft.com/office/drawing/2014/main" id="{3FFDDCEE-FDB5-4F94-A6E8-FE160717A193}"/>
              </a:ext>
            </a:extLst>
          </p:cNvPr>
          <p:cNvSpPr/>
          <p:nvPr/>
        </p:nvSpPr>
        <p:spPr>
          <a:xfrm>
            <a:off x="4003648" y="247938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7" name="Elipse 956">
            <a:extLst>
              <a:ext uri="{FF2B5EF4-FFF2-40B4-BE49-F238E27FC236}">
                <a16:creationId xmlns:a16="http://schemas.microsoft.com/office/drawing/2014/main" id="{1B9C1E6A-3055-4B95-84E7-377AE94A9AC7}"/>
              </a:ext>
            </a:extLst>
          </p:cNvPr>
          <p:cNvSpPr/>
          <p:nvPr/>
        </p:nvSpPr>
        <p:spPr>
          <a:xfrm>
            <a:off x="5154844" y="2676241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8" name="Elipse 957">
            <a:extLst>
              <a:ext uri="{FF2B5EF4-FFF2-40B4-BE49-F238E27FC236}">
                <a16:creationId xmlns:a16="http://schemas.microsoft.com/office/drawing/2014/main" id="{80843215-7C7C-4B56-924C-A81A068701BD}"/>
              </a:ext>
            </a:extLst>
          </p:cNvPr>
          <p:cNvSpPr/>
          <p:nvPr/>
        </p:nvSpPr>
        <p:spPr>
          <a:xfrm>
            <a:off x="6990632" y="5381214"/>
            <a:ext cx="10800" cy="10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9" name="Elipse 958">
            <a:extLst>
              <a:ext uri="{FF2B5EF4-FFF2-40B4-BE49-F238E27FC236}">
                <a16:creationId xmlns:a16="http://schemas.microsoft.com/office/drawing/2014/main" id="{BCEB5010-31C8-4F1B-981C-901F3EF53B6C}"/>
              </a:ext>
            </a:extLst>
          </p:cNvPr>
          <p:cNvSpPr/>
          <p:nvPr/>
        </p:nvSpPr>
        <p:spPr>
          <a:xfrm>
            <a:off x="6990827" y="5462132"/>
            <a:ext cx="10800" cy="1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0" name="Elipse 959">
            <a:extLst>
              <a:ext uri="{FF2B5EF4-FFF2-40B4-BE49-F238E27FC236}">
                <a16:creationId xmlns:a16="http://schemas.microsoft.com/office/drawing/2014/main" id="{9B89FD0C-6F24-4C69-A573-40C02A7582A7}"/>
              </a:ext>
            </a:extLst>
          </p:cNvPr>
          <p:cNvSpPr/>
          <p:nvPr/>
        </p:nvSpPr>
        <p:spPr>
          <a:xfrm>
            <a:off x="6554119" y="393489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D106468-14CA-4448-BAD3-43F5522617BF}"/>
              </a:ext>
            </a:extLst>
          </p:cNvPr>
          <p:cNvSpPr/>
          <p:nvPr/>
        </p:nvSpPr>
        <p:spPr>
          <a:xfrm>
            <a:off x="6585890" y="2817309"/>
            <a:ext cx="360000" cy="180000"/>
          </a:xfrm>
          <a:prstGeom prst="rect">
            <a:avLst/>
          </a:prstGeom>
          <a:solidFill>
            <a:srgbClr val="0086EA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F4E6127-F472-46BC-BDC1-2CB0CC9E7D8F}"/>
              </a:ext>
            </a:extLst>
          </p:cNvPr>
          <p:cNvSpPr/>
          <p:nvPr/>
        </p:nvSpPr>
        <p:spPr>
          <a:xfrm>
            <a:off x="6617123" y="2876501"/>
            <a:ext cx="72000" cy="7027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90E460F-86BD-4EBB-A027-05671D6FA287}"/>
              </a:ext>
            </a:extLst>
          </p:cNvPr>
          <p:cNvCxnSpPr>
            <a:stCxn id="3" idx="7"/>
            <a:endCxn id="3" idx="3"/>
          </p:cNvCxnSpPr>
          <p:nvPr/>
        </p:nvCxnSpPr>
        <p:spPr>
          <a:xfrm flipH="1">
            <a:off x="6627667" y="2886793"/>
            <a:ext cx="50912" cy="4969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8C8B96D9-AF9A-4BF3-8A81-E0A77F3D58DF}"/>
              </a:ext>
            </a:extLst>
          </p:cNvPr>
          <p:cNvSpPr/>
          <p:nvPr/>
        </p:nvSpPr>
        <p:spPr>
          <a:xfrm>
            <a:off x="5899087" y="1787532"/>
            <a:ext cx="103536" cy="451861"/>
          </a:xfrm>
          <a:prstGeom prst="ellipse">
            <a:avLst/>
          </a:prstGeom>
          <a:solidFill>
            <a:srgbClr val="C1BE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2" name="CaixaDeTexto 961">
            <a:extLst>
              <a:ext uri="{FF2B5EF4-FFF2-40B4-BE49-F238E27FC236}">
                <a16:creationId xmlns:a16="http://schemas.microsoft.com/office/drawing/2014/main" id="{FAC8DC5F-2BA4-40FA-BAFC-57E5D13022F3}"/>
              </a:ext>
            </a:extLst>
          </p:cNvPr>
          <p:cNvSpPr txBox="1"/>
          <p:nvPr/>
        </p:nvSpPr>
        <p:spPr>
          <a:xfrm rot="5400000">
            <a:off x="5809302" y="1944213"/>
            <a:ext cx="289746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4.000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15F54F-16BB-4CFE-9DFE-C3B15D36D32F}"/>
              </a:ext>
            </a:extLst>
          </p:cNvPr>
          <p:cNvSpPr/>
          <p:nvPr/>
        </p:nvSpPr>
        <p:spPr>
          <a:xfrm>
            <a:off x="6305176" y="818037"/>
            <a:ext cx="720000" cy="360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9EB47FC-5C4D-4F12-AD0F-4BB973670039}"/>
              </a:ext>
            </a:extLst>
          </p:cNvPr>
          <p:cNvSpPr/>
          <p:nvPr/>
        </p:nvSpPr>
        <p:spPr>
          <a:xfrm>
            <a:off x="6394695" y="952429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3" name="Elipse 962">
            <a:extLst>
              <a:ext uri="{FF2B5EF4-FFF2-40B4-BE49-F238E27FC236}">
                <a16:creationId xmlns:a16="http://schemas.microsoft.com/office/drawing/2014/main" id="{D893314E-6003-4A7D-9C3C-9F47A4FA9652}"/>
              </a:ext>
            </a:extLst>
          </p:cNvPr>
          <p:cNvSpPr/>
          <p:nvPr/>
        </p:nvSpPr>
        <p:spPr>
          <a:xfrm>
            <a:off x="6502624" y="952429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4" name="Elipse 963">
            <a:extLst>
              <a:ext uri="{FF2B5EF4-FFF2-40B4-BE49-F238E27FC236}">
                <a16:creationId xmlns:a16="http://schemas.microsoft.com/office/drawing/2014/main" id="{4824BEF4-BF4C-442D-819E-24E6BA01BE8F}"/>
              </a:ext>
            </a:extLst>
          </p:cNvPr>
          <p:cNvSpPr/>
          <p:nvPr/>
        </p:nvSpPr>
        <p:spPr>
          <a:xfrm>
            <a:off x="6610553" y="952429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5" name="Elipse 964">
            <a:extLst>
              <a:ext uri="{FF2B5EF4-FFF2-40B4-BE49-F238E27FC236}">
                <a16:creationId xmlns:a16="http://schemas.microsoft.com/office/drawing/2014/main" id="{5C7179EF-1530-48D4-BAB9-880C3EC7CA06}"/>
              </a:ext>
            </a:extLst>
          </p:cNvPr>
          <p:cNvSpPr/>
          <p:nvPr/>
        </p:nvSpPr>
        <p:spPr>
          <a:xfrm>
            <a:off x="6718482" y="952429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6" name="Elipse 965">
            <a:extLst>
              <a:ext uri="{FF2B5EF4-FFF2-40B4-BE49-F238E27FC236}">
                <a16:creationId xmlns:a16="http://schemas.microsoft.com/office/drawing/2014/main" id="{04AFCEF9-CF38-4A9A-8860-B277BEB505E2}"/>
              </a:ext>
            </a:extLst>
          </p:cNvPr>
          <p:cNvSpPr/>
          <p:nvPr/>
        </p:nvSpPr>
        <p:spPr>
          <a:xfrm>
            <a:off x="6826411" y="952429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7" name="Elipse 966">
            <a:extLst>
              <a:ext uri="{FF2B5EF4-FFF2-40B4-BE49-F238E27FC236}">
                <a16:creationId xmlns:a16="http://schemas.microsoft.com/office/drawing/2014/main" id="{D89E6361-B910-410C-8472-350C2B86CD82}"/>
              </a:ext>
            </a:extLst>
          </p:cNvPr>
          <p:cNvSpPr/>
          <p:nvPr/>
        </p:nvSpPr>
        <p:spPr>
          <a:xfrm>
            <a:off x="6934341" y="952429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8" name="Elipse 967">
            <a:extLst>
              <a:ext uri="{FF2B5EF4-FFF2-40B4-BE49-F238E27FC236}">
                <a16:creationId xmlns:a16="http://schemas.microsoft.com/office/drawing/2014/main" id="{6B4FE010-9E5A-477E-85FC-785B8691D196}"/>
              </a:ext>
            </a:extLst>
          </p:cNvPr>
          <p:cNvSpPr/>
          <p:nvPr/>
        </p:nvSpPr>
        <p:spPr>
          <a:xfrm>
            <a:off x="6391229" y="1042272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9" name="Elipse 968">
            <a:extLst>
              <a:ext uri="{FF2B5EF4-FFF2-40B4-BE49-F238E27FC236}">
                <a16:creationId xmlns:a16="http://schemas.microsoft.com/office/drawing/2014/main" id="{54A6936E-F757-4891-8FC4-667B6AB0753E}"/>
              </a:ext>
            </a:extLst>
          </p:cNvPr>
          <p:cNvSpPr/>
          <p:nvPr/>
        </p:nvSpPr>
        <p:spPr>
          <a:xfrm>
            <a:off x="6499158" y="1042272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0" name="Elipse 969">
            <a:extLst>
              <a:ext uri="{FF2B5EF4-FFF2-40B4-BE49-F238E27FC236}">
                <a16:creationId xmlns:a16="http://schemas.microsoft.com/office/drawing/2014/main" id="{F401D43F-3083-4A87-8C10-9ED8583B9761}"/>
              </a:ext>
            </a:extLst>
          </p:cNvPr>
          <p:cNvSpPr/>
          <p:nvPr/>
        </p:nvSpPr>
        <p:spPr>
          <a:xfrm>
            <a:off x="6607087" y="1042272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1" name="Elipse 970">
            <a:extLst>
              <a:ext uri="{FF2B5EF4-FFF2-40B4-BE49-F238E27FC236}">
                <a16:creationId xmlns:a16="http://schemas.microsoft.com/office/drawing/2014/main" id="{9E988C77-F339-4FCF-BEF4-853D3A867C96}"/>
              </a:ext>
            </a:extLst>
          </p:cNvPr>
          <p:cNvSpPr/>
          <p:nvPr/>
        </p:nvSpPr>
        <p:spPr>
          <a:xfrm>
            <a:off x="6715016" y="1042272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2" name="Elipse 971">
            <a:extLst>
              <a:ext uri="{FF2B5EF4-FFF2-40B4-BE49-F238E27FC236}">
                <a16:creationId xmlns:a16="http://schemas.microsoft.com/office/drawing/2014/main" id="{83611F49-1764-4B56-AED2-CC3B9D4398DB}"/>
              </a:ext>
            </a:extLst>
          </p:cNvPr>
          <p:cNvSpPr/>
          <p:nvPr/>
        </p:nvSpPr>
        <p:spPr>
          <a:xfrm>
            <a:off x="6822945" y="1042272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3" name="Elipse 972">
            <a:extLst>
              <a:ext uri="{FF2B5EF4-FFF2-40B4-BE49-F238E27FC236}">
                <a16:creationId xmlns:a16="http://schemas.microsoft.com/office/drawing/2014/main" id="{5BEBE5B6-CFBD-447C-8F0E-AD6CF9CA17BB}"/>
              </a:ext>
            </a:extLst>
          </p:cNvPr>
          <p:cNvSpPr/>
          <p:nvPr/>
        </p:nvSpPr>
        <p:spPr>
          <a:xfrm>
            <a:off x="6930875" y="1042272"/>
            <a:ext cx="3600" cy="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471BCCD-26C6-480A-A632-8D01C0EA0855}"/>
              </a:ext>
            </a:extLst>
          </p:cNvPr>
          <p:cNvSpPr/>
          <p:nvPr/>
        </p:nvSpPr>
        <p:spPr>
          <a:xfrm>
            <a:off x="7170397" y="864071"/>
            <a:ext cx="131347" cy="133200"/>
          </a:xfrm>
          <a:prstGeom prst="ellipse">
            <a:avLst/>
          </a:prstGeom>
          <a:pattFill prst="pct90">
            <a:fgClr>
              <a:srgbClr val="CAB5A2"/>
            </a:fgClr>
            <a:bgClr>
              <a:schemeClr val="bg1"/>
            </a:bgClr>
          </a:pattFill>
          <a:ln>
            <a:solidFill>
              <a:srgbClr val="00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micírculo 16">
            <a:extLst>
              <a:ext uri="{FF2B5EF4-FFF2-40B4-BE49-F238E27FC236}">
                <a16:creationId xmlns:a16="http://schemas.microsoft.com/office/drawing/2014/main" id="{06D9882B-A0AE-4F9B-B82A-D842DF9D67A6}"/>
              </a:ext>
            </a:extLst>
          </p:cNvPr>
          <p:cNvSpPr/>
          <p:nvPr/>
        </p:nvSpPr>
        <p:spPr>
          <a:xfrm rot="16622104">
            <a:off x="7160146" y="859567"/>
            <a:ext cx="149025" cy="147600"/>
          </a:xfrm>
          <a:prstGeom prst="blockArc">
            <a:avLst>
              <a:gd name="adj1" fmla="val 10800000"/>
              <a:gd name="adj2" fmla="val 16237542"/>
              <a:gd name="adj3" fmla="val 1031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4" name="Semicírculo 973">
            <a:extLst>
              <a:ext uri="{FF2B5EF4-FFF2-40B4-BE49-F238E27FC236}">
                <a16:creationId xmlns:a16="http://schemas.microsoft.com/office/drawing/2014/main" id="{99BA4B4D-9168-4940-A57B-3662C7AD437B}"/>
              </a:ext>
            </a:extLst>
          </p:cNvPr>
          <p:cNvSpPr/>
          <p:nvPr/>
        </p:nvSpPr>
        <p:spPr>
          <a:xfrm rot="5228360">
            <a:off x="7161558" y="855075"/>
            <a:ext cx="149025" cy="147600"/>
          </a:xfrm>
          <a:prstGeom prst="blockArc">
            <a:avLst>
              <a:gd name="adj1" fmla="val 10800000"/>
              <a:gd name="adj2" fmla="val 16237542"/>
              <a:gd name="adj3" fmla="val 1031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5" name="Semicírculo 974">
            <a:extLst>
              <a:ext uri="{FF2B5EF4-FFF2-40B4-BE49-F238E27FC236}">
                <a16:creationId xmlns:a16="http://schemas.microsoft.com/office/drawing/2014/main" id="{282A93AD-BC97-470F-BE7B-E9F9C13D213A}"/>
              </a:ext>
            </a:extLst>
          </p:cNvPr>
          <p:cNvSpPr/>
          <p:nvPr/>
        </p:nvSpPr>
        <p:spPr>
          <a:xfrm>
            <a:off x="7162542" y="853384"/>
            <a:ext cx="149025" cy="147600"/>
          </a:xfrm>
          <a:prstGeom prst="blockArc">
            <a:avLst>
              <a:gd name="adj1" fmla="val 10800000"/>
              <a:gd name="adj2" fmla="val 16237542"/>
              <a:gd name="adj3" fmla="val 10310"/>
            </a:avLst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7" name="Semicírculo 976">
            <a:extLst>
              <a:ext uri="{FF2B5EF4-FFF2-40B4-BE49-F238E27FC236}">
                <a16:creationId xmlns:a16="http://schemas.microsoft.com/office/drawing/2014/main" id="{3E7A56CF-6616-4F0E-AA90-1A03982D4CDB}"/>
              </a:ext>
            </a:extLst>
          </p:cNvPr>
          <p:cNvSpPr/>
          <p:nvPr/>
        </p:nvSpPr>
        <p:spPr>
          <a:xfrm rot="10800000">
            <a:off x="7161557" y="860404"/>
            <a:ext cx="149025" cy="147600"/>
          </a:xfrm>
          <a:prstGeom prst="blockArc">
            <a:avLst>
              <a:gd name="adj1" fmla="val 10495991"/>
              <a:gd name="adj2" fmla="val 16790630"/>
              <a:gd name="adj3" fmla="val 9719"/>
            </a:avLst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79" name="Picture 2" descr="Vetores e ilustrações de Pneu desenho para download gratuito | Freepik">
            <a:extLst>
              <a:ext uri="{FF2B5EF4-FFF2-40B4-BE49-F238E27FC236}">
                <a16:creationId xmlns:a16="http://schemas.microsoft.com/office/drawing/2014/main" id="{E47A33F2-5F8A-4515-9081-6D0E1EDF9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6" b="89936" l="7348" r="89776">
                        <a14:foregroundMark x1="17572" y1="18844" x2="13898" y2="56103"/>
                        <a14:foregroundMark x1="13898" y1="56103" x2="11502" y2="35546"/>
                        <a14:foregroundMark x1="11502" y1="35546" x2="6709" y2="25054"/>
                        <a14:foregroundMark x1="6709" y1="25054" x2="4473" y2="78587"/>
                        <a14:foregroundMark x1="4473" y1="78587" x2="7348" y2="88865"/>
                        <a14:foregroundMark x1="7348" y1="88865" x2="15655" y2="90578"/>
                        <a14:foregroundMark x1="15655" y1="90578" x2="24121" y2="87366"/>
                        <a14:foregroundMark x1="24121" y1="87366" x2="25080" y2="21413"/>
                        <a14:foregroundMark x1="25080" y1="21413" x2="19489" y2="13062"/>
                        <a14:foregroundMark x1="19489" y1="13062" x2="10064" y2="12420"/>
                        <a14:foregroundMark x1="10064" y1="12420" x2="7029" y2="41756"/>
                        <a14:foregroundMark x1="7029" y1="41756" x2="11182" y2="68737"/>
                        <a14:foregroundMark x1="11182" y1="68737" x2="10064" y2="40471"/>
                        <a14:foregroundMark x1="10064" y1="40471" x2="9744" y2="82441"/>
                        <a14:foregroundMark x1="9744" y1="82441" x2="18371" y2="77516"/>
                        <a14:foregroundMark x1="18371" y1="77516" x2="22204" y2="32334"/>
                        <a14:foregroundMark x1="22204" y1="32334" x2="13898" y2="21627"/>
                        <a14:foregroundMark x1="13898" y1="21627" x2="19010" y2="12206"/>
                        <a14:foregroundMark x1="19010" y1="12206" x2="22045" y2="24411"/>
                        <a14:foregroundMark x1="22045" y1="24411" x2="19649" y2="27837"/>
                        <a14:foregroundMark x1="7348" y1="84797" x2="7668" y2="55032"/>
                        <a14:backgroundMark x1="54952" y1="39400" x2="39137" y2="48180"/>
                        <a14:backgroundMark x1="39137" y1="48180" x2="47284" y2="62527"/>
                        <a14:backgroundMark x1="47284" y1="62527" x2="54952" y2="46681"/>
                        <a14:backgroundMark x1="54952" y1="46681" x2="67093" y2="60385"/>
                        <a14:backgroundMark x1="67093" y1="60385" x2="66294" y2="77088"/>
                        <a14:backgroundMark x1="66294" y1="77088" x2="76198" y2="78158"/>
                        <a14:backgroundMark x1="76198" y1="78158" x2="93291" y2="59101"/>
                        <a14:backgroundMark x1="93291" y1="59101" x2="86102" y2="41542"/>
                        <a14:backgroundMark x1="86102" y1="41542" x2="58466" y2="21199"/>
                        <a14:backgroundMark x1="58466" y1="21199" x2="67572" y2="22912"/>
                        <a14:backgroundMark x1="45527" y1="23983" x2="42492" y2="35974"/>
                        <a14:backgroundMark x1="42492" y1="35974" x2="47444" y2="28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619"/>
          <a:stretch/>
        </p:blipFill>
        <p:spPr bwMode="auto">
          <a:xfrm>
            <a:off x="8282772" y="1918733"/>
            <a:ext cx="1100213" cy="270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0" name="Elipse 979">
            <a:extLst>
              <a:ext uri="{FF2B5EF4-FFF2-40B4-BE49-F238E27FC236}">
                <a16:creationId xmlns:a16="http://schemas.microsoft.com/office/drawing/2014/main" id="{C5EA62E0-AB1E-45A9-9992-980A28DDC51F}"/>
              </a:ext>
            </a:extLst>
          </p:cNvPr>
          <p:cNvSpPr/>
          <p:nvPr/>
        </p:nvSpPr>
        <p:spPr>
          <a:xfrm>
            <a:off x="6609054" y="2653822"/>
            <a:ext cx="131347" cy="133200"/>
          </a:xfrm>
          <a:prstGeom prst="ellipse">
            <a:avLst/>
          </a:prstGeom>
          <a:pattFill prst="pct90">
            <a:fgClr>
              <a:srgbClr val="CAB5A2"/>
            </a:fgClr>
            <a:bgClr>
              <a:schemeClr val="bg1"/>
            </a:bgClr>
          </a:pattFill>
          <a:ln>
            <a:solidFill>
              <a:srgbClr val="008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1" name="Semicírculo 980">
            <a:extLst>
              <a:ext uri="{FF2B5EF4-FFF2-40B4-BE49-F238E27FC236}">
                <a16:creationId xmlns:a16="http://schemas.microsoft.com/office/drawing/2014/main" id="{227097A2-D9A9-4583-B406-7BB99D470EA9}"/>
              </a:ext>
            </a:extLst>
          </p:cNvPr>
          <p:cNvSpPr/>
          <p:nvPr/>
        </p:nvSpPr>
        <p:spPr>
          <a:xfrm rot="16622104">
            <a:off x="6600708" y="2649318"/>
            <a:ext cx="149025" cy="147600"/>
          </a:xfrm>
          <a:prstGeom prst="blockArc">
            <a:avLst>
              <a:gd name="adj1" fmla="val 10800000"/>
              <a:gd name="adj2" fmla="val 16237542"/>
              <a:gd name="adj3" fmla="val 1031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2" name="Semicírculo 981">
            <a:extLst>
              <a:ext uri="{FF2B5EF4-FFF2-40B4-BE49-F238E27FC236}">
                <a16:creationId xmlns:a16="http://schemas.microsoft.com/office/drawing/2014/main" id="{AD7F9515-87CF-4507-80A9-66DF94DC00BA}"/>
              </a:ext>
            </a:extLst>
          </p:cNvPr>
          <p:cNvSpPr/>
          <p:nvPr/>
        </p:nvSpPr>
        <p:spPr>
          <a:xfrm rot="5228360">
            <a:off x="6600215" y="2644826"/>
            <a:ext cx="149025" cy="147600"/>
          </a:xfrm>
          <a:prstGeom prst="blockArc">
            <a:avLst>
              <a:gd name="adj1" fmla="val 10800000"/>
              <a:gd name="adj2" fmla="val 16237542"/>
              <a:gd name="adj3" fmla="val 1031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3" name="Semicírculo 982">
            <a:extLst>
              <a:ext uri="{FF2B5EF4-FFF2-40B4-BE49-F238E27FC236}">
                <a16:creationId xmlns:a16="http://schemas.microsoft.com/office/drawing/2014/main" id="{96BDA8F5-B97B-4E8F-A4EE-268D99124F7F}"/>
              </a:ext>
            </a:extLst>
          </p:cNvPr>
          <p:cNvSpPr/>
          <p:nvPr/>
        </p:nvSpPr>
        <p:spPr>
          <a:xfrm>
            <a:off x="6601199" y="2645040"/>
            <a:ext cx="149025" cy="147600"/>
          </a:xfrm>
          <a:prstGeom prst="blockArc">
            <a:avLst>
              <a:gd name="adj1" fmla="val 10800000"/>
              <a:gd name="adj2" fmla="val 16237542"/>
              <a:gd name="adj3" fmla="val 10310"/>
            </a:avLst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4" name="Semicírculo 983">
            <a:extLst>
              <a:ext uri="{FF2B5EF4-FFF2-40B4-BE49-F238E27FC236}">
                <a16:creationId xmlns:a16="http://schemas.microsoft.com/office/drawing/2014/main" id="{4FAEA8EA-F261-407E-8A73-4AA34C103D63}"/>
              </a:ext>
            </a:extLst>
          </p:cNvPr>
          <p:cNvSpPr/>
          <p:nvPr/>
        </p:nvSpPr>
        <p:spPr>
          <a:xfrm rot="10800000">
            <a:off x="6600214" y="2650155"/>
            <a:ext cx="149025" cy="147600"/>
          </a:xfrm>
          <a:prstGeom prst="blockArc">
            <a:avLst>
              <a:gd name="adj1" fmla="val 10495991"/>
              <a:gd name="adj2" fmla="val 16790630"/>
              <a:gd name="adj3" fmla="val 9719"/>
            </a:avLst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0" name="Elipse 939">
            <a:extLst>
              <a:ext uri="{FF2B5EF4-FFF2-40B4-BE49-F238E27FC236}">
                <a16:creationId xmlns:a16="http://schemas.microsoft.com/office/drawing/2014/main" id="{264E9002-9C63-463F-B7F5-533A4849980B}"/>
              </a:ext>
            </a:extLst>
          </p:cNvPr>
          <p:cNvSpPr/>
          <p:nvPr/>
        </p:nvSpPr>
        <p:spPr>
          <a:xfrm>
            <a:off x="3759501" y="1947039"/>
            <a:ext cx="90000" cy="90000"/>
          </a:xfrm>
          <a:prstGeom prst="ellipse">
            <a:avLst/>
          </a:prstGeom>
          <a:solidFill>
            <a:srgbClr val="00B050"/>
          </a:solidFill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1" name="Elipse 960">
            <a:extLst>
              <a:ext uri="{FF2B5EF4-FFF2-40B4-BE49-F238E27FC236}">
                <a16:creationId xmlns:a16="http://schemas.microsoft.com/office/drawing/2014/main" id="{F838D979-6E56-4B51-AE7F-B75C57E36838}"/>
              </a:ext>
            </a:extLst>
          </p:cNvPr>
          <p:cNvSpPr/>
          <p:nvPr/>
        </p:nvSpPr>
        <p:spPr>
          <a:xfrm>
            <a:off x="3797101" y="2098603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6" name="Elipse 975">
            <a:extLst>
              <a:ext uri="{FF2B5EF4-FFF2-40B4-BE49-F238E27FC236}">
                <a16:creationId xmlns:a16="http://schemas.microsoft.com/office/drawing/2014/main" id="{C8B8D17C-F8F2-458C-9FAE-BEFC97B288FD}"/>
              </a:ext>
            </a:extLst>
          </p:cNvPr>
          <p:cNvSpPr/>
          <p:nvPr/>
        </p:nvSpPr>
        <p:spPr>
          <a:xfrm>
            <a:off x="3798718" y="1869559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8" name="Conector reto 977">
            <a:extLst>
              <a:ext uri="{FF2B5EF4-FFF2-40B4-BE49-F238E27FC236}">
                <a16:creationId xmlns:a16="http://schemas.microsoft.com/office/drawing/2014/main" id="{3417D704-7B38-4A60-9C91-D2B83A76B18C}"/>
              </a:ext>
            </a:extLst>
          </p:cNvPr>
          <p:cNvCxnSpPr>
            <a:cxnSpLocks/>
            <a:stCxn id="961" idx="4"/>
          </p:cNvCxnSpPr>
          <p:nvPr/>
        </p:nvCxnSpPr>
        <p:spPr>
          <a:xfrm flipV="1">
            <a:off x="3806101" y="2042091"/>
            <a:ext cx="0" cy="745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Conector reto 984">
            <a:extLst>
              <a:ext uri="{FF2B5EF4-FFF2-40B4-BE49-F238E27FC236}">
                <a16:creationId xmlns:a16="http://schemas.microsoft.com/office/drawing/2014/main" id="{F3FEAE2A-CC0D-4330-8DBC-DA8272AA7FC2}"/>
              </a:ext>
            </a:extLst>
          </p:cNvPr>
          <p:cNvCxnSpPr>
            <a:cxnSpLocks/>
          </p:cNvCxnSpPr>
          <p:nvPr/>
        </p:nvCxnSpPr>
        <p:spPr>
          <a:xfrm flipV="1">
            <a:off x="3806406" y="1865458"/>
            <a:ext cx="0" cy="745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7" name="Elipse 986">
            <a:extLst>
              <a:ext uri="{FF2B5EF4-FFF2-40B4-BE49-F238E27FC236}">
                <a16:creationId xmlns:a16="http://schemas.microsoft.com/office/drawing/2014/main" id="{84DC7BF3-4B5B-4EE0-BFBB-BD926450F97A}"/>
              </a:ext>
            </a:extLst>
          </p:cNvPr>
          <p:cNvSpPr/>
          <p:nvPr/>
        </p:nvSpPr>
        <p:spPr>
          <a:xfrm>
            <a:off x="7698183" y="1936803"/>
            <a:ext cx="90000" cy="90000"/>
          </a:xfrm>
          <a:prstGeom prst="ellipse">
            <a:avLst/>
          </a:prstGeom>
          <a:solidFill>
            <a:srgbClr val="00B050"/>
          </a:solidFill>
          <a:ln>
            <a:solidFill>
              <a:srgbClr val="00A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8" name="Elipse 987">
            <a:extLst>
              <a:ext uri="{FF2B5EF4-FFF2-40B4-BE49-F238E27FC236}">
                <a16:creationId xmlns:a16="http://schemas.microsoft.com/office/drawing/2014/main" id="{C7A5C1C6-541D-432C-96BF-0120EFDE2A0C}"/>
              </a:ext>
            </a:extLst>
          </p:cNvPr>
          <p:cNvSpPr/>
          <p:nvPr/>
        </p:nvSpPr>
        <p:spPr>
          <a:xfrm>
            <a:off x="7735783" y="2088367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9" name="Elipse 988">
            <a:extLst>
              <a:ext uri="{FF2B5EF4-FFF2-40B4-BE49-F238E27FC236}">
                <a16:creationId xmlns:a16="http://schemas.microsoft.com/office/drawing/2014/main" id="{FE69916F-D47B-4080-BF47-0B3005F34F57}"/>
              </a:ext>
            </a:extLst>
          </p:cNvPr>
          <p:cNvSpPr/>
          <p:nvPr/>
        </p:nvSpPr>
        <p:spPr>
          <a:xfrm>
            <a:off x="7737400" y="1859323"/>
            <a:ext cx="18000" cy="18000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0" name="Conector reto 989">
            <a:extLst>
              <a:ext uri="{FF2B5EF4-FFF2-40B4-BE49-F238E27FC236}">
                <a16:creationId xmlns:a16="http://schemas.microsoft.com/office/drawing/2014/main" id="{7CE4EFC4-14BC-497E-9D0B-BF6501A697E1}"/>
              </a:ext>
            </a:extLst>
          </p:cNvPr>
          <p:cNvCxnSpPr>
            <a:cxnSpLocks/>
            <a:stCxn id="988" idx="4"/>
          </p:cNvCxnSpPr>
          <p:nvPr/>
        </p:nvCxnSpPr>
        <p:spPr>
          <a:xfrm flipV="1">
            <a:off x="7744783" y="2031855"/>
            <a:ext cx="0" cy="745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Conector reto 990">
            <a:extLst>
              <a:ext uri="{FF2B5EF4-FFF2-40B4-BE49-F238E27FC236}">
                <a16:creationId xmlns:a16="http://schemas.microsoft.com/office/drawing/2014/main" id="{CDC9CA04-B04B-4070-9B13-E4BC55446FF5}"/>
              </a:ext>
            </a:extLst>
          </p:cNvPr>
          <p:cNvCxnSpPr>
            <a:cxnSpLocks/>
          </p:cNvCxnSpPr>
          <p:nvPr/>
        </p:nvCxnSpPr>
        <p:spPr>
          <a:xfrm flipV="1">
            <a:off x="7745088" y="1855222"/>
            <a:ext cx="0" cy="745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Conector reto 992">
            <a:extLst>
              <a:ext uri="{FF2B5EF4-FFF2-40B4-BE49-F238E27FC236}">
                <a16:creationId xmlns:a16="http://schemas.microsoft.com/office/drawing/2014/main" id="{0BDFB941-057E-4D5F-9258-67171281FE7E}"/>
              </a:ext>
            </a:extLst>
          </p:cNvPr>
          <p:cNvCxnSpPr>
            <a:cxnSpLocks/>
          </p:cNvCxnSpPr>
          <p:nvPr/>
        </p:nvCxnSpPr>
        <p:spPr>
          <a:xfrm flipV="1">
            <a:off x="4268541" y="2103207"/>
            <a:ext cx="0" cy="396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Conector reto 994">
            <a:extLst>
              <a:ext uri="{FF2B5EF4-FFF2-40B4-BE49-F238E27FC236}">
                <a16:creationId xmlns:a16="http://schemas.microsoft.com/office/drawing/2014/main" id="{01213B48-9873-4A92-8B9C-737F4A247376}"/>
              </a:ext>
            </a:extLst>
          </p:cNvPr>
          <p:cNvCxnSpPr>
            <a:cxnSpLocks/>
          </p:cNvCxnSpPr>
          <p:nvPr/>
        </p:nvCxnSpPr>
        <p:spPr>
          <a:xfrm flipH="1">
            <a:off x="4012053" y="2108101"/>
            <a:ext cx="256488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6" name="Elipse 995">
            <a:extLst>
              <a:ext uri="{FF2B5EF4-FFF2-40B4-BE49-F238E27FC236}">
                <a16:creationId xmlns:a16="http://schemas.microsoft.com/office/drawing/2014/main" id="{79345E6C-80C4-4392-9503-12E90BCCC374}"/>
              </a:ext>
            </a:extLst>
          </p:cNvPr>
          <p:cNvSpPr/>
          <p:nvPr/>
        </p:nvSpPr>
        <p:spPr>
          <a:xfrm>
            <a:off x="5153162" y="2494511"/>
            <a:ext cx="18000" cy="1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9" name="Elipse 998">
            <a:extLst>
              <a:ext uri="{FF2B5EF4-FFF2-40B4-BE49-F238E27FC236}">
                <a16:creationId xmlns:a16="http://schemas.microsoft.com/office/drawing/2014/main" id="{69A6E10A-A858-4C9A-9917-ACDDD3DDF951}"/>
              </a:ext>
            </a:extLst>
          </p:cNvPr>
          <p:cNvSpPr/>
          <p:nvPr/>
        </p:nvSpPr>
        <p:spPr>
          <a:xfrm>
            <a:off x="4003897" y="2098320"/>
            <a:ext cx="18000" cy="1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00" name="Conector reto 999">
            <a:extLst>
              <a:ext uri="{FF2B5EF4-FFF2-40B4-BE49-F238E27FC236}">
                <a16:creationId xmlns:a16="http://schemas.microsoft.com/office/drawing/2014/main" id="{F5CB7F15-9410-4E45-AC26-4C8AB894B6AC}"/>
              </a:ext>
            </a:extLst>
          </p:cNvPr>
          <p:cNvCxnSpPr>
            <a:cxnSpLocks/>
          </p:cNvCxnSpPr>
          <p:nvPr/>
        </p:nvCxnSpPr>
        <p:spPr>
          <a:xfrm flipH="1">
            <a:off x="4012183" y="1877433"/>
            <a:ext cx="15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Elipse 1000">
            <a:extLst>
              <a:ext uri="{FF2B5EF4-FFF2-40B4-BE49-F238E27FC236}">
                <a16:creationId xmlns:a16="http://schemas.microsoft.com/office/drawing/2014/main" id="{AD6193E1-C6D5-4360-8F2A-6B8D5C2B8271}"/>
              </a:ext>
            </a:extLst>
          </p:cNvPr>
          <p:cNvSpPr/>
          <p:nvPr/>
        </p:nvSpPr>
        <p:spPr>
          <a:xfrm>
            <a:off x="4003439" y="186826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2" name="Elipse 1001">
            <a:extLst>
              <a:ext uri="{FF2B5EF4-FFF2-40B4-BE49-F238E27FC236}">
                <a16:creationId xmlns:a16="http://schemas.microsoft.com/office/drawing/2014/main" id="{66052CFD-C299-47D0-9C57-060727B98018}"/>
              </a:ext>
            </a:extLst>
          </p:cNvPr>
          <p:cNvSpPr/>
          <p:nvPr/>
        </p:nvSpPr>
        <p:spPr>
          <a:xfrm>
            <a:off x="4148528" y="1870021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03" name="Conector reto 1002">
            <a:extLst>
              <a:ext uri="{FF2B5EF4-FFF2-40B4-BE49-F238E27FC236}">
                <a16:creationId xmlns:a16="http://schemas.microsoft.com/office/drawing/2014/main" id="{3B7A9206-D5EE-40EB-949C-ABFE6A7C4870}"/>
              </a:ext>
            </a:extLst>
          </p:cNvPr>
          <p:cNvCxnSpPr>
            <a:cxnSpLocks/>
          </p:cNvCxnSpPr>
          <p:nvPr/>
        </p:nvCxnSpPr>
        <p:spPr>
          <a:xfrm flipH="1">
            <a:off x="7248428" y="2094793"/>
            <a:ext cx="43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ector reto 1008">
            <a:extLst>
              <a:ext uri="{FF2B5EF4-FFF2-40B4-BE49-F238E27FC236}">
                <a16:creationId xmlns:a16="http://schemas.microsoft.com/office/drawing/2014/main" id="{3E1841C5-86FD-4868-927F-68B82F61102A}"/>
              </a:ext>
            </a:extLst>
          </p:cNvPr>
          <p:cNvCxnSpPr>
            <a:cxnSpLocks/>
          </p:cNvCxnSpPr>
          <p:nvPr/>
        </p:nvCxnSpPr>
        <p:spPr>
          <a:xfrm flipV="1">
            <a:off x="5446590" y="2501973"/>
            <a:ext cx="0" cy="5472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Conector reto 1009">
            <a:extLst>
              <a:ext uri="{FF2B5EF4-FFF2-40B4-BE49-F238E27FC236}">
                <a16:creationId xmlns:a16="http://schemas.microsoft.com/office/drawing/2014/main" id="{A7B3D8A2-6533-4B86-A984-5F18DA11E4AE}"/>
              </a:ext>
            </a:extLst>
          </p:cNvPr>
          <p:cNvCxnSpPr>
            <a:cxnSpLocks/>
          </p:cNvCxnSpPr>
          <p:nvPr/>
        </p:nvCxnSpPr>
        <p:spPr>
          <a:xfrm flipH="1">
            <a:off x="5170253" y="2501973"/>
            <a:ext cx="28195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CaixaDeTexto 1010">
            <a:extLst>
              <a:ext uri="{FF2B5EF4-FFF2-40B4-BE49-F238E27FC236}">
                <a16:creationId xmlns:a16="http://schemas.microsoft.com/office/drawing/2014/main" id="{8147DD5E-071A-43D9-AFEF-40A02243D36F}"/>
              </a:ext>
            </a:extLst>
          </p:cNvPr>
          <p:cNvSpPr txBox="1"/>
          <p:nvPr/>
        </p:nvSpPr>
        <p:spPr>
          <a:xfrm rot="10800000">
            <a:off x="4946719" y="2434581"/>
            <a:ext cx="262502" cy="1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" dirty="0">
                <a:solidFill>
                  <a:schemeClr val="bg1"/>
                </a:solidFill>
              </a:rPr>
              <a:t>RD4</a:t>
            </a:r>
          </a:p>
        </p:txBody>
      </p:sp>
      <p:sp>
        <p:nvSpPr>
          <p:cNvPr id="1012" name="Elipse 1011">
            <a:extLst>
              <a:ext uri="{FF2B5EF4-FFF2-40B4-BE49-F238E27FC236}">
                <a16:creationId xmlns:a16="http://schemas.microsoft.com/office/drawing/2014/main" id="{D226C23E-2BA3-4C0B-BEE5-56EDAB4A75DE}"/>
              </a:ext>
            </a:extLst>
          </p:cNvPr>
          <p:cNvSpPr/>
          <p:nvPr/>
        </p:nvSpPr>
        <p:spPr>
          <a:xfrm>
            <a:off x="7670937" y="2085687"/>
            <a:ext cx="18000" cy="1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4" name="Elipse 943">
            <a:extLst>
              <a:ext uri="{FF2B5EF4-FFF2-40B4-BE49-F238E27FC236}">
                <a16:creationId xmlns:a16="http://schemas.microsoft.com/office/drawing/2014/main" id="{F32D310B-8451-49F6-9464-7948729F51B4}"/>
              </a:ext>
            </a:extLst>
          </p:cNvPr>
          <p:cNvSpPr/>
          <p:nvPr/>
        </p:nvSpPr>
        <p:spPr>
          <a:xfrm>
            <a:off x="7601693" y="1856839"/>
            <a:ext cx="18000" cy="18000"/>
          </a:xfrm>
          <a:prstGeom prst="ellipse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6" name="Elipse 985">
            <a:extLst>
              <a:ext uri="{FF2B5EF4-FFF2-40B4-BE49-F238E27FC236}">
                <a16:creationId xmlns:a16="http://schemas.microsoft.com/office/drawing/2014/main" id="{B0261767-B7C7-4A57-876A-C44F9E3C1D87}"/>
              </a:ext>
            </a:extLst>
          </p:cNvPr>
          <p:cNvSpPr/>
          <p:nvPr/>
        </p:nvSpPr>
        <p:spPr>
          <a:xfrm>
            <a:off x="7600085" y="2467256"/>
            <a:ext cx="18000" cy="18000"/>
          </a:xfrm>
          <a:prstGeom prst="ellipse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4" name="Conector reto 993">
            <a:extLst>
              <a:ext uri="{FF2B5EF4-FFF2-40B4-BE49-F238E27FC236}">
                <a16:creationId xmlns:a16="http://schemas.microsoft.com/office/drawing/2014/main" id="{0D3C0929-27A3-4A23-B3AB-6689B1E61437}"/>
              </a:ext>
            </a:extLst>
          </p:cNvPr>
          <p:cNvCxnSpPr>
            <a:cxnSpLocks/>
          </p:cNvCxnSpPr>
          <p:nvPr/>
        </p:nvCxnSpPr>
        <p:spPr>
          <a:xfrm flipH="1">
            <a:off x="4268541" y="2136592"/>
            <a:ext cx="89639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Conector reto 996">
            <a:extLst>
              <a:ext uri="{FF2B5EF4-FFF2-40B4-BE49-F238E27FC236}">
                <a16:creationId xmlns:a16="http://schemas.microsoft.com/office/drawing/2014/main" id="{06EF2131-AE85-4176-A3E3-B81EA78F0B4C}"/>
              </a:ext>
            </a:extLst>
          </p:cNvPr>
          <p:cNvCxnSpPr>
            <a:cxnSpLocks/>
          </p:cNvCxnSpPr>
          <p:nvPr/>
        </p:nvCxnSpPr>
        <p:spPr>
          <a:xfrm flipV="1">
            <a:off x="7248428" y="2087860"/>
            <a:ext cx="0" cy="96692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Conector reto 997">
            <a:extLst>
              <a:ext uri="{FF2B5EF4-FFF2-40B4-BE49-F238E27FC236}">
                <a16:creationId xmlns:a16="http://schemas.microsoft.com/office/drawing/2014/main" id="{ACD140F4-9289-4523-BD75-AE5AB7326A81}"/>
              </a:ext>
            </a:extLst>
          </p:cNvPr>
          <p:cNvCxnSpPr>
            <a:cxnSpLocks/>
          </p:cNvCxnSpPr>
          <p:nvPr/>
        </p:nvCxnSpPr>
        <p:spPr>
          <a:xfrm flipH="1">
            <a:off x="5441550" y="3048364"/>
            <a:ext cx="1801214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4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46BA820-161B-4BC7-A98A-8285C6443FED}"/>
              </a:ext>
            </a:extLst>
          </p:cNvPr>
          <p:cNvGrpSpPr/>
          <p:nvPr/>
        </p:nvGrpSpPr>
        <p:grpSpPr>
          <a:xfrm>
            <a:off x="2809015" y="635920"/>
            <a:ext cx="6573970" cy="5988855"/>
            <a:chOff x="2065028" y="785645"/>
            <a:chExt cx="6573970" cy="5988855"/>
          </a:xfrm>
        </p:grpSpPr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F17A9EE3-0818-4CF8-866D-D227E4F9B69A}"/>
                </a:ext>
              </a:extLst>
            </p:cNvPr>
            <p:cNvSpPr/>
            <p:nvPr/>
          </p:nvSpPr>
          <p:spPr>
            <a:xfrm>
              <a:off x="4048217" y="4194208"/>
              <a:ext cx="2617876" cy="1697220"/>
            </a:xfrm>
            <a:prstGeom prst="rect">
              <a:avLst/>
            </a:prstGeom>
            <a:pattFill prst="pct90">
              <a:fgClr>
                <a:srgbClr val="CAB5A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D16A15A-1078-465A-8D5D-11D387D1F680}"/>
                </a:ext>
              </a:extLst>
            </p:cNvPr>
            <p:cNvSpPr/>
            <p:nvPr/>
          </p:nvSpPr>
          <p:spPr>
            <a:xfrm>
              <a:off x="6529131" y="1353572"/>
              <a:ext cx="1260000" cy="16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A9F8D19-434E-4433-8CC2-0E7E282E024D}"/>
                </a:ext>
              </a:extLst>
            </p:cNvPr>
            <p:cNvGrpSpPr/>
            <p:nvPr/>
          </p:nvGrpSpPr>
          <p:grpSpPr>
            <a:xfrm>
              <a:off x="3061814" y="982898"/>
              <a:ext cx="496581" cy="1646733"/>
              <a:chOff x="7150000" y="982898"/>
              <a:chExt cx="496581" cy="1646733"/>
            </a:xfrm>
          </p:grpSpPr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C4C53C43-D6D0-493D-B35D-6061715093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8269" y="2196250"/>
                <a:ext cx="363566" cy="1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C596C8A6-5D68-47C3-A879-0CAFBDCB4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8269" y="2167696"/>
                <a:ext cx="363566" cy="1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281AF7B6-E76B-4594-AE07-0C86196B6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8269" y="2139143"/>
                <a:ext cx="363566" cy="1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luxograma: Dados Armazenados 84">
                <a:extLst>
                  <a:ext uri="{FF2B5EF4-FFF2-40B4-BE49-F238E27FC236}">
                    <a16:creationId xmlns:a16="http://schemas.microsoft.com/office/drawing/2014/main" id="{F81679FF-00C0-4923-90C7-69E09B56F6B6}"/>
                  </a:ext>
                </a:extLst>
              </p:cNvPr>
              <p:cNvSpPr/>
              <p:nvPr/>
            </p:nvSpPr>
            <p:spPr>
              <a:xfrm rot="16200000">
                <a:off x="7113088" y="2020288"/>
                <a:ext cx="568832" cy="351925"/>
              </a:xfrm>
              <a:prstGeom prst="flowChartOnlineStora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66C5D391-8EF8-4341-8485-6E0A05F79E8F}"/>
                  </a:ext>
                </a:extLst>
              </p:cNvPr>
              <p:cNvSpPr/>
              <p:nvPr/>
            </p:nvSpPr>
            <p:spPr>
              <a:xfrm>
                <a:off x="7221542" y="1768251"/>
                <a:ext cx="350306" cy="2672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luxograma: Dados Armazenados 88">
                <a:extLst>
                  <a:ext uri="{FF2B5EF4-FFF2-40B4-BE49-F238E27FC236}">
                    <a16:creationId xmlns:a16="http://schemas.microsoft.com/office/drawing/2014/main" id="{6A27E81A-8E77-458E-99CF-1C68AAD86F7C}"/>
                  </a:ext>
                </a:extLst>
              </p:cNvPr>
              <p:cNvSpPr/>
              <p:nvPr/>
            </p:nvSpPr>
            <p:spPr>
              <a:xfrm rot="16200000">
                <a:off x="7314106" y="2414441"/>
                <a:ext cx="172331" cy="258049"/>
              </a:xfrm>
              <a:prstGeom prst="flowChartOnlineStorag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Fluxograma: Dados Armazenados 89">
                <a:extLst>
                  <a:ext uri="{FF2B5EF4-FFF2-40B4-BE49-F238E27FC236}">
                    <a16:creationId xmlns:a16="http://schemas.microsoft.com/office/drawing/2014/main" id="{C1485AAD-4FF7-4DD8-847B-7BF948019F46}"/>
                  </a:ext>
                </a:extLst>
              </p:cNvPr>
              <p:cNvSpPr/>
              <p:nvPr/>
            </p:nvSpPr>
            <p:spPr>
              <a:xfrm rot="5400000">
                <a:off x="7113370" y="1442681"/>
                <a:ext cx="568832" cy="351925"/>
              </a:xfrm>
              <a:prstGeom prst="flowChartOnlineStora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Arco 90">
                <a:extLst>
                  <a:ext uri="{FF2B5EF4-FFF2-40B4-BE49-F238E27FC236}">
                    <a16:creationId xmlns:a16="http://schemas.microsoft.com/office/drawing/2014/main" id="{2A59F598-101D-4955-8A06-E02F5BD0D823}"/>
                  </a:ext>
                </a:extLst>
              </p:cNvPr>
              <p:cNvSpPr/>
              <p:nvPr/>
            </p:nvSpPr>
            <p:spPr>
              <a:xfrm rot="8100000">
                <a:off x="7150000" y="982898"/>
                <a:ext cx="496581" cy="496800"/>
              </a:xfrm>
              <a:prstGeom prst="arc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75330AA5-0439-499B-A4A7-2FEA3A136D48}"/>
                </a:ext>
              </a:extLst>
            </p:cNvPr>
            <p:cNvSpPr/>
            <p:nvPr/>
          </p:nvSpPr>
          <p:spPr>
            <a:xfrm>
              <a:off x="5275728" y="2038405"/>
              <a:ext cx="2298568" cy="1697220"/>
            </a:xfrm>
            <a:prstGeom prst="rect">
              <a:avLst/>
            </a:prstGeom>
            <a:pattFill prst="pct90">
              <a:fgClr>
                <a:srgbClr val="CAB5A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22386D07-1113-44D2-BED8-7268CC954749}"/>
                </a:ext>
              </a:extLst>
            </p:cNvPr>
            <p:cNvSpPr/>
            <p:nvPr/>
          </p:nvSpPr>
          <p:spPr>
            <a:xfrm>
              <a:off x="3134423" y="2014383"/>
              <a:ext cx="2183090" cy="1925949"/>
            </a:xfrm>
            <a:prstGeom prst="rect">
              <a:avLst/>
            </a:prstGeom>
            <a:pattFill prst="pct90">
              <a:fgClr>
                <a:srgbClr val="CAB5A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24298235-E7D0-4BF7-90F2-865F18253C35}"/>
                </a:ext>
              </a:extLst>
            </p:cNvPr>
            <p:cNvSpPr/>
            <p:nvPr/>
          </p:nvSpPr>
          <p:spPr>
            <a:xfrm>
              <a:off x="3145367" y="3290943"/>
              <a:ext cx="4439741" cy="1697220"/>
            </a:xfrm>
            <a:prstGeom prst="rect">
              <a:avLst/>
            </a:prstGeom>
            <a:pattFill prst="pct90">
              <a:fgClr>
                <a:srgbClr val="CAB5A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1" name="Retângulo 710">
              <a:extLst>
                <a:ext uri="{FF2B5EF4-FFF2-40B4-BE49-F238E27FC236}">
                  <a16:creationId xmlns:a16="http://schemas.microsoft.com/office/drawing/2014/main" id="{D639A069-0730-4214-96FB-1F2C9F72ED67}"/>
                </a:ext>
              </a:extLst>
            </p:cNvPr>
            <p:cNvSpPr/>
            <p:nvPr/>
          </p:nvSpPr>
          <p:spPr>
            <a:xfrm>
              <a:off x="7585108" y="3421508"/>
              <a:ext cx="207145" cy="1088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4E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0" name="Retângulo 709">
              <a:extLst>
                <a:ext uri="{FF2B5EF4-FFF2-40B4-BE49-F238E27FC236}">
                  <a16:creationId xmlns:a16="http://schemas.microsoft.com/office/drawing/2014/main" id="{0D53E2DC-6F24-49F5-9F86-33ECBE2693F5}"/>
                </a:ext>
              </a:extLst>
            </p:cNvPr>
            <p:cNvSpPr/>
            <p:nvPr/>
          </p:nvSpPr>
          <p:spPr>
            <a:xfrm>
              <a:off x="2913970" y="3429000"/>
              <a:ext cx="207145" cy="1088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4E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6" name="Retângulo 605">
              <a:extLst>
                <a:ext uri="{FF2B5EF4-FFF2-40B4-BE49-F238E27FC236}">
                  <a16:creationId xmlns:a16="http://schemas.microsoft.com/office/drawing/2014/main" id="{799FF101-3260-44A2-BE20-3BDA11471013}"/>
                </a:ext>
              </a:extLst>
            </p:cNvPr>
            <p:cNvSpPr/>
            <p:nvPr/>
          </p:nvSpPr>
          <p:spPr>
            <a:xfrm>
              <a:off x="5328975" y="785645"/>
              <a:ext cx="396000" cy="54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61F4F47-15D4-496D-9CBA-FB0C75BC7712}"/>
                </a:ext>
              </a:extLst>
            </p:cNvPr>
            <p:cNvGrpSpPr/>
            <p:nvPr/>
          </p:nvGrpSpPr>
          <p:grpSpPr>
            <a:xfrm>
              <a:off x="3129428" y="839200"/>
              <a:ext cx="4449049" cy="5310555"/>
              <a:chOff x="3129428" y="839200"/>
              <a:chExt cx="4449049" cy="5310555"/>
            </a:xfrm>
            <a:pattFill prst="pct90">
              <a:fgClr>
                <a:srgbClr val="CAB5A2"/>
              </a:fgClr>
              <a:bgClr>
                <a:schemeClr val="bg1"/>
              </a:bgClr>
            </a:pattFill>
          </p:grpSpPr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7088FDF6-8DD3-41EC-BCC5-904FC8E91030}"/>
                  </a:ext>
                </a:extLst>
              </p:cNvPr>
              <p:cNvSpPr/>
              <p:nvPr/>
            </p:nvSpPr>
            <p:spPr>
              <a:xfrm>
                <a:off x="5292390" y="839756"/>
                <a:ext cx="2286087" cy="2397044"/>
              </a:xfrm>
              <a:prstGeom prst="arc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Arco 32">
                <a:extLst>
                  <a:ext uri="{FF2B5EF4-FFF2-40B4-BE49-F238E27FC236}">
                    <a16:creationId xmlns:a16="http://schemas.microsoft.com/office/drawing/2014/main" id="{1032D5D4-B3DF-45B3-9DB7-378184A905AA}"/>
                  </a:ext>
                </a:extLst>
              </p:cNvPr>
              <p:cNvSpPr/>
              <p:nvPr/>
            </p:nvSpPr>
            <p:spPr>
              <a:xfrm flipH="1">
                <a:off x="3129428" y="839200"/>
                <a:ext cx="2253600" cy="2397600"/>
              </a:xfrm>
              <a:prstGeom prst="arc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Arco 33">
                <a:extLst>
                  <a:ext uri="{FF2B5EF4-FFF2-40B4-BE49-F238E27FC236}">
                    <a16:creationId xmlns:a16="http://schemas.microsoft.com/office/drawing/2014/main" id="{D7861D8C-7786-4408-AEFA-E643DDF551CB}"/>
                  </a:ext>
                </a:extLst>
              </p:cNvPr>
              <p:cNvSpPr/>
              <p:nvPr/>
            </p:nvSpPr>
            <p:spPr>
              <a:xfrm flipV="1">
                <a:off x="5290566" y="3752155"/>
                <a:ext cx="2286077" cy="2397044"/>
              </a:xfrm>
              <a:prstGeom prst="arc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Arco 34">
                <a:extLst>
                  <a:ext uri="{FF2B5EF4-FFF2-40B4-BE49-F238E27FC236}">
                    <a16:creationId xmlns:a16="http://schemas.microsoft.com/office/drawing/2014/main" id="{7A55BD6C-6DAB-42F1-B9AF-D0C0ED04DE7D}"/>
                  </a:ext>
                </a:extLst>
              </p:cNvPr>
              <p:cNvSpPr/>
              <p:nvPr/>
            </p:nvSpPr>
            <p:spPr>
              <a:xfrm flipH="1" flipV="1">
                <a:off x="3130572" y="3752155"/>
                <a:ext cx="2253600" cy="2397600"/>
              </a:xfrm>
              <a:prstGeom prst="arc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A622E248-2199-4912-9085-5F6A0CEA6988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>
                <a:off x="3130572" y="2038000"/>
                <a:ext cx="0" cy="2912955"/>
              </a:xfrm>
              <a:prstGeom prst="line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8B1D5997-89CF-455B-BEA0-5B20A2DC7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8477" y="2038278"/>
                <a:ext cx="0" cy="2912677"/>
              </a:xfrm>
              <a:prstGeom prst="line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09D4C7CD-E62E-49B0-9BE2-FEF3C5E57C8A}"/>
                  </a:ext>
                </a:extLst>
              </p:cNvPr>
              <p:cNvCxnSpPr>
                <a:cxnSpLocks/>
                <a:stCxn id="35" idx="0"/>
                <a:endCxn id="34" idx="0"/>
              </p:cNvCxnSpPr>
              <p:nvPr/>
            </p:nvCxnSpPr>
            <p:spPr>
              <a:xfrm flipV="1">
                <a:off x="4257372" y="6149199"/>
                <a:ext cx="2176232" cy="556"/>
              </a:xfrm>
              <a:prstGeom prst="line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98EB13BC-F1F3-49A1-AF08-69DC30D772C7}"/>
                  </a:ext>
                </a:extLst>
              </p:cNvPr>
              <p:cNvCxnSpPr>
                <a:cxnSpLocks/>
                <a:stCxn id="33" idx="0"/>
                <a:endCxn id="32" idx="0"/>
              </p:cNvCxnSpPr>
              <p:nvPr/>
            </p:nvCxnSpPr>
            <p:spPr>
              <a:xfrm>
                <a:off x="4256228" y="839200"/>
                <a:ext cx="2179205" cy="556"/>
              </a:xfrm>
              <a:prstGeom prst="line">
                <a:avLst/>
              </a:prstGeom>
              <a:grpFill/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85" name="Picture 2" descr="Vetores e ilustrações de Pneu desenho para download gratuito | Freepik">
              <a:extLst>
                <a:ext uri="{FF2B5EF4-FFF2-40B4-BE49-F238E27FC236}">
                  <a16:creationId xmlns:a16="http://schemas.microsoft.com/office/drawing/2014/main" id="{8BBD0977-9877-4B6F-AD01-1DDD2A1568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36" b="89936" l="7348" r="89776">
                          <a14:foregroundMark x1="17572" y1="18844" x2="13898" y2="56103"/>
                          <a14:foregroundMark x1="13898" y1="56103" x2="11502" y2="35546"/>
                          <a14:foregroundMark x1="11502" y1="35546" x2="6709" y2="25054"/>
                          <a14:foregroundMark x1="6709" y1="25054" x2="4473" y2="78587"/>
                          <a14:foregroundMark x1="4473" y1="78587" x2="7348" y2="88865"/>
                          <a14:foregroundMark x1="7348" y1="88865" x2="15655" y2="90578"/>
                          <a14:foregroundMark x1="15655" y1="90578" x2="24121" y2="87366"/>
                          <a14:foregroundMark x1="24121" y1="87366" x2="25080" y2="21413"/>
                          <a14:foregroundMark x1="25080" y1="21413" x2="19489" y2="13062"/>
                          <a14:foregroundMark x1="19489" y1="13062" x2="10064" y2="12420"/>
                          <a14:foregroundMark x1="10064" y1="12420" x2="7029" y2="41756"/>
                          <a14:foregroundMark x1="7029" y1="41756" x2="11182" y2="68737"/>
                          <a14:foregroundMark x1="11182" y1="68737" x2="10064" y2="40471"/>
                          <a14:foregroundMark x1="10064" y1="40471" x2="9744" y2="82441"/>
                          <a14:foregroundMark x1="9744" y1="82441" x2="18371" y2="77516"/>
                          <a14:foregroundMark x1="18371" y1="77516" x2="22204" y2="32334"/>
                          <a14:foregroundMark x1="22204" y1="32334" x2="13898" y2="21627"/>
                          <a14:foregroundMark x1="13898" y1="21627" x2="19010" y2="12206"/>
                          <a14:foregroundMark x1="19010" y1="12206" x2="22045" y2="24411"/>
                          <a14:foregroundMark x1="22045" y1="24411" x2="19649" y2="27837"/>
                          <a14:foregroundMark x1="7348" y1="84797" x2="7668" y2="55032"/>
                          <a14:backgroundMark x1="54952" y1="39400" x2="39137" y2="48180"/>
                          <a14:backgroundMark x1="39137" y1="48180" x2="47284" y2="62527"/>
                          <a14:backgroundMark x1="47284" y1="62527" x2="54952" y2="46681"/>
                          <a14:backgroundMark x1="54952" y1="46681" x2="67093" y2="60385"/>
                          <a14:backgroundMark x1="67093" y1="60385" x2="66294" y2="77088"/>
                          <a14:backgroundMark x1="66294" y1="77088" x2="76198" y2="78158"/>
                          <a14:backgroundMark x1="76198" y1="78158" x2="93291" y2="59101"/>
                          <a14:backgroundMark x1="93291" y1="59101" x2="86102" y2="41542"/>
                          <a14:backgroundMark x1="86102" y1="41542" x2="58466" y2="21199"/>
                          <a14:backgroundMark x1="58466" y1="21199" x2="67572" y2="22912"/>
                          <a14:backgroundMark x1="45527" y1="23983" x2="42492" y2="35974"/>
                          <a14:backgroundMark x1="42492" y1="35974" x2="47444" y2="282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19"/>
            <a:stretch/>
          </p:blipFill>
          <p:spPr bwMode="auto">
            <a:xfrm>
              <a:off x="2065028" y="2093503"/>
              <a:ext cx="1100213" cy="2701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6" name="Picture 2" descr="Vetores e ilustrações de Pneu desenho para download gratuito | Freepik">
              <a:extLst>
                <a:ext uri="{FF2B5EF4-FFF2-40B4-BE49-F238E27FC236}">
                  <a16:creationId xmlns:a16="http://schemas.microsoft.com/office/drawing/2014/main" id="{F4C7DC0C-D681-4712-83CE-A47016F419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36" b="89936" l="7348" r="89776">
                          <a14:foregroundMark x1="17572" y1="18844" x2="13898" y2="56103"/>
                          <a14:foregroundMark x1="13898" y1="56103" x2="11502" y2="35546"/>
                          <a14:foregroundMark x1="11502" y1="35546" x2="6709" y2="25054"/>
                          <a14:foregroundMark x1="6709" y1="25054" x2="4473" y2="78587"/>
                          <a14:foregroundMark x1="4473" y1="78587" x2="7348" y2="88865"/>
                          <a14:foregroundMark x1="7348" y1="88865" x2="15655" y2="90578"/>
                          <a14:foregroundMark x1="15655" y1="90578" x2="24121" y2="87366"/>
                          <a14:foregroundMark x1="24121" y1="87366" x2="25080" y2="21413"/>
                          <a14:foregroundMark x1="25080" y1="21413" x2="19489" y2="13062"/>
                          <a14:foregroundMark x1="19489" y1="13062" x2="10064" y2="12420"/>
                          <a14:foregroundMark x1="10064" y1="12420" x2="7029" y2="41756"/>
                          <a14:foregroundMark x1="7029" y1="41756" x2="11182" y2="68737"/>
                          <a14:foregroundMark x1="11182" y1="68737" x2="10064" y2="40471"/>
                          <a14:foregroundMark x1="10064" y1="40471" x2="9744" y2="82441"/>
                          <a14:foregroundMark x1="9744" y1="82441" x2="18371" y2="77516"/>
                          <a14:foregroundMark x1="18371" y1="77516" x2="22204" y2="32334"/>
                          <a14:foregroundMark x1="22204" y1="32334" x2="13898" y2="21627"/>
                          <a14:foregroundMark x1="13898" y1="21627" x2="19010" y2="12206"/>
                          <a14:foregroundMark x1="19010" y1="12206" x2="22045" y2="24411"/>
                          <a14:foregroundMark x1="22045" y1="24411" x2="19649" y2="27837"/>
                          <a14:foregroundMark x1="7348" y1="84797" x2="7668" y2="55032"/>
                          <a14:backgroundMark x1="54952" y1="39400" x2="39137" y2="48180"/>
                          <a14:backgroundMark x1="39137" y1="48180" x2="47284" y2="62527"/>
                          <a14:backgroundMark x1="47284" y1="62527" x2="54952" y2="46681"/>
                          <a14:backgroundMark x1="54952" y1="46681" x2="67093" y2="60385"/>
                          <a14:backgroundMark x1="67093" y1="60385" x2="66294" y2="77088"/>
                          <a14:backgroundMark x1="66294" y1="77088" x2="76198" y2="78158"/>
                          <a14:backgroundMark x1="76198" y1="78158" x2="93291" y2="59101"/>
                          <a14:backgroundMark x1="93291" y1="59101" x2="86102" y2="41542"/>
                          <a14:backgroundMark x1="86102" y1="41542" x2="58466" y2="21199"/>
                          <a14:backgroundMark x1="58466" y1="21199" x2="67572" y2="22912"/>
                          <a14:backgroundMark x1="45527" y1="23983" x2="42492" y2="35974"/>
                          <a14:backgroundMark x1="42492" y1="35974" x2="47444" y2="282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19"/>
            <a:stretch/>
          </p:blipFill>
          <p:spPr bwMode="auto">
            <a:xfrm>
              <a:off x="7538785" y="2087504"/>
              <a:ext cx="1100213" cy="2701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8" name="Retângulo 707">
              <a:extLst>
                <a:ext uri="{FF2B5EF4-FFF2-40B4-BE49-F238E27FC236}">
                  <a16:creationId xmlns:a16="http://schemas.microsoft.com/office/drawing/2014/main" id="{62017B63-36B7-40FB-A057-479F16A12DEF}"/>
                </a:ext>
              </a:extLst>
            </p:cNvPr>
            <p:cNvSpPr/>
            <p:nvPr/>
          </p:nvSpPr>
          <p:spPr>
            <a:xfrm>
              <a:off x="4255417" y="846251"/>
              <a:ext cx="2183090" cy="1697220"/>
            </a:xfrm>
            <a:prstGeom prst="rect">
              <a:avLst/>
            </a:prstGeom>
            <a:pattFill prst="pct90">
              <a:fgClr>
                <a:srgbClr val="CAB5A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2" name="Retângulo 711">
              <a:extLst>
                <a:ext uri="{FF2B5EF4-FFF2-40B4-BE49-F238E27FC236}">
                  <a16:creationId xmlns:a16="http://schemas.microsoft.com/office/drawing/2014/main" id="{52B16728-2F6C-4BFE-95DF-DB232D9443F7}"/>
                </a:ext>
              </a:extLst>
            </p:cNvPr>
            <p:cNvSpPr/>
            <p:nvPr/>
          </p:nvSpPr>
          <p:spPr>
            <a:xfrm>
              <a:off x="4253912" y="5726412"/>
              <a:ext cx="2184595" cy="420844"/>
            </a:xfrm>
            <a:prstGeom prst="rect">
              <a:avLst/>
            </a:prstGeom>
            <a:pattFill prst="pct90">
              <a:fgClr>
                <a:srgbClr val="CAB5A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1E0425D-90F9-4122-82A4-FACA03641054}"/>
                </a:ext>
              </a:extLst>
            </p:cNvPr>
            <p:cNvSpPr/>
            <p:nvPr/>
          </p:nvSpPr>
          <p:spPr>
            <a:xfrm>
              <a:off x="4182074" y="1814090"/>
              <a:ext cx="64264" cy="45719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7D84F4C-A7CE-4A49-84C6-FAA20482EEB1}"/>
                </a:ext>
              </a:extLst>
            </p:cNvPr>
            <p:cNvSpPr/>
            <p:nvPr/>
          </p:nvSpPr>
          <p:spPr>
            <a:xfrm>
              <a:off x="4183067" y="1892362"/>
              <a:ext cx="64264" cy="45719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6" name="Retângulo 725">
              <a:extLst>
                <a:ext uri="{FF2B5EF4-FFF2-40B4-BE49-F238E27FC236}">
                  <a16:creationId xmlns:a16="http://schemas.microsoft.com/office/drawing/2014/main" id="{925DE36F-ECE4-41B7-A41E-2F3F240F6973}"/>
                </a:ext>
              </a:extLst>
            </p:cNvPr>
            <p:cNvSpPr/>
            <p:nvPr/>
          </p:nvSpPr>
          <p:spPr>
            <a:xfrm>
              <a:off x="3071842" y="3365510"/>
              <a:ext cx="1444572" cy="228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3" name="Fluxograma: Dados Armazenados 762">
              <a:extLst>
                <a:ext uri="{FF2B5EF4-FFF2-40B4-BE49-F238E27FC236}">
                  <a16:creationId xmlns:a16="http://schemas.microsoft.com/office/drawing/2014/main" id="{4092A475-2BDA-4716-B591-3D0F1C4B4450}"/>
                </a:ext>
              </a:extLst>
            </p:cNvPr>
            <p:cNvSpPr/>
            <p:nvPr/>
          </p:nvSpPr>
          <p:spPr>
            <a:xfrm rot="16200000">
              <a:off x="3619357" y="1945212"/>
              <a:ext cx="377013" cy="669324"/>
            </a:xfrm>
            <a:prstGeom prst="flowChartOnlineStorage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5" name="Fluxograma: Dados Armazenados 764">
              <a:extLst>
                <a:ext uri="{FF2B5EF4-FFF2-40B4-BE49-F238E27FC236}">
                  <a16:creationId xmlns:a16="http://schemas.microsoft.com/office/drawing/2014/main" id="{D4EDC0ED-A627-434D-B3D5-11F401E2776C}"/>
                </a:ext>
              </a:extLst>
            </p:cNvPr>
            <p:cNvSpPr/>
            <p:nvPr/>
          </p:nvSpPr>
          <p:spPr>
            <a:xfrm rot="16200000">
              <a:off x="3619176" y="1617941"/>
              <a:ext cx="377013" cy="669324"/>
            </a:xfrm>
            <a:prstGeom prst="flowChartOnlineStora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5" name="Elipse 724">
              <a:extLst>
                <a:ext uri="{FF2B5EF4-FFF2-40B4-BE49-F238E27FC236}">
                  <a16:creationId xmlns:a16="http://schemas.microsoft.com/office/drawing/2014/main" id="{6224E407-CE4E-47EE-AAEC-041621A39573}"/>
                </a:ext>
              </a:extLst>
            </p:cNvPr>
            <p:cNvSpPr/>
            <p:nvPr/>
          </p:nvSpPr>
          <p:spPr>
            <a:xfrm>
              <a:off x="3353175" y="2990430"/>
              <a:ext cx="201214" cy="217170"/>
            </a:xfrm>
            <a:prstGeom prst="ellipse">
              <a:avLst/>
            </a:prstGeom>
            <a:solidFill>
              <a:srgbClr val="FEE401"/>
            </a:solidFill>
            <a:ln>
              <a:solidFill>
                <a:srgbClr val="EDD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3" name="Retângulo 712">
              <a:extLst>
                <a:ext uri="{FF2B5EF4-FFF2-40B4-BE49-F238E27FC236}">
                  <a16:creationId xmlns:a16="http://schemas.microsoft.com/office/drawing/2014/main" id="{5CDDBB44-B199-4788-97DC-83CF16F9CB55}"/>
                </a:ext>
              </a:extLst>
            </p:cNvPr>
            <p:cNvSpPr/>
            <p:nvPr/>
          </p:nvSpPr>
          <p:spPr>
            <a:xfrm>
              <a:off x="3435054" y="2830217"/>
              <a:ext cx="720000" cy="1332000"/>
            </a:xfrm>
            <a:prstGeom prst="rect">
              <a:avLst/>
            </a:prstGeom>
            <a:solidFill>
              <a:srgbClr val="FEE401"/>
            </a:solidFill>
            <a:ln>
              <a:solidFill>
                <a:srgbClr val="EDD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8" name="Elipse 747">
              <a:extLst>
                <a:ext uri="{FF2B5EF4-FFF2-40B4-BE49-F238E27FC236}">
                  <a16:creationId xmlns:a16="http://schemas.microsoft.com/office/drawing/2014/main" id="{0ADBF713-8691-487E-BC0D-D57F14E76513}"/>
                </a:ext>
              </a:extLst>
            </p:cNvPr>
            <p:cNvSpPr/>
            <p:nvPr/>
          </p:nvSpPr>
          <p:spPr>
            <a:xfrm>
              <a:off x="3432586" y="1597152"/>
              <a:ext cx="739495" cy="239798"/>
            </a:xfrm>
            <a:prstGeom prst="ellipse">
              <a:avLst/>
            </a:prstGeom>
            <a:solidFill>
              <a:srgbClr val="C1BEC6"/>
            </a:solidFill>
            <a:ln>
              <a:solidFill>
                <a:srgbClr val="C1B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3" name="Elipse 752">
              <a:extLst>
                <a:ext uri="{FF2B5EF4-FFF2-40B4-BE49-F238E27FC236}">
                  <a16:creationId xmlns:a16="http://schemas.microsoft.com/office/drawing/2014/main" id="{7CB5EB31-3AC6-43E0-A1E8-DAE13153DF5C}"/>
                </a:ext>
              </a:extLst>
            </p:cNvPr>
            <p:cNvSpPr/>
            <p:nvPr/>
          </p:nvSpPr>
          <p:spPr>
            <a:xfrm>
              <a:off x="3611200" y="1613509"/>
              <a:ext cx="397380" cy="19546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4" name="Fluxograma: Dados Armazenados 763">
              <a:extLst>
                <a:ext uri="{FF2B5EF4-FFF2-40B4-BE49-F238E27FC236}">
                  <a16:creationId xmlns:a16="http://schemas.microsoft.com/office/drawing/2014/main" id="{0AA9A43C-7F0A-4E80-B329-3032CE4CDF96}"/>
                </a:ext>
              </a:extLst>
            </p:cNvPr>
            <p:cNvSpPr/>
            <p:nvPr/>
          </p:nvSpPr>
          <p:spPr>
            <a:xfrm rot="16200000">
              <a:off x="3512827" y="2219679"/>
              <a:ext cx="564454" cy="793322"/>
            </a:xfrm>
            <a:prstGeom prst="flowChartOnlineStorage">
              <a:avLst/>
            </a:prstGeom>
            <a:solidFill>
              <a:srgbClr val="FEE401"/>
            </a:solidFill>
            <a:ln>
              <a:solidFill>
                <a:srgbClr val="EDD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6" name="Elipse 765">
              <a:extLst>
                <a:ext uri="{FF2B5EF4-FFF2-40B4-BE49-F238E27FC236}">
                  <a16:creationId xmlns:a16="http://schemas.microsoft.com/office/drawing/2014/main" id="{F9E179E7-1D10-4EEA-9AE1-6BE59CB29983}"/>
                </a:ext>
              </a:extLst>
            </p:cNvPr>
            <p:cNvSpPr/>
            <p:nvPr/>
          </p:nvSpPr>
          <p:spPr>
            <a:xfrm>
              <a:off x="3763698" y="1689409"/>
              <a:ext cx="86529" cy="45719"/>
            </a:xfrm>
            <a:prstGeom prst="ellipse">
              <a:avLst/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9" name="Retângulo 748">
              <a:extLst>
                <a:ext uri="{FF2B5EF4-FFF2-40B4-BE49-F238E27FC236}">
                  <a16:creationId xmlns:a16="http://schemas.microsoft.com/office/drawing/2014/main" id="{619AE76E-ADB6-4B9A-AF37-ED50C35056BE}"/>
                </a:ext>
              </a:extLst>
            </p:cNvPr>
            <p:cNvSpPr/>
            <p:nvPr/>
          </p:nvSpPr>
          <p:spPr>
            <a:xfrm rot="241737">
              <a:off x="3404550" y="1651478"/>
              <a:ext cx="45719" cy="1000437"/>
            </a:xfrm>
            <a:prstGeom prst="rect">
              <a:avLst/>
            </a:prstGeom>
            <a:solidFill>
              <a:srgbClr val="C1BEC6"/>
            </a:solidFill>
            <a:ln>
              <a:solidFill>
                <a:srgbClr val="C1B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0" name="Retângulo 749">
              <a:extLst>
                <a:ext uri="{FF2B5EF4-FFF2-40B4-BE49-F238E27FC236}">
                  <a16:creationId xmlns:a16="http://schemas.microsoft.com/office/drawing/2014/main" id="{E9532D81-27AF-4B3C-AA90-087C80F95BE7}"/>
                </a:ext>
              </a:extLst>
            </p:cNvPr>
            <p:cNvSpPr/>
            <p:nvPr/>
          </p:nvSpPr>
          <p:spPr>
            <a:xfrm rot="21360000">
              <a:off x="4162177" y="1651472"/>
              <a:ext cx="45719" cy="1000437"/>
            </a:xfrm>
            <a:prstGeom prst="rect">
              <a:avLst/>
            </a:prstGeom>
            <a:solidFill>
              <a:srgbClr val="C1BEC6"/>
            </a:solidFill>
            <a:ln>
              <a:solidFill>
                <a:srgbClr val="C1B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A01F9A3C-0373-4EB4-B10C-13DF0F402ADE}"/>
                </a:ext>
              </a:extLst>
            </p:cNvPr>
            <p:cNvSpPr/>
            <p:nvPr/>
          </p:nvSpPr>
          <p:spPr>
            <a:xfrm>
              <a:off x="6467320" y="1809768"/>
              <a:ext cx="64264" cy="45719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9A0CBF78-596E-4EE6-AA59-6DDC04E626F9}"/>
                </a:ext>
              </a:extLst>
            </p:cNvPr>
            <p:cNvSpPr/>
            <p:nvPr/>
          </p:nvSpPr>
          <p:spPr>
            <a:xfrm>
              <a:off x="6468313" y="1888040"/>
              <a:ext cx="64264" cy="45719"/>
            </a:xfrm>
            <a:prstGeom prst="rect">
              <a:avLst/>
            </a:prstGeom>
            <a:solidFill>
              <a:srgbClr val="E0E0E0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DDC0656B-6C04-43B1-B8CD-C78A558B7110}"/>
                </a:ext>
              </a:extLst>
            </p:cNvPr>
            <p:cNvSpPr/>
            <p:nvPr/>
          </p:nvSpPr>
          <p:spPr>
            <a:xfrm>
              <a:off x="6183545" y="3367237"/>
              <a:ext cx="1444572" cy="228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luxograma: Dados Armazenados 53">
              <a:extLst>
                <a:ext uri="{FF2B5EF4-FFF2-40B4-BE49-F238E27FC236}">
                  <a16:creationId xmlns:a16="http://schemas.microsoft.com/office/drawing/2014/main" id="{6EA38EF2-FB5B-41DB-935F-6D8CD5C49F94}"/>
                </a:ext>
              </a:extLst>
            </p:cNvPr>
            <p:cNvSpPr/>
            <p:nvPr/>
          </p:nvSpPr>
          <p:spPr>
            <a:xfrm rot="16200000">
              <a:off x="6731060" y="1946939"/>
              <a:ext cx="377013" cy="669324"/>
            </a:xfrm>
            <a:prstGeom prst="flowChartOnlineStorage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luxograma: Dados Armazenados 54">
              <a:extLst>
                <a:ext uri="{FF2B5EF4-FFF2-40B4-BE49-F238E27FC236}">
                  <a16:creationId xmlns:a16="http://schemas.microsoft.com/office/drawing/2014/main" id="{8913A331-4BF2-4BD9-AC6D-68C714120FB3}"/>
                </a:ext>
              </a:extLst>
            </p:cNvPr>
            <p:cNvSpPr/>
            <p:nvPr/>
          </p:nvSpPr>
          <p:spPr>
            <a:xfrm rot="16200000">
              <a:off x="6730879" y="1619668"/>
              <a:ext cx="377013" cy="669324"/>
            </a:xfrm>
            <a:prstGeom prst="flowChartOnlineStora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CDC3B959-11A3-4D2F-9F81-D3FA424D44B6}"/>
                </a:ext>
              </a:extLst>
            </p:cNvPr>
            <p:cNvSpPr/>
            <p:nvPr/>
          </p:nvSpPr>
          <p:spPr>
            <a:xfrm>
              <a:off x="6464878" y="2992157"/>
              <a:ext cx="201214" cy="217170"/>
            </a:xfrm>
            <a:prstGeom prst="ellipse">
              <a:avLst/>
            </a:prstGeom>
            <a:solidFill>
              <a:srgbClr val="FEE401"/>
            </a:solidFill>
            <a:ln>
              <a:solidFill>
                <a:srgbClr val="EDD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EDCB878-79B3-4D44-B24C-568E0A59F56F}"/>
                </a:ext>
              </a:extLst>
            </p:cNvPr>
            <p:cNvSpPr/>
            <p:nvPr/>
          </p:nvSpPr>
          <p:spPr>
            <a:xfrm>
              <a:off x="6546757" y="2831944"/>
              <a:ext cx="720000" cy="1332000"/>
            </a:xfrm>
            <a:prstGeom prst="rect">
              <a:avLst/>
            </a:prstGeom>
            <a:solidFill>
              <a:srgbClr val="FEE401"/>
            </a:solidFill>
            <a:ln>
              <a:solidFill>
                <a:srgbClr val="EDD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4D7FF9BA-6C36-48CB-AE76-9DCD981785EF}"/>
                </a:ext>
              </a:extLst>
            </p:cNvPr>
            <p:cNvSpPr/>
            <p:nvPr/>
          </p:nvSpPr>
          <p:spPr>
            <a:xfrm>
              <a:off x="6544289" y="1598879"/>
              <a:ext cx="739495" cy="239798"/>
            </a:xfrm>
            <a:prstGeom prst="ellipse">
              <a:avLst/>
            </a:prstGeom>
            <a:solidFill>
              <a:srgbClr val="C1BEC6"/>
            </a:solidFill>
            <a:ln>
              <a:solidFill>
                <a:srgbClr val="C1B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5DD087E9-8BDB-40F8-9032-FB31DA809A49}"/>
                </a:ext>
              </a:extLst>
            </p:cNvPr>
            <p:cNvSpPr/>
            <p:nvPr/>
          </p:nvSpPr>
          <p:spPr>
            <a:xfrm>
              <a:off x="6722903" y="1615236"/>
              <a:ext cx="397380" cy="19546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luxograma: Dados Armazenados 59">
              <a:extLst>
                <a:ext uri="{FF2B5EF4-FFF2-40B4-BE49-F238E27FC236}">
                  <a16:creationId xmlns:a16="http://schemas.microsoft.com/office/drawing/2014/main" id="{FC39814C-F40D-4BC5-814C-91136AAD58BE}"/>
                </a:ext>
              </a:extLst>
            </p:cNvPr>
            <p:cNvSpPr/>
            <p:nvPr/>
          </p:nvSpPr>
          <p:spPr>
            <a:xfrm rot="16200000">
              <a:off x="6624530" y="2221406"/>
              <a:ext cx="564454" cy="793322"/>
            </a:xfrm>
            <a:prstGeom prst="flowChartOnlineStorage">
              <a:avLst/>
            </a:prstGeom>
            <a:solidFill>
              <a:srgbClr val="FEE401"/>
            </a:solidFill>
            <a:ln>
              <a:solidFill>
                <a:srgbClr val="EDD7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F0BA253-A091-45DF-91EF-1342BC39FFD3}"/>
                </a:ext>
              </a:extLst>
            </p:cNvPr>
            <p:cNvSpPr/>
            <p:nvPr/>
          </p:nvSpPr>
          <p:spPr>
            <a:xfrm>
              <a:off x="6875401" y="1691136"/>
              <a:ext cx="86529" cy="45719"/>
            </a:xfrm>
            <a:prstGeom prst="ellipse">
              <a:avLst/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F62281FC-993F-4948-996D-B176A5C85BBB}"/>
                </a:ext>
              </a:extLst>
            </p:cNvPr>
            <p:cNvSpPr/>
            <p:nvPr/>
          </p:nvSpPr>
          <p:spPr>
            <a:xfrm rot="241737">
              <a:off x="6512443" y="1653205"/>
              <a:ext cx="45719" cy="1000437"/>
            </a:xfrm>
            <a:prstGeom prst="rect">
              <a:avLst/>
            </a:prstGeom>
            <a:solidFill>
              <a:srgbClr val="C1BEC6"/>
            </a:solidFill>
            <a:ln>
              <a:solidFill>
                <a:srgbClr val="C1B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7D7769B-FA37-4191-B64C-AD04EF244334}"/>
                </a:ext>
              </a:extLst>
            </p:cNvPr>
            <p:cNvSpPr/>
            <p:nvPr/>
          </p:nvSpPr>
          <p:spPr>
            <a:xfrm rot="21360000">
              <a:off x="7274750" y="1653199"/>
              <a:ext cx="45719" cy="1000437"/>
            </a:xfrm>
            <a:prstGeom prst="rect">
              <a:avLst/>
            </a:prstGeom>
            <a:solidFill>
              <a:srgbClr val="C1BEC6"/>
            </a:solidFill>
            <a:ln>
              <a:solidFill>
                <a:srgbClr val="C1B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738A48AC-22CD-4E63-9349-98082C211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3456" y="3543586"/>
              <a:ext cx="1764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B3491BD6-350C-4884-A254-36B1754F18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6879" y="3579015"/>
              <a:ext cx="2376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AD5DE58F-9395-464B-98A6-4230D0E8C4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3543" y="3609247"/>
              <a:ext cx="306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F2FDA53B-E6E8-48A7-9FE9-752412FCE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9172" y="3509827"/>
              <a:ext cx="11735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8A3F3237-BB6D-4AF3-B83A-0CFBB20C9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0388" y="1836871"/>
              <a:ext cx="522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2094B03A-5A21-40F7-BE33-91F9693D8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810" y="3143250"/>
              <a:ext cx="0" cy="3684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11A899B0-62D0-4329-B653-06F14DA27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434" y="3103245"/>
              <a:ext cx="0" cy="4428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7A97B499-74C7-45F7-A133-F90494F9E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0058" y="1910899"/>
              <a:ext cx="0" cy="167283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E34D6D03-5D39-4D06-B3BC-6C880BD36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681" y="1832627"/>
              <a:ext cx="0" cy="178185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2E5BDD44-05BD-430E-AEAF-CEEC77CB2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7730" y="3143250"/>
              <a:ext cx="100879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E8CB1A45-6637-4D61-8090-10B2FFECE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020" y="3103245"/>
              <a:ext cx="10282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04CFA9C-8B8B-4866-8E81-90DEC35F53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5765" y="1910899"/>
              <a:ext cx="576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AF15071C-7509-483B-86D1-2F94355209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1956" y="1836451"/>
              <a:ext cx="5857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8B72DD09-1007-4C27-9794-AFB80B10D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1956" y="1910899"/>
              <a:ext cx="620064" cy="3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0BF7D121-8F68-4D88-8B8D-949FAC75EE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2020" y="1905183"/>
              <a:ext cx="0" cy="12024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13B8F0E3-17FD-4F90-9729-A5A6175EA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7730" y="1830491"/>
              <a:ext cx="0" cy="13176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21A2CE4A-53F5-4BAB-AC02-AC939333A4EF}"/>
                </a:ext>
              </a:extLst>
            </p:cNvPr>
            <p:cNvSpPr/>
            <p:nvPr/>
          </p:nvSpPr>
          <p:spPr>
            <a:xfrm>
              <a:off x="4211486" y="1828193"/>
              <a:ext cx="18000" cy="1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D9C4FD2C-9CD8-43DE-8E80-0BB37A968A7B}"/>
                </a:ext>
              </a:extLst>
            </p:cNvPr>
            <p:cNvSpPr/>
            <p:nvPr/>
          </p:nvSpPr>
          <p:spPr>
            <a:xfrm>
              <a:off x="4214605" y="1899863"/>
              <a:ext cx="18000" cy="18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A761AEBB-7A66-45A4-A7AE-C0F36CBB6DC5}"/>
                </a:ext>
              </a:extLst>
            </p:cNvPr>
            <p:cNvSpPr/>
            <p:nvPr/>
          </p:nvSpPr>
          <p:spPr>
            <a:xfrm>
              <a:off x="6480430" y="1828114"/>
              <a:ext cx="18000" cy="1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CF99FFB1-1B00-41DF-8C76-35CFE1681DB8}"/>
                </a:ext>
              </a:extLst>
            </p:cNvPr>
            <p:cNvSpPr/>
            <p:nvPr/>
          </p:nvSpPr>
          <p:spPr>
            <a:xfrm>
              <a:off x="6483549" y="1899784"/>
              <a:ext cx="18000" cy="18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CF49458-2F26-445F-A1CC-8102CF7477BF}"/>
                </a:ext>
              </a:extLst>
            </p:cNvPr>
            <p:cNvSpPr/>
            <p:nvPr/>
          </p:nvSpPr>
          <p:spPr>
            <a:xfrm>
              <a:off x="5439539" y="4755043"/>
              <a:ext cx="180000" cy="180000"/>
            </a:xfrm>
            <a:prstGeom prst="ellipse">
              <a:avLst/>
            </a:prstGeom>
            <a:pattFill prst="pct90">
              <a:fgClr>
                <a:srgbClr val="CAB5A2"/>
              </a:fgClr>
              <a:bgClr>
                <a:schemeClr val="bg1"/>
              </a:bgClr>
            </a:pattFill>
            <a:ln>
              <a:solidFill>
                <a:srgbClr val="CAB5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F9B42007-D0D1-44B6-BE21-F9A55A819D3B}"/>
                </a:ext>
              </a:extLst>
            </p:cNvPr>
            <p:cNvSpPr/>
            <p:nvPr/>
          </p:nvSpPr>
          <p:spPr>
            <a:xfrm>
              <a:off x="4777616" y="5777090"/>
              <a:ext cx="180000" cy="180000"/>
            </a:xfrm>
            <a:prstGeom prst="ellipse">
              <a:avLst/>
            </a:prstGeom>
            <a:pattFill prst="pct90">
              <a:fgClr>
                <a:srgbClr val="CAB5A2"/>
              </a:fgClr>
              <a:bgClr>
                <a:schemeClr val="bg1"/>
              </a:bgClr>
            </a:pattFill>
            <a:ln>
              <a:solidFill>
                <a:srgbClr val="CAB5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2426B80E-D648-4A33-BD95-0D06B7712BEA}"/>
                </a:ext>
              </a:extLst>
            </p:cNvPr>
            <p:cNvSpPr/>
            <p:nvPr/>
          </p:nvSpPr>
          <p:spPr>
            <a:xfrm>
              <a:off x="5810810" y="5777090"/>
              <a:ext cx="180000" cy="180000"/>
            </a:xfrm>
            <a:prstGeom prst="ellipse">
              <a:avLst/>
            </a:prstGeom>
            <a:pattFill prst="pct90">
              <a:fgClr>
                <a:srgbClr val="CAB5A2"/>
              </a:fgClr>
              <a:bgClr>
                <a:schemeClr val="bg1"/>
              </a:bgClr>
            </a:pattFill>
            <a:ln>
              <a:solidFill>
                <a:srgbClr val="CAB5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C29A3DCC-2B06-48EB-9D12-17063413E4D9}"/>
                </a:ext>
              </a:extLst>
            </p:cNvPr>
            <p:cNvSpPr/>
            <p:nvPr/>
          </p:nvSpPr>
          <p:spPr>
            <a:xfrm>
              <a:off x="4846535" y="4808163"/>
              <a:ext cx="1080000" cy="1080000"/>
            </a:xfrm>
            <a:prstGeom prst="ellipse">
              <a:avLst/>
            </a:prstGeom>
            <a:solidFill>
              <a:srgbClr val="E0E0E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2117EA15-BAA2-40D0-9EC7-922AEAA79656}"/>
                </a:ext>
              </a:extLst>
            </p:cNvPr>
            <p:cNvSpPr/>
            <p:nvPr/>
          </p:nvSpPr>
          <p:spPr>
            <a:xfrm>
              <a:off x="4941206" y="4898163"/>
              <a:ext cx="900000" cy="900000"/>
            </a:xfrm>
            <a:prstGeom prst="ellipse">
              <a:avLst/>
            </a:prstGeom>
            <a:solidFill>
              <a:srgbClr val="E0E0E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F3494AFD-ED63-4C7B-8680-59ADCB07DF2D}"/>
                </a:ext>
              </a:extLst>
            </p:cNvPr>
            <p:cNvSpPr/>
            <p:nvPr/>
          </p:nvSpPr>
          <p:spPr>
            <a:xfrm>
              <a:off x="5024194" y="4988163"/>
              <a:ext cx="720000" cy="720000"/>
            </a:xfrm>
            <a:prstGeom prst="ellipse">
              <a:avLst/>
            </a:prstGeom>
            <a:solidFill>
              <a:srgbClr val="E0E0E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EC6C96F1-2C63-4B4A-AA6F-F73FA99531F6}"/>
                </a:ext>
              </a:extLst>
            </p:cNvPr>
            <p:cNvSpPr/>
            <p:nvPr/>
          </p:nvSpPr>
          <p:spPr>
            <a:xfrm>
              <a:off x="5209456" y="5170989"/>
              <a:ext cx="360000" cy="360000"/>
            </a:xfrm>
            <a:prstGeom prst="ellipse">
              <a:avLst/>
            </a:prstGeom>
            <a:solidFill>
              <a:srgbClr val="E0E0E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003A7C2-EAFE-4BEC-89D7-901ED07FC6A0}"/>
                </a:ext>
              </a:extLst>
            </p:cNvPr>
            <p:cNvSpPr/>
            <p:nvPr/>
          </p:nvSpPr>
          <p:spPr>
            <a:xfrm>
              <a:off x="5069172" y="3171555"/>
              <a:ext cx="630000" cy="63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EE7A1A24-6FCB-4E46-8144-140057AE77FA}"/>
                </a:ext>
              </a:extLst>
            </p:cNvPr>
            <p:cNvGrpSpPr/>
            <p:nvPr/>
          </p:nvGrpSpPr>
          <p:grpSpPr>
            <a:xfrm>
              <a:off x="4633829" y="4420458"/>
              <a:ext cx="1500687" cy="2354042"/>
              <a:chOff x="4590153" y="4711142"/>
              <a:chExt cx="1500687" cy="2354042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C3C021B5-0CEB-4993-B65C-CEDF856A65EE}"/>
                  </a:ext>
                </a:extLst>
              </p:cNvPr>
              <p:cNvSpPr/>
              <p:nvPr/>
            </p:nvSpPr>
            <p:spPr>
              <a:xfrm>
                <a:off x="5847461" y="5683624"/>
                <a:ext cx="243379" cy="490838"/>
              </a:xfrm>
              <a:prstGeom prst="ellipse">
                <a:avLst/>
              </a:prstGeom>
              <a:solidFill>
                <a:srgbClr val="E0E0E0"/>
              </a:solidFill>
              <a:ln>
                <a:solidFill>
                  <a:srgbClr val="C1BE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444C4A11-62E2-4B2A-99CD-8D9FF85ECA5B}"/>
                  </a:ext>
                </a:extLst>
              </p:cNvPr>
              <p:cNvSpPr/>
              <p:nvPr/>
            </p:nvSpPr>
            <p:spPr>
              <a:xfrm>
                <a:off x="4590153" y="5681679"/>
                <a:ext cx="243379" cy="490838"/>
              </a:xfrm>
              <a:prstGeom prst="ellipse">
                <a:avLst/>
              </a:prstGeom>
              <a:solidFill>
                <a:srgbClr val="E0E0E0"/>
              </a:solidFill>
              <a:ln>
                <a:solidFill>
                  <a:srgbClr val="C1BE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D8B22AC2-9BF4-4658-8DB8-B36596E82EA6}"/>
                  </a:ext>
                </a:extLst>
              </p:cNvPr>
              <p:cNvSpPr/>
              <p:nvPr/>
            </p:nvSpPr>
            <p:spPr>
              <a:xfrm>
                <a:off x="4732023" y="4711142"/>
                <a:ext cx="1217611" cy="2354042"/>
              </a:xfrm>
              <a:prstGeom prst="ellipse">
                <a:avLst/>
              </a:prstGeom>
              <a:solidFill>
                <a:srgbClr val="E0E0E0"/>
              </a:solidFill>
              <a:ln w="28575">
                <a:solidFill>
                  <a:srgbClr val="C1BE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9F5E5DF1-16FF-46E3-8356-CBA2C2E02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0829" y="4711142"/>
                <a:ext cx="0" cy="2354042"/>
              </a:xfrm>
              <a:prstGeom prst="line">
                <a:avLst/>
              </a:prstGeom>
              <a:ln>
                <a:solidFill>
                  <a:srgbClr val="C1BE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087F2208-7388-41F4-BB79-78E957B37A0D}"/>
                </a:ext>
              </a:extLst>
            </p:cNvPr>
            <p:cNvSpPr/>
            <p:nvPr/>
          </p:nvSpPr>
          <p:spPr>
            <a:xfrm rot="7980000">
              <a:off x="4539688" y="4043920"/>
              <a:ext cx="1656000" cy="1656000"/>
            </a:xfrm>
            <a:prstGeom prst="arc">
              <a:avLst>
                <a:gd name="adj1" fmla="val 16200000"/>
                <a:gd name="adj2" fmla="val 56945"/>
              </a:avLst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Arco 140">
              <a:extLst>
                <a:ext uri="{FF2B5EF4-FFF2-40B4-BE49-F238E27FC236}">
                  <a16:creationId xmlns:a16="http://schemas.microsoft.com/office/drawing/2014/main" id="{0BF95434-C2AC-490F-9022-0FD9EDC4AF52}"/>
                </a:ext>
              </a:extLst>
            </p:cNvPr>
            <p:cNvSpPr/>
            <p:nvPr/>
          </p:nvSpPr>
          <p:spPr>
            <a:xfrm rot="18780000">
              <a:off x="4763983" y="4647315"/>
              <a:ext cx="1260000" cy="1260000"/>
            </a:xfrm>
            <a:prstGeom prst="arc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Arco 141">
              <a:extLst>
                <a:ext uri="{FF2B5EF4-FFF2-40B4-BE49-F238E27FC236}">
                  <a16:creationId xmlns:a16="http://schemas.microsoft.com/office/drawing/2014/main" id="{B94EACCA-3BD9-454A-AF50-0C45C7486DA1}"/>
                </a:ext>
              </a:extLst>
            </p:cNvPr>
            <p:cNvSpPr/>
            <p:nvPr/>
          </p:nvSpPr>
          <p:spPr>
            <a:xfrm rot="7980000">
              <a:off x="4745337" y="5291509"/>
              <a:ext cx="1260000" cy="1260000"/>
            </a:xfrm>
            <a:prstGeom prst="arc">
              <a:avLst/>
            </a:prstGeom>
            <a:ln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Semicírculo 1">
              <a:extLst>
                <a:ext uri="{FF2B5EF4-FFF2-40B4-BE49-F238E27FC236}">
                  <a16:creationId xmlns:a16="http://schemas.microsoft.com/office/drawing/2014/main" id="{DC19F515-1557-4346-9967-613373FCA290}"/>
                </a:ext>
              </a:extLst>
            </p:cNvPr>
            <p:cNvSpPr/>
            <p:nvPr/>
          </p:nvSpPr>
          <p:spPr>
            <a:xfrm rot="10800000">
              <a:off x="5146627" y="3457765"/>
              <a:ext cx="474198" cy="341895"/>
            </a:xfrm>
            <a:prstGeom prst="blockArc">
              <a:avLst>
                <a:gd name="adj1" fmla="val 10830817"/>
                <a:gd name="adj2" fmla="val 21557880"/>
                <a:gd name="adj3" fmla="val 23882"/>
              </a:avLst>
            </a:prstGeom>
            <a:solidFill>
              <a:srgbClr val="003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7158A6F-1C0B-482E-A1B9-2971DE83799C}"/>
                </a:ext>
              </a:extLst>
            </p:cNvPr>
            <p:cNvSpPr/>
            <p:nvPr/>
          </p:nvSpPr>
          <p:spPr>
            <a:xfrm>
              <a:off x="5209457" y="3630892"/>
              <a:ext cx="331226" cy="103291"/>
            </a:xfrm>
            <a:prstGeom prst="rect">
              <a:avLst/>
            </a:prstGeom>
            <a:solidFill>
              <a:srgbClr val="003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CC45ABD-110B-4288-A09B-DCC2C174BEDA}"/>
                    </a:ext>
                  </a:extLst>
                </p14:cNvPr>
                <p14:cNvContentPartPr/>
                <p14:nvPr/>
              </p14:nvContentPartPr>
              <p14:xfrm>
                <a:off x="5114790" y="3634470"/>
                <a:ext cx="107640" cy="11340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CC45ABD-110B-4288-A09B-DCC2C174BE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10456" y="3630150"/>
                  <a:ext cx="116309" cy="1220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C172DD8-8E8D-4CEC-B4BA-9F8556DC46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877" y="3630892"/>
              <a:ext cx="558000" cy="0"/>
            </a:xfrm>
            <a:prstGeom prst="line">
              <a:avLst/>
            </a:prstGeom>
            <a:ln>
              <a:solidFill>
                <a:srgbClr val="003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CB77DE5-D46A-4655-859B-83CC43BEC3F2}"/>
                    </a:ext>
                  </a:extLst>
                </p14:cNvPr>
                <p14:cNvContentPartPr/>
                <p14:nvPr/>
              </p14:nvContentPartPr>
              <p14:xfrm>
                <a:off x="5617485" y="3639150"/>
                <a:ext cx="19080" cy="61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CB77DE5-D46A-4655-859B-83CC43BEC3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13165" y="3635070"/>
                  <a:ext cx="27720" cy="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C1ABF502-D9AE-44CB-8B6A-246BB6E79E3F}"/>
                    </a:ext>
                  </a:extLst>
                </p14:cNvPr>
                <p14:cNvContentPartPr/>
                <p14:nvPr/>
              </p14:nvContentPartPr>
              <p14:xfrm>
                <a:off x="5549445" y="3633030"/>
                <a:ext cx="104400" cy="1116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C1ABF502-D9AE-44CB-8B6A-246BB6E79E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45125" y="3628724"/>
                  <a:ext cx="113040" cy="120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5FDF7A66-0B78-4BE7-8673-DC6D8F201429}"/>
                    </a:ext>
                  </a:extLst>
                </p14:cNvPr>
                <p14:cNvContentPartPr/>
                <p14:nvPr/>
              </p14:nvContentPartPr>
              <p14:xfrm>
                <a:off x="5112660" y="3631950"/>
                <a:ext cx="544680" cy="1227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5FDF7A66-0B78-4BE7-8673-DC6D8F2014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8343" y="3627630"/>
                  <a:ext cx="553314" cy="1314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9B138CF2-DFD9-4F69-AB0B-B2590E05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105872" y="3633694"/>
              <a:ext cx="554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503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13A4AD-E633-4D3A-97BB-7231AF36F86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B6207CE-C6A9-4C50-A855-2A61DC22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47" y="1988499"/>
            <a:ext cx="7371706" cy="2881002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05F2D972-BA45-4C14-8663-7088C6347C5E}"/>
              </a:ext>
            </a:extLst>
          </p:cNvPr>
          <p:cNvCxnSpPr>
            <a:cxnSpLocks/>
          </p:cNvCxnSpPr>
          <p:nvPr/>
        </p:nvCxnSpPr>
        <p:spPr>
          <a:xfrm flipH="1" flipV="1">
            <a:off x="8142158" y="2440102"/>
            <a:ext cx="0" cy="110404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26CFE821-E9EB-42FE-8CE5-32BC1A2FFE20}"/>
              </a:ext>
            </a:extLst>
          </p:cNvPr>
          <p:cNvCxnSpPr>
            <a:cxnSpLocks/>
          </p:cNvCxnSpPr>
          <p:nvPr/>
        </p:nvCxnSpPr>
        <p:spPr>
          <a:xfrm flipH="1" flipV="1">
            <a:off x="8331026" y="2440102"/>
            <a:ext cx="0" cy="110404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AE0F7A24-9C0F-4D2C-AF1B-79381ACB0E9F}"/>
              </a:ext>
            </a:extLst>
          </p:cNvPr>
          <p:cNvSpPr/>
          <p:nvPr/>
        </p:nvSpPr>
        <p:spPr>
          <a:xfrm>
            <a:off x="8118307" y="3496358"/>
            <a:ext cx="238626" cy="2346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0E73954-E999-4845-8F01-E63E54E71FC9}"/>
              </a:ext>
            </a:extLst>
          </p:cNvPr>
          <p:cNvSpPr/>
          <p:nvPr/>
        </p:nvSpPr>
        <p:spPr>
          <a:xfrm>
            <a:off x="7709145" y="3496358"/>
            <a:ext cx="238626" cy="234616"/>
          </a:xfrm>
          <a:prstGeom prst="ellipse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11C51F2-0485-4EBF-BE99-3D78AF4FB27B}"/>
              </a:ext>
            </a:extLst>
          </p:cNvPr>
          <p:cNvCxnSpPr>
            <a:cxnSpLocks/>
          </p:cNvCxnSpPr>
          <p:nvPr/>
        </p:nvCxnSpPr>
        <p:spPr>
          <a:xfrm flipH="1" flipV="1">
            <a:off x="4548957" y="2445339"/>
            <a:ext cx="0" cy="110404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93A7116-F954-4EC3-8E64-3AA16DDF9031}"/>
              </a:ext>
            </a:extLst>
          </p:cNvPr>
          <p:cNvCxnSpPr>
            <a:cxnSpLocks/>
          </p:cNvCxnSpPr>
          <p:nvPr/>
        </p:nvCxnSpPr>
        <p:spPr>
          <a:xfrm flipH="1" flipV="1">
            <a:off x="4743763" y="2445339"/>
            <a:ext cx="0" cy="110404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2E2BCDBD-9A59-41DF-BE50-FCA16A4C5A6C}"/>
              </a:ext>
            </a:extLst>
          </p:cNvPr>
          <p:cNvSpPr/>
          <p:nvPr/>
        </p:nvSpPr>
        <p:spPr>
          <a:xfrm>
            <a:off x="4531171" y="3496358"/>
            <a:ext cx="238626" cy="2346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9284C44-3713-4F24-8BCE-8F269D6227AE}"/>
              </a:ext>
            </a:extLst>
          </p:cNvPr>
          <p:cNvSpPr/>
          <p:nvPr/>
        </p:nvSpPr>
        <p:spPr>
          <a:xfrm>
            <a:off x="4940333" y="3496358"/>
            <a:ext cx="238626" cy="234616"/>
          </a:xfrm>
          <a:prstGeom prst="ellipse">
            <a:avLst/>
          </a:prstGeom>
          <a:solidFill>
            <a:srgbClr val="BFBFBF"/>
          </a:solidFill>
          <a:ln>
            <a:solidFill>
              <a:srgbClr val="C1BEC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F49C8A7-B2CF-4035-9390-D135DBB3EC42}"/>
              </a:ext>
            </a:extLst>
          </p:cNvPr>
          <p:cNvCxnSpPr>
            <a:cxnSpLocks/>
          </p:cNvCxnSpPr>
          <p:nvPr/>
        </p:nvCxnSpPr>
        <p:spPr>
          <a:xfrm flipH="1" flipV="1">
            <a:off x="4960705" y="2443191"/>
            <a:ext cx="0" cy="110404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17B2D48-C900-46C4-BDE0-6202CD755DE5}"/>
              </a:ext>
            </a:extLst>
          </p:cNvPr>
          <p:cNvCxnSpPr>
            <a:cxnSpLocks/>
          </p:cNvCxnSpPr>
          <p:nvPr/>
        </p:nvCxnSpPr>
        <p:spPr>
          <a:xfrm flipH="1" flipV="1">
            <a:off x="5155511" y="2447454"/>
            <a:ext cx="0" cy="110404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8D03CC8-660A-416A-BD38-0F1A4FD3FE25}"/>
              </a:ext>
            </a:extLst>
          </p:cNvPr>
          <p:cNvCxnSpPr>
            <a:cxnSpLocks/>
          </p:cNvCxnSpPr>
          <p:nvPr/>
        </p:nvCxnSpPr>
        <p:spPr>
          <a:xfrm flipH="1" flipV="1">
            <a:off x="7739420" y="2441997"/>
            <a:ext cx="0" cy="110404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D70B5F0-AB8A-4D46-B85A-90DB5FD9EA9A}"/>
              </a:ext>
            </a:extLst>
          </p:cNvPr>
          <p:cNvCxnSpPr>
            <a:cxnSpLocks/>
          </p:cNvCxnSpPr>
          <p:nvPr/>
        </p:nvCxnSpPr>
        <p:spPr>
          <a:xfrm flipH="1" flipV="1">
            <a:off x="7924767" y="2438844"/>
            <a:ext cx="0" cy="1104040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45DB0B2-69AA-49FC-A763-3844C2B2A646}"/>
              </a:ext>
            </a:extLst>
          </p:cNvPr>
          <p:cNvCxnSpPr>
            <a:cxnSpLocks/>
          </p:cNvCxnSpPr>
          <p:nvPr/>
        </p:nvCxnSpPr>
        <p:spPr>
          <a:xfrm>
            <a:off x="5141746" y="2446692"/>
            <a:ext cx="26064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C901F34-CCF7-47F7-A622-9CB88F371549}"/>
              </a:ext>
            </a:extLst>
          </p:cNvPr>
          <p:cNvCxnSpPr>
            <a:cxnSpLocks/>
          </p:cNvCxnSpPr>
          <p:nvPr/>
        </p:nvCxnSpPr>
        <p:spPr>
          <a:xfrm flipV="1">
            <a:off x="7740526" y="2406015"/>
            <a:ext cx="0" cy="4122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2D31991D-9475-4583-8DE0-AD488A308445}"/>
              </a:ext>
            </a:extLst>
          </p:cNvPr>
          <p:cNvCxnSpPr>
            <a:cxnSpLocks/>
          </p:cNvCxnSpPr>
          <p:nvPr/>
        </p:nvCxnSpPr>
        <p:spPr>
          <a:xfrm flipH="1">
            <a:off x="7739420" y="2411730"/>
            <a:ext cx="40663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A801EF58-17D2-45B0-B1DD-D401AD976ABC}"/>
              </a:ext>
            </a:extLst>
          </p:cNvPr>
          <p:cNvCxnSpPr>
            <a:cxnSpLocks/>
          </p:cNvCxnSpPr>
          <p:nvPr/>
        </p:nvCxnSpPr>
        <p:spPr>
          <a:xfrm flipH="1" flipV="1">
            <a:off x="8142158" y="2411389"/>
            <a:ext cx="511" cy="288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E5C7522-CD54-44AD-8126-82AAA90E0549}"/>
              </a:ext>
            </a:extLst>
          </p:cNvPr>
          <p:cNvCxnSpPr>
            <a:cxnSpLocks/>
          </p:cNvCxnSpPr>
          <p:nvPr/>
        </p:nvCxnSpPr>
        <p:spPr>
          <a:xfrm flipV="1">
            <a:off x="5155511" y="2399520"/>
            <a:ext cx="0" cy="4122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FA6AD75B-BD35-47A0-A2CB-5DFC426FEA18}"/>
              </a:ext>
            </a:extLst>
          </p:cNvPr>
          <p:cNvCxnSpPr>
            <a:cxnSpLocks/>
          </p:cNvCxnSpPr>
          <p:nvPr/>
        </p:nvCxnSpPr>
        <p:spPr>
          <a:xfrm flipH="1">
            <a:off x="4738049" y="2398063"/>
            <a:ext cx="422652" cy="14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BF22A523-7D3C-49D2-8EE2-233E1ED92563}"/>
              </a:ext>
            </a:extLst>
          </p:cNvPr>
          <p:cNvCxnSpPr>
            <a:cxnSpLocks/>
          </p:cNvCxnSpPr>
          <p:nvPr/>
        </p:nvCxnSpPr>
        <p:spPr>
          <a:xfrm flipH="1" flipV="1">
            <a:off x="4743893" y="2399520"/>
            <a:ext cx="1" cy="4531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FDE4317-78B5-4CF1-843B-1F96AD7B233A}"/>
              </a:ext>
            </a:extLst>
          </p:cNvPr>
          <p:cNvCxnSpPr>
            <a:cxnSpLocks/>
          </p:cNvCxnSpPr>
          <p:nvPr/>
        </p:nvCxnSpPr>
        <p:spPr>
          <a:xfrm flipH="1" flipV="1">
            <a:off x="4549831" y="2357831"/>
            <a:ext cx="1" cy="8863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B2F271FF-FF0C-484F-8F82-85A2185500C9}"/>
              </a:ext>
            </a:extLst>
          </p:cNvPr>
          <p:cNvCxnSpPr>
            <a:cxnSpLocks/>
          </p:cNvCxnSpPr>
          <p:nvPr/>
        </p:nvCxnSpPr>
        <p:spPr>
          <a:xfrm>
            <a:off x="4548957" y="2361533"/>
            <a:ext cx="3783974" cy="10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066186A8-6E77-426A-9625-259B4AC0778C}"/>
              </a:ext>
            </a:extLst>
          </p:cNvPr>
          <p:cNvCxnSpPr>
            <a:cxnSpLocks/>
          </p:cNvCxnSpPr>
          <p:nvPr/>
        </p:nvCxnSpPr>
        <p:spPr>
          <a:xfrm flipV="1">
            <a:off x="8331026" y="2357723"/>
            <a:ext cx="0" cy="8156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00953506-8AFD-4A0F-9631-6939765B3EFF}"/>
              </a:ext>
            </a:extLst>
          </p:cNvPr>
          <p:cNvCxnSpPr>
            <a:cxnSpLocks/>
          </p:cNvCxnSpPr>
          <p:nvPr/>
        </p:nvCxnSpPr>
        <p:spPr>
          <a:xfrm flipV="1">
            <a:off x="4961166" y="2362998"/>
            <a:ext cx="0" cy="8156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5BD695F7-382B-4637-B2C9-920AE12223DC}"/>
              </a:ext>
            </a:extLst>
          </p:cNvPr>
          <p:cNvCxnSpPr>
            <a:cxnSpLocks/>
          </p:cNvCxnSpPr>
          <p:nvPr/>
        </p:nvCxnSpPr>
        <p:spPr>
          <a:xfrm flipV="1">
            <a:off x="7924767" y="2357283"/>
            <a:ext cx="0" cy="8156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CEEDC3A4-A013-4A7C-8CB5-C94420C96E92}"/>
              </a:ext>
            </a:extLst>
          </p:cNvPr>
          <p:cNvSpPr/>
          <p:nvPr/>
        </p:nvSpPr>
        <p:spPr>
          <a:xfrm>
            <a:off x="7915767" y="2357283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80BE8131-44AC-46AA-929E-69790CD5894E}"/>
              </a:ext>
            </a:extLst>
          </p:cNvPr>
          <p:cNvSpPr/>
          <p:nvPr/>
        </p:nvSpPr>
        <p:spPr>
          <a:xfrm>
            <a:off x="7731228" y="2441236"/>
            <a:ext cx="18000" cy="1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273155DC-9EF8-48BF-8596-E812401D79B6}"/>
              </a:ext>
            </a:extLst>
          </p:cNvPr>
          <p:cNvSpPr/>
          <p:nvPr/>
        </p:nvSpPr>
        <p:spPr>
          <a:xfrm>
            <a:off x="7915767" y="2436665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7F782F0A-F90A-4A5D-9B4E-A85825ED4FCC}"/>
              </a:ext>
            </a:extLst>
          </p:cNvPr>
          <p:cNvSpPr/>
          <p:nvPr/>
        </p:nvSpPr>
        <p:spPr>
          <a:xfrm>
            <a:off x="8131490" y="2434191"/>
            <a:ext cx="18000" cy="1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6C1BF0D-8106-4A3F-B0F5-AC96840B4A88}"/>
              </a:ext>
            </a:extLst>
          </p:cNvPr>
          <p:cNvSpPr/>
          <p:nvPr/>
        </p:nvSpPr>
        <p:spPr>
          <a:xfrm>
            <a:off x="8320275" y="2434774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A9CF006-13FA-4B59-8567-58EDE7238CF6}"/>
              </a:ext>
            </a:extLst>
          </p:cNvPr>
          <p:cNvSpPr/>
          <p:nvPr/>
        </p:nvSpPr>
        <p:spPr>
          <a:xfrm>
            <a:off x="5146511" y="2436268"/>
            <a:ext cx="18000" cy="1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6EFE8F6-11A9-443B-BCC3-2C494221E969}"/>
              </a:ext>
            </a:extLst>
          </p:cNvPr>
          <p:cNvSpPr/>
          <p:nvPr/>
        </p:nvSpPr>
        <p:spPr>
          <a:xfrm>
            <a:off x="4950974" y="2431749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97339955-7378-4E14-8C59-5BAD57DE485E}"/>
              </a:ext>
            </a:extLst>
          </p:cNvPr>
          <p:cNvSpPr/>
          <p:nvPr/>
        </p:nvSpPr>
        <p:spPr>
          <a:xfrm>
            <a:off x="4733153" y="2431749"/>
            <a:ext cx="18000" cy="1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F09C589A-9A8E-437C-BB17-A0A377BB8667}"/>
              </a:ext>
            </a:extLst>
          </p:cNvPr>
          <p:cNvSpPr/>
          <p:nvPr/>
        </p:nvSpPr>
        <p:spPr>
          <a:xfrm>
            <a:off x="4540088" y="2424654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4FCA1EF-01D3-4515-9B10-DD3AAAF02337}"/>
              </a:ext>
            </a:extLst>
          </p:cNvPr>
          <p:cNvSpPr/>
          <p:nvPr/>
        </p:nvSpPr>
        <p:spPr>
          <a:xfrm>
            <a:off x="4952879" y="2354949"/>
            <a:ext cx="18000" cy="1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65FB0C44-DA3D-411F-83B7-8C976D15F98A}"/>
              </a:ext>
            </a:extLst>
          </p:cNvPr>
          <p:cNvCxnSpPr>
            <a:cxnSpLocks/>
          </p:cNvCxnSpPr>
          <p:nvPr/>
        </p:nvCxnSpPr>
        <p:spPr>
          <a:xfrm flipH="1" flipV="1">
            <a:off x="2726788" y="2577683"/>
            <a:ext cx="1820408" cy="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E32A49BF-9FA6-4F84-888C-C2CAA2648561}"/>
              </a:ext>
            </a:extLst>
          </p:cNvPr>
          <p:cNvSpPr/>
          <p:nvPr/>
        </p:nvSpPr>
        <p:spPr>
          <a:xfrm>
            <a:off x="4536896" y="2568158"/>
            <a:ext cx="18000" cy="1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BE21F155-815F-4D64-B5F2-E70D99194EE3}"/>
              </a:ext>
            </a:extLst>
          </p:cNvPr>
          <p:cNvCxnSpPr>
            <a:cxnSpLocks/>
          </p:cNvCxnSpPr>
          <p:nvPr/>
        </p:nvCxnSpPr>
        <p:spPr>
          <a:xfrm flipH="1">
            <a:off x="8317230" y="2577901"/>
            <a:ext cx="198120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F3F064DB-41DE-49C3-A9B5-85B9873BCA41}"/>
              </a:ext>
            </a:extLst>
          </p:cNvPr>
          <p:cNvSpPr/>
          <p:nvPr/>
        </p:nvSpPr>
        <p:spPr>
          <a:xfrm>
            <a:off x="8320275" y="2568158"/>
            <a:ext cx="18000" cy="18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E0D023D-949D-447A-8911-151DE8C4FC18}"/>
              </a:ext>
            </a:extLst>
          </p:cNvPr>
          <p:cNvCxnSpPr>
            <a:cxnSpLocks/>
          </p:cNvCxnSpPr>
          <p:nvPr/>
        </p:nvCxnSpPr>
        <p:spPr>
          <a:xfrm>
            <a:off x="8514467" y="2326005"/>
            <a:ext cx="883" cy="255489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A8946B92-E99F-4F24-B18F-3C2998171EFA}"/>
              </a:ext>
            </a:extLst>
          </p:cNvPr>
          <p:cNvCxnSpPr>
            <a:cxnSpLocks/>
          </p:cNvCxnSpPr>
          <p:nvPr/>
        </p:nvCxnSpPr>
        <p:spPr>
          <a:xfrm flipV="1">
            <a:off x="4413885" y="2326818"/>
            <a:ext cx="4105147" cy="65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F46F6A87-739B-465F-9D14-BBAB001712C2}"/>
              </a:ext>
            </a:extLst>
          </p:cNvPr>
          <p:cNvCxnSpPr>
            <a:cxnSpLocks/>
          </p:cNvCxnSpPr>
          <p:nvPr/>
        </p:nvCxnSpPr>
        <p:spPr>
          <a:xfrm flipH="1">
            <a:off x="2798002" y="2547060"/>
            <a:ext cx="1616707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070DFA7F-7D3E-4B08-94B8-AB01D7E1BE1E}"/>
              </a:ext>
            </a:extLst>
          </p:cNvPr>
          <p:cNvCxnSpPr>
            <a:cxnSpLocks/>
          </p:cNvCxnSpPr>
          <p:nvPr/>
        </p:nvCxnSpPr>
        <p:spPr>
          <a:xfrm flipH="1" flipV="1">
            <a:off x="4410900" y="2327910"/>
            <a:ext cx="540" cy="21915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572246C9-DBE9-462A-880F-23376921BFDB}"/>
              </a:ext>
            </a:extLst>
          </p:cNvPr>
          <p:cNvCxnSpPr>
            <a:cxnSpLocks/>
          </p:cNvCxnSpPr>
          <p:nvPr/>
        </p:nvCxnSpPr>
        <p:spPr>
          <a:xfrm flipV="1">
            <a:off x="2798002" y="2402205"/>
            <a:ext cx="140218" cy="14648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A6CF6810-93E1-4E41-9D11-81FFAD9CE9F2}"/>
              </a:ext>
            </a:extLst>
          </p:cNvPr>
          <p:cNvCxnSpPr>
            <a:cxnSpLocks/>
          </p:cNvCxnSpPr>
          <p:nvPr/>
        </p:nvCxnSpPr>
        <p:spPr>
          <a:xfrm flipV="1">
            <a:off x="2724083" y="2432575"/>
            <a:ext cx="140218" cy="14648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69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96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Rian Victor</dc:creator>
  <cp:lastModifiedBy>Rian Victor</cp:lastModifiedBy>
  <cp:revision>86</cp:revision>
  <dcterms:created xsi:type="dcterms:W3CDTF">2024-01-07T19:13:09Z</dcterms:created>
  <dcterms:modified xsi:type="dcterms:W3CDTF">2024-02-25T15:13:35Z</dcterms:modified>
</cp:coreProperties>
</file>