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z/OS Development	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18815" y="6533804"/>
            <a:ext cx="2701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# SPDX-License-Identifier: Apache-2.0 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23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375" y="188681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Some stats </a:t>
            </a:r>
            <a:br>
              <a:rPr lang="en-US" dirty="0" smtClean="0"/>
            </a:br>
            <a:r>
              <a:rPr lang="en-US" dirty="0" smtClean="0"/>
              <a:t>Full Application build for z/OS App</a:t>
            </a:r>
            <a:br>
              <a:rPr lang="en-US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8558" y="1469571"/>
            <a:ext cx="9986054" cy="44416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*****************************************************************************************************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Project </a:t>
            </a:r>
            <a:r>
              <a:rPr lang="en-US" dirty="0"/>
              <a:t>build finished at </a:t>
            </a:r>
            <a:r>
              <a:rPr lang="fr-FR" dirty="0"/>
              <a:t>Mon Jan 07 16:32:17 EST 2019 </a:t>
            </a:r>
            <a:endParaRPr lang="fr-FR" dirty="0" smtClean="0"/>
          </a:p>
          <a:p>
            <a:pPr marL="0" indent="0">
              <a:buNone/>
            </a:pPr>
            <a:r>
              <a:rPr lang="en-US" dirty="0"/>
              <a:t>Build State : ERROR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Total files processed : </a:t>
            </a:r>
            <a:r>
              <a:rPr lang="en-US" dirty="0" smtClean="0"/>
              <a:t>239</a:t>
            </a:r>
          </a:p>
          <a:p>
            <a:pPr marL="0" indent="0">
              <a:buNone/>
            </a:pPr>
            <a:r>
              <a:rPr lang="en-US" dirty="0" smtClean="0"/>
              <a:t>Project </a:t>
            </a:r>
            <a:r>
              <a:rPr lang="en-US" dirty="0"/>
              <a:t>total build time : 49 minutes, 22.494 seconds </a:t>
            </a:r>
            <a:r>
              <a:rPr lang="en-US" dirty="0" smtClean="0"/>
              <a:t>*****************************************************************************************************</a:t>
            </a:r>
          </a:p>
          <a:p>
            <a:pPr>
              <a:buFontTx/>
              <a:buChar char="-"/>
            </a:pPr>
            <a:r>
              <a:rPr lang="en-US" dirty="0" smtClean="0"/>
              <a:t>71 Copybooks</a:t>
            </a:r>
          </a:p>
          <a:p>
            <a:pPr>
              <a:buFontTx/>
              <a:buChar char="-"/>
            </a:pPr>
            <a:r>
              <a:rPr lang="en-US" dirty="0" smtClean="0"/>
              <a:t>145 Cobol programs</a:t>
            </a:r>
          </a:p>
          <a:p>
            <a:pPr>
              <a:buFontTx/>
              <a:buChar char="-"/>
            </a:pPr>
            <a:r>
              <a:rPr lang="en-US" dirty="0" smtClean="0"/>
              <a:t>22 </a:t>
            </a:r>
            <a:r>
              <a:rPr lang="en-US" dirty="0" err="1" smtClean="0"/>
              <a:t>Eztrieve</a:t>
            </a:r>
            <a:r>
              <a:rPr lang="en-US" dirty="0" smtClean="0"/>
              <a:t> programs</a:t>
            </a:r>
          </a:p>
          <a:p>
            <a:pPr>
              <a:buFontTx/>
              <a:buChar char="-"/>
            </a:pPr>
            <a:r>
              <a:rPr lang="en-US" dirty="0" smtClean="0"/>
              <a:t>Error state was build was done with Cobol v6 compiler and default </a:t>
            </a:r>
            <a:r>
              <a:rPr lang="en-US" dirty="0" err="1" smtClean="0"/>
              <a:t>parms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~330,000 lines of code, including the Copybooks</a:t>
            </a:r>
          </a:p>
        </p:txBody>
      </p:sp>
    </p:spTree>
    <p:extLst>
      <p:ext uri="{BB962C8B-B14F-4D97-AF65-F5344CB8AC3E}">
        <p14:creationId xmlns:p14="http://schemas.microsoft.com/office/powerpoint/2010/main" val="229574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047" y="215896"/>
            <a:ext cx="8911687" cy="128089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1334" y="1717221"/>
            <a:ext cx="8915400" cy="3777622"/>
          </a:xfrm>
        </p:spPr>
        <p:txBody>
          <a:bodyPr/>
          <a:lstStyle/>
          <a:p>
            <a:r>
              <a:rPr lang="en-US" dirty="0" smtClean="0"/>
              <a:t>Why do this?</a:t>
            </a:r>
          </a:p>
          <a:p>
            <a:r>
              <a:rPr lang="en-US" dirty="0" smtClean="0"/>
              <a:t>What has been done?</a:t>
            </a:r>
          </a:p>
          <a:p>
            <a:r>
              <a:rPr lang="en-US" dirty="0"/>
              <a:t>Other possible interfaces </a:t>
            </a:r>
            <a:endParaRPr lang="en-US" dirty="0" smtClean="0"/>
          </a:p>
          <a:p>
            <a:r>
              <a:rPr lang="en-US" dirty="0" smtClean="0"/>
              <a:t>Scenarios and Demo</a:t>
            </a:r>
          </a:p>
          <a:p>
            <a:r>
              <a:rPr lang="en-US" dirty="0" smtClean="0"/>
              <a:t>Estimated Costs and ROI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97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171" y="109760"/>
            <a:ext cx="8911687" cy="1280890"/>
          </a:xfrm>
        </p:spPr>
        <p:txBody>
          <a:bodyPr/>
          <a:lstStyle/>
          <a:p>
            <a:r>
              <a:rPr lang="en-US" dirty="0" smtClean="0"/>
              <a:t>Why do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171" y="1616529"/>
            <a:ext cx="9806441" cy="4939392"/>
          </a:xfrm>
        </p:spPr>
        <p:txBody>
          <a:bodyPr>
            <a:normAutofit/>
          </a:bodyPr>
          <a:lstStyle/>
          <a:p>
            <a:r>
              <a:rPr lang="en-US" dirty="0" smtClean="0"/>
              <a:t>Correct issues between z/OS SCM and ADDI</a:t>
            </a:r>
          </a:p>
          <a:p>
            <a:pPr lvl="1"/>
            <a:r>
              <a:rPr lang="en-US" dirty="0" smtClean="0"/>
              <a:t>Dual Compiles, all Languages in one PDS, Sync with ADDI, </a:t>
            </a:r>
          </a:p>
          <a:p>
            <a:pPr lvl="1"/>
            <a:r>
              <a:rPr lang="en-US" dirty="0" smtClean="0"/>
              <a:t>Better controls over how to build applications</a:t>
            </a:r>
          </a:p>
          <a:p>
            <a:r>
              <a:rPr lang="en-US" dirty="0" smtClean="0"/>
              <a:t>Cost effective</a:t>
            </a:r>
          </a:p>
          <a:p>
            <a:r>
              <a:rPr lang="en-US" dirty="0" smtClean="0"/>
              <a:t>Faster Development</a:t>
            </a:r>
          </a:p>
          <a:p>
            <a:r>
              <a:rPr lang="en-US" dirty="0" smtClean="0"/>
              <a:t>Faster and better utilization of the resource, including developers</a:t>
            </a:r>
          </a:p>
          <a:p>
            <a:r>
              <a:rPr lang="en-US" dirty="0" smtClean="0"/>
              <a:t>Major Process improvements</a:t>
            </a:r>
          </a:p>
          <a:p>
            <a:pPr lvl="1"/>
            <a:r>
              <a:rPr lang="en-US" dirty="0" smtClean="0"/>
              <a:t>Will provide a path to fully automated testing and deployments, all the way to Production</a:t>
            </a:r>
          </a:p>
          <a:p>
            <a:pPr lvl="1"/>
            <a:r>
              <a:rPr lang="en-US" dirty="0" smtClean="0"/>
              <a:t>Greater flexibility during the development stage</a:t>
            </a:r>
          </a:p>
          <a:p>
            <a:pPr lvl="1"/>
            <a:r>
              <a:rPr lang="en-US" dirty="0" smtClean="0"/>
              <a:t>Greater visibility into stages of development</a:t>
            </a:r>
          </a:p>
          <a:p>
            <a:pPr lvl="1"/>
            <a:r>
              <a:rPr lang="en-US" dirty="0" smtClean="0"/>
              <a:t>Configurations and options with source code</a:t>
            </a:r>
          </a:p>
          <a:p>
            <a:pPr lvl="1"/>
            <a:r>
              <a:rPr lang="en-US" dirty="0" smtClean="0"/>
              <a:t>Multiple concurrent development tracks</a:t>
            </a:r>
          </a:p>
          <a:p>
            <a:pPr lvl="1"/>
            <a:r>
              <a:rPr lang="en-US" dirty="0" smtClean="0"/>
              <a:t>Greater granularity at development time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33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047" y="156023"/>
            <a:ext cx="8911687" cy="1280890"/>
          </a:xfrm>
        </p:spPr>
        <p:txBody>
          <a:bodyPr/>
          <a:lstStyle/>
          <a:p>
            <a:r>
              <a:rPr lang="en-US" dirty="0" smtClean="0"/>
              <a:t>What has been done?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0" y="1436913"/>
            <a:ext cx="10075862" cy="5290457"/>
          </a:xfrm>
        </p:spPr>
        <p:txBody>
          <a:bodyPr>
            <a:normAutofit/>
          </a:bodyPr>
          <a:lstStyle/>
          <a:p>
            <a:r>
              <a:rPr lang="en-US" dirty="0" smtClean="0"/>
              <a:t>Jenkins, </a:t>
            </a:r>
            <a:r>
              <a:rPr lang="en-US" dirty="0" err="1" smtClean="0"/>
              <a:t>Git</a:t>
            </a:r>
            <a:r>
              <a:rPr lang="en-US" dirty="0" smtClean="0"/>
              <a:t>, Ant, Groovy and DBB installed on z/OS</a:t>
            </a:r>
          </a:p>
          <a:p>
            <a:r>
              <a:rPr lang="en-US" dirty="0" smtClean="0"/>
              <a:t>Jenkins and </a:t>
            </a:r>
            <a:r>
              <a:rPr lang="en-US" dirty="0" err="1" smtClean="0"/>
              <a:t>Git</a:t>
            </a:r>
            <a:r>
              <a:rPr lang="en-US" dirty="0" smtClean="0"/>
              <a:t> server installed on Linux</a:t>
            </a:r>
          </a:p>
          <a:p>
            <a:r>
              <a:rPr lang="en-US" dirty="0" smtClean="0"/>
              <a:t>Routines built</a:t>
            </a:r>
          </a:p>
          <a:p>
            <a:pPr lvl="1"/>
            <a:r>
              <a:rPr lang="en-US" dirty="0" smtClean="0"/>
              <a:t>CICS native RESTful and SOAP services </a:t>
            </a:r>
          </a:p>
          <a:p>
            <a:pPr lvl="1"/>
            <a:r>
              <a:rPr lang="en-US" dirty="0" smtClean="0"/>
              <a:t>Assembler, BMS maps, Cobol (object and load), Copybook, Dual Compiles, </a:t>
            </a:r>
            <a:r>
              <a:rPr lang="en-US" dirty="0" err="1" smtClean="0"/>
              <a:t>EasyTrieve</a:t>
            </a:r>
            <a:r>
              <a:rPr lang="en-US" dirty="0" smtClean="0"/>
              <a:t>, </a:t>
            </a:r>
            <a:r>
              <a:rPr lang="en-US" dirty="0" err="1" smtClean="0"/>
              <a:t>JCLCheck</a:t>
            </a:r>
            <a:r>
              <a:rPr lang="en-US" dirty="0" smtClean="0"/>
              <a:t> (copy only), </a:t>
            </a:r>
            <a:r>
              <a:rPr lang="en-US" dirty="0" err="1" smtClean="0"/>
              <a:t>LinkEdit</a:t>
            </a:r>
            <a:r>
              <a:rPr lang="en-US" dirty="0" smtClean="0"/>
              <a:t>, MFS Gen (IMS), </a:t>
            </a:r>
            <a:r>
              <a:rPr lang="en-US" dirty="0" err="1" smtClean="0"/>
              <a:t>Xpediter</a:t>
            </a:r>
            <a:r>
              <a:rPr lang="en-US" dirty="0" smtClean="0"/>
              <a:t> and Java</a:t>
            </a:r>
          </a:p>
          <a:p>
            <a:pPr lvl="1"/>
            <a:r>
              <a:rPr lang="en-US" dirty="0" smtClean="0"/>
              <a:t>Example programs, Date routine using LE and </a:t>
            </a:r>
            <a:r>
              <a:rPr lang="en-US" dirty="0" err="1" smtClean="0"/>
              <a:t>Eztrieve</a:t>
            </a:r>
            <a:r>
              <a:rPr lang="en-US" dirty="0" smtClean="0"/>
              <a:t> program, </a:t>
            </a:r>
            <a:r>
              <a:rPr lang="en-US" dirty="0"/>
              <a:t>HelloWorld in Cobol and Java, </a:t>
            </a:r>
            <a:r>
              <a:rPr lang="en-US" dirty="0" smtClean="0"/>
              <a:t>plus Junit for HelloWorld</a:t>
            </a:r>
          </a:p>
          <a:p>
            <a:pPr lvl="1"/>
            <a:r>
              <a:rPr lang="en-US" dirty="0" smtClean="0"/>
              <a:t>Apache Ant script to build and deploy “</a:t>
            </a:r>
            <a:r>
              <a:rPr lang="en-US" dirty="0" err="1" smtClean="0"/>
              <a:t>zJenkins</a:t>
            </a:r>
            <a:r>
              <a:rPr lang="en-US" dirty="0" smtClean="0"/>
              <a:t>” application</a:t>
            </a:r>
            <a:endParaRPr lang="en-US" dirty="0"/>
          </a:p>
          <a:p>
            <a:r>
              <a:rPr lang="en-US" dirty="0" smtClean="0"/>
              <a:t>Downloaded the entire TECH application from </a:t>
            </a:r>
            <a:r>
              <a:rPr lang="en-US" dirty="0" err="1" smtClean="0"/>
              <a:t>ChangeMan</a:t>
            </a:r>
            <a:endParaRPr lang="en-US" dirty="0" smtClean="0"/>
          </a:p>
          <a:p>
            <a:r>
              <a:rPr lang="en-US" dirty="0" smtClean="0"/>
              <a:t>ADDI interface, sync and build</a:t>
            </a:r>
          </a:p>
          <a:p>
            <a:r>
              <a:rPr lang="en-US" dirty="0" smtClean="0"/>
              <a:t>Email notification when build completes (ADDI in sync)</a:t>
            </a:r>
          </a:p>
          <a:p>
            <a:r>
              <a:rPr lang="en-US" dirty="0" smtClean="0"/>
              <a:t>Dev Libraries created and source code stored</a:t>
            </a:r>
          </a:p>
        </p:txBody>
      </p:sp>
    </p:spTree>
    <p:extLst>
      <p:ext uri="{BB962C8B-B14F-4D97-AF65-F5344CB8AC3E}">
        <p14:creationId xmlns:p14="http://schemas.microsoft.com/office/powerpoint/2010/main" val="214756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882" y="131531"/>
            <a:ext cx="8911687" cy="1280890"/>
          </a:xfrm>
        </p:spPr>
        <p:txBody>
          <a:bodyPr/>
          <a:lstStyle/>
          <a:p>
            <a:r>
              <a:rPr lang="en-US" dirty="0" smtClean="0"/>
              <a:t>Other possibilities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2229" y="1412421"/>
            <a:ext cx="10002383" cy="4498801"/>
          </a:xfrm>
        </p:spPr>
        <p:txBody>
          <a:bodyPr>
            <a:normAutofit/>
          </a:bodyPr>
          <a:lstStyle/>
          <a:p>
            <a:r>
              <a:rPr lang="en-US" dirty="0" smtClean="0"/>
              <a:t>Automated test cases, including z/OS batch job test cases with results</a:t>
            </a:r>
          </a:p>
          <a:p>
            <a:r>
              <a:rPr lang="en-US" dirty="0" smtClean="0"/>
              <a:t>Standards checking, with automated conversion for upgrades</a:t>
            </a:r>
          </a:p>
          <a:p>
            <a:r>
              <a:rPr lang="en-US" dirty="0" err="1" smtClean="0"/>
              <a:t>Mutliple</a:t>
            </a:r>
            <a:r>
              <a:rPr lang="en-US" dirty="0" smtClean="0"/>
              <a:t> z/OS support using IP connectivity and Jenkins Slave</a:t>
            </a:r>
          </a:p>
          <a:p>
            <a:r>
              <a:rPr lang="en-US" dirty="0" err="1" smtClean="0"/>
              <a:t>SonarLint</a:t>
            </a:r>
            <a:r>
              <a:rPr lang="en-US" dirty="0"/>
              <a:t> </a:t>
            </a:r>
            <a:r>
              <a:rPr lang="en-US" dirty="0" smtClean="0"/>
              <a:t>and other Eclipse based tools</a:t>
            </a:r>
          </a:p>
          <a:p>
            <a:r>
              <a:rPr lang="en-US" dirty="0" smtClean="0"/>
              <a:t>1000+ plugins</a:t>
            </a:r>
          </a:p>
          <a:p>
            <a:r>
              <a:rPr lang="en-US" dirty="0" smtClean="0"/>
              <a:t>CICS configurations, as source code and part of the application</a:t>
            </a:r>
          </a:p>
          <a:p>
            <a:r>
              <a:rPr lang="en-US" dirty="0" smtClean="0"/>
              <a:t>Almost anything 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05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61257"/>
            <a:ext cx="8911687" cy="996043"/>
          </a:xfrm>
        </p:spPr>
        <p:txBody>
          <a:bodyPr>
            <a:normAutofit/>
          </a:bodyPr>
          <a:lstStyle/>
          <a:p>
            <a:r>
              <a:rPr lang="en-US" dirty="0" smtClean="0"/>
              <a:t>Scenarios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6689" y="1015092"/>
            <a:ext cx="10216840" cy="545102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Show how to setup Eclipses for development</a:t>
            </a:r>
          </a:p>
          <a:p>
            <a:r>
              <a:rPr lang="en-US" dirty="0" smtClean="0"/>
              <a:t>Run two compiles, one with Cobol v4 and one with Cobol v6</a:t>
            </a:r>
          </a:p>
          <a:p>
            <a:r>
              <a:rPr lang="en-US" dirty="0" smtClean="0"/>
              <a:t>Run multiple Cobol compiles in ./App1/*.</a:t>
            </a:r>
            <a:r>
              <a:rPr lang="en-US" dirty="0" err="1" smtClean="0"/>
              <a:t>cbl</a:t>
            </a:r>
            <a:endParaRPr lang="en-US" dirty="0" smtClean="0"/>
          </a:p>
          <a:p>
            <a:r>
              <a:rPr lang="en-US" dirty="0" smtClean="0"/>
              <a:t>Compile Cobol v4.2, v6, </a:t>
            </a:r>
            <a:r>
              <a:rPr lang="en-US" dirty="0" err="1" smtClean="0"/>
              <a:t>Xpediter</a:t>
            </a:r>
            <a:r>
              <a:rPr lang="en-US" dirty="0" smtClean="0"/>
              <a:t>, Assembler, </a:t>
            </a:r>
            <a:r>
              <a:rPr lang="en-US" dirty="0" err="1" smtClean="0"/>
              <a:t>Eztreive</a:t>
            </a:r>
            <a:r>
              <a:rPr lang="en-US" dirty="0" smtClean="0"/>
              <a:t> programs</a:t>
            </a:r>
          </a:p>
          <a:p>
            <a:r>
              <a:rPr lang="en-US" dirty="0" smtClean="0"/>
              <a:t>Compile entire application using Cobol v6 with </a:t>
            </a:r>
            <a:r>
              <a:rPr lang="en-US" dirty="0"/>
              <a:t>SSRANGE, NUMCHECK, PARMCHECK, OPT(0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Recompile entire application using Cobol v6 with </a:t>
            </a:r>
            <a:r>
              <a:rPr lang="en-US" dirty="0"/>
              <a:t>NOSSRANGE, NONUMCHECK, NOPARMCHECK, OPT(2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Move programs to different packages to compile with Cobol v4.2 and v6</a:t>
            </a:r>
          </a:p>
          <a:p>
            <a:r>
              <a:rPr lang="en-US" dirty="0" smtClean="0"/>
              <a:t>Multiple developers compiling entire same application with different HLQ</a:t>
            </a:r>
          </a:p>
          <a:p>
            <a:r>
              <a:rPr lang="en-US" dirty="0" smtClean="0"/>
              <a:t>Add MACLIB or Copybook to application</a:t>
            </a:r>
          </a:p>
          <a:p>
            <a:r>
              <a:rPr lang="en-US" dirty="0" smtClean="0"/>
              <a:t>Change </a:t>
            </a:r>
            <a:r>
              <a:rPr lang="en-US" dirty="0" err="1" smtClean="0"/>
              <a:t>LinkEdit</a:t>
            </a:r>
            <a:r>
              <a:rPr lang="en-US" dirty="0" smtClean="0"/>
              <a:t> options by program, language or directory</a:t>
            </a:r>
          </a:p>
          <a:p>
            <a:r>
              <a:rPr lang="en-US" dirty="0" smtClean="0"/>
              <a:t>Change Assembler options </a:t>
            </a:r>
            <a:r>
              <a:rPr lang="en-US" dirty="0"/>
              <a:t>by program, language or </a:t>
            </a:r>
            <a:r>
              <a:rPr lang="en-US" dirty="0" smtClean="0"/>
              <a:t>directory</a:t>
            </a:r>
          </a:p>
          <a:p>
            <a:r>
              <a:rPr lang="en-US" dirty="0" err="1" smtClean="0"/>
              <a:t>Linkedit</a:t>
            </a:r>
            <a:r>
              <a:rPr lang="en-US" dirty="0" smtClean="0"/>
              <a:t> control cards different than program name</a:t>
            </a:r>
          </a:p>
          <a:p>
            <a:r>
              <a:rPr lang="en-US" dirty="0" smtClean="0"/>
              <a:t>Show the program/copybook dependencies for a program</a:t>
            </a:r>
          </a:p>
        </p:txBody>
      </p:sp>
    </p:spTree>
    <p:extLst>
      <p:ext uri="{BB962C8B-B14F-4D97-AF65-F5344CB8AC3E}">
        <p14:creationId xmlns:p14="http://schemas.microsoft.com/office/powerpoint/2010/main" val="187771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61257"/>
            <a:ext cx="8911687" cy="996043"/>
          </a:xfrm>
        </p:spPr>
        <p:txBody>
          <a:bodyPr>
            <a:normAutofit/>
          </a:bodyPr>
          <a:lstStyle/>
          <a:p>
            <a:r>
              <a:rPr lang="en-US" dirty="0" smtClean="0"/>
              <a:t>Benefits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6689" y="1015092"/>
            <a:ext cx="10216840" cy="5451021"/>
          </a:xfrm>
        </p:spPr>
        <p:txBody>
          <a:bodyPr>
            <a:normAutofit/>
          </a:bodyPr>
          <a:lstStyle/>
          <a:p>
            <a:r>
              <a:rPr lang="en-US" dirty="0" err="1" smtClean="0"/>
              <a:t>zJenkins</a:t>
            </a:r>
            <a:r>
              <a:rPr lang="en-US" dirty="0" smtClean="0"/>
              <a:t> application </a:t>
            </a:r>
          </a:p>
          <a:p>
            <a:pPr lvl="1"/>
            <a:r>
              <a:rPr lang="en-US" dirty="0" smtClean="0"/>
              <a:t>Jenkins Application</a:t>
            </a:r>
          </a:p>
          <a:p>
            <a:pPr lvl="1"/>
            <a:r>
              <a:rPr lang="en-US" dirty="0" smtClean="0"/>
              <a:t>Source saved in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Built and deployed using Jenkins with Groovy and Ant</a:t>
            </a:r>
          </a:p>
          <a:p>
            <a:r>
              <a:rPr lang="en-US" dirty="0" smtClean="0"/>
              <a:t>Built to separate z/OS from Jenkin’s Admin</a:t>
            </a:r>
          </a:p>
          <a:p>
            <a:r>
              <a:rPr lang="en-US" dirty="0" smtClean="0"/>
              <a:t>Tried to create “packages” and layouts which would work for both z/OS and distributed development, together</a:t>
            </a:r>
          </a:p>
          <a:p>
            <a:r>
              <a:rPr lang="en-US" dirty="0" smtClean="0"/>
              <a:t>Can build and deploy one program, one set of programs, or the entire application</a:t>
            </a:r>
          </a:p>
          <a:p>
            <a:r>
              <a:rPr lang="en-US" dirty="0" smtClean="0"/>
              <a:t>Currently, only setup to build and dev deploy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624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375" y="188681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Some stats </a:t>
            </a:r>
            <a:br>
              <a:rPr lang="en-US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8558" y="1469571"/>
            <a:ext cx="9986054" cy="44416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*****************************************************************************************************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Project </a:t>
            </a:r>
            <a:r>
              <a:rPr lang="en-US" dirty="0"/>
              <a:t>build finished at </a:t>
            </a:r>
            <a:r>
              <a:rPr lang="fr-FR" dirty="0" err="1"/>
              <a:t>Fri</a:t>
            </a:r>
            <a:r>
              <a:rPr lang="fr-FR" dirty="0"/>
              <a:t> Jan 04 11:56:36 EST 2019 </a:t>
            </a:r>
          </a:p>
          <a:p>
            <a:pPr marL="0" indent="0">
              <a:buNone/>
            </a:pPr>
            <a:r>
              <a:rPr lang="en-US" dirty="0" smtClean="0"/>
              <a:t>Build </a:t>
            </a:r>
            <a:r>
              <a:rPr lang="en-US" dirty="0"/>
              <a:t>State : CLEAN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Total files processed : </a:t>
            </a:r>
            <a:r>
              <a:rPr lang="en-US" dirty="0" smtClean="0"/>
              <a:t>2</a:t>
            </a:r>
          </a:p>
          <a:p>
            <a:pPr marL="0" indent="0">
              <a:buNone/>
            </a:pPr>
            <a:r>
              <a:rPr lang="en-US" dirty="0"/>
              <a:t>Project total build time : 25.790 seconds *****************************************************************************************************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2 Cobol programs</a:t>
            </a:r>
          </a:p>
        </p:txBody>
      </p:sp>
    </p:spTree>
    <p:extLst>
      <p:ext uri="{BB962C8B-B14F-4D97-AF65-F5344CB8AC3E}">
        <p14:creationId xmlns:p14="http://schemas.microsoft.com/office/powerpoint/2010/main" val="47391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375" y="188681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Some stats </a:t>
            </a:r>
            <a:br>
              <a:rPr lang="en-US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8558" y="1469571"/>
            <a:ext cx="9986054" cy="44416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*****************************************************************************************************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Project </a:t>
            </a:r>
            <a:r>
              <a:rPr lang="en-US" dirty="0"/>
              <a:t>build finished at </a:t>
            </a:r>
            <a:r>
              <a:rPr lang="fr-FR" dirty="0"/>
              <a:t>Mon Jan 07 11:46:59 EST </a:t>
            </a:r>
            <a:r>
              <a:rPr lang="fr-FR" dirty="0" smtClean="0"/>
              <a:t>2019</a:t>
            </a:r>
          </a:p>
          <a:p>
            <a:pPr marL="0" indent="0">
              <a:buNone/>
            </a:pPr>
            <a:r>
              <a:rPr lang="en-US" dirty="0" smtClean="0"/>
              <a:t>Build </a:t>
            </a:r>
            <a:r>
              <a:rPr lang="en-US" dirty="0"/>
              <a:t>State : CLEAN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Total files processed : </a:t>
            </a:r>
            <a:r>
              <a:rPr lang="en-US" dirty="0" smtClean="0"/>
              <a:t>13</a:t>
            </a:r>
          </a:p>
          <a:p>
            <a:pPr marL="0" indent="0">
              <a:buNone/>
            </a:pPr>
            <a:r>
              <a:rPr lang="en-US" dirty="0"/>
              <a:t>Project total build time : 34.001 seconds *****************************************************************************************************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6 copybooks</a:t>
            </a:r>
          </a:p>
          <a:p>
            <a:pPr>
              <a:buFontTx/>
              <a:buChar char="-"/>
            </a:pPr>
            <a:r>
              <a:rPr lang="en-US" dirty="0" smtClean="0"/>
              <a:t>2 BMS maps</a:t>
            </a:r>
          </a:p>
          <a:p>
            <a:pPr>
              <a:buFontTx/>
              <a:buChar char="-"/>
            </a:pPr>
            <a:r>
              <a:rPr lang="en-US" dirty="0" smtClean="0"/>
              <a:t>5 Cobol programs</a:t>
            </a:r>
          </a:p>
        </p:txBody>
      </p:sp>
    </p:spTree>
    <p:extLst>
      <p:ext uri="{BB962C8B-B14F-4D97-AF65-F5344CB8AC3E}">
        <p14:creationId xmlns:p14="http://schemas.microsoft.com/office/powerpoint/2010/main" val="115558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533</TotalTime>
  <Words>645</Words>
  <Application>Microsoft Office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z/OS Development </vt:lpstr>
      <vt:lpstr>Agenda</vt:lpstr>
      <vt:lpstr>Why do this?</vt:lpstr>
      <vt:lpstr>What has been done? </vt:lpstr>
      <vt:lpstr>Other possibilities  </vt:lpstr>
      <vt:lpstr>Scenarios </vt:lpstr>
      <vt:lpstr>Benefits </vt:lpstr>
      <vt:lpstr>Some stats  </vt:lpstr>
      <vt:lpstr>Some stats  </vt:lpstr>
      <vt:lpstr>Some stats  Full Application build for z/OS App </vt:lpstr>
    </vt:vector>
  </TitlesOfParts>
  <Company>Western &amp; Southern Financial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z/OS Development</dc:title>
  <dc:creator>Edgington, Jerry</dc:creator>
  <cp:lastModifiedBy>Edgington, Jerry</cp:lastModifiedBy>
  <cp:revision>27</cp:revision>
  <dcterms:created xsi:type="dcterms:W3CDTF">2018-12-05T12:01:28Z</dcterms:created>
  <dcterms:modified xsi:type="dcterms:W3CDTF">2020-11-04T15:51:42Z</dcterms:modified>
</cp:coreProperties>
</file>