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9" r:id="rId6"/>
    <p:sldId id="280" r:id="rId7"/>
    <p:sldId id="259" r:id="rId8"/>
    <p:sldId id="26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77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6432" autoAdjust="0"/>
  </p:normalViewPr>
  <p:slideViewPr>
    <p:cSldViewPr snapToGrid="0">
      <p:cViewPr varScale="1">
        <p:scale>
          <a:sx n="95" d="100"/>
          <a:sy n="95" d="100"/>
        </p:scale>
        <p:origin x="906" y="90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6DBFCA-9007-4FD6-B4A1-CB9B37B0EC99}" type="datetime1">
              <a:rPr lang="ko-KR" altLang="en-US" smtClean="0">
                <a:latin typeface="+mj-ea"/>
                <a:ea typeface="+mj-ea"/>
              </a:rPr>
              <a:t>2024-06-24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7747BF7-8AAD-449B-A0BD-664B6D61E1F1}" type="datetime1">
              <a:rPr lang="ko-KR" altLang="en-US" smtClean="0"/>
              <a:pPr/>
              <a:t>2024-06-24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ADF348-2A86-4531-BD4E-BD8C0BBDAD4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1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092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3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0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1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1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6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252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마스터 텍스트 스타일을 편집하려면 클릭하세요</a:t>
            </a:r>
            <a:r>
              <a:rPr lang="en-US" altLang="ko-KR" noProof="0">
                <a:cs typeface="Calibri"/>
              </a:rPr>
              <a:t>.</a:t>
            </a:r>
          </a:p>
          <a:p>
            <a:pPr rtl="0"/>
            <a:endParaRPr lang="ko-KR" altLang="en-US" noProof="0">
              <a:cs typeface="Calibri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텍스트를 편집하려면 클릭하세요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b="1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  <a:endParaRPr lang="ko-KR" altLang="en-US" b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74320" indent="-27432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274320" indent="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27432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594360" indent="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 예약 </a:t>
            </a:r>
            <a:b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2996" y="627016"/>
            <a:ext cx="3857403" cy="5590903"/>
          </a:xfrm>
        </p:spPr>
        <p:txBody>
          <a:bodyPr rtlCol="0"/>
          <a:lstStyle/>
          <a:p>
            <a:r>
              <a:rPr lang="en-US" altLang="ko-KR" sz="2800" dirty="0"/>
              <a:t>202007007 </a:t>
            </a:r>
            <a:r>
              <a:rPr lang="ko-KR" altLang="en-US" sz="2800" dirty="0"/>
              <a:t>박상원</a:t>
            </a:r>
            <a:endParaRPr lang="en-US" altLang="ko-KR" sz="2800" dirty="0"/>
          </a:p>
          <a:p>
            <a:r>
              <a:rPr lang="en-US" altLang="ko-KR" sz="2800" dirty="0"/>
              <a:t>202007025 </a:t>
            </a:r>
            <a:r>
              <a:rPr lang="ko-KR" altLang="en-US" sz="2800" dirty="0"/>
              <a:t>김지민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C9E971-A7B2-1A84-246F-D4CFF942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86" y="1499201"/>
            <a:ext cx="4513878" cy="4851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BCF2A-BC03-DE63-496C-600C9BC15AEE}"/>
              </a:ext>
            </a:extLst>
          </p:cNvPr>
          <p:cNvSpPr txBox="1"/>
          <p:nvPr/>
        </p:nvSpPr>
        <p:spPr>
          <a:xfrm>
            <a:off x="544154" y="291402"/>
            <a:ext cx="732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SampleController.java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361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330DC-42A4-0361-2F49-52994CDFA475}"/>
              </a:ext>
            </a:extLst>
          </p:cNvPr>
          <p:cNvSpPr txBox="1"/>
          <p:nvPr/>
        </p:nvSpPr>
        <p:spPr>
          <a:xfrm>
            <a:off x="544154" y="291402"/>
            <a:ext cx="633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5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sample_i</a:t>
            </a:r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3CAEB-2BF2-E6A9-C582-34EC4565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6" y="2368906"/>
            <a:ext cx="7697274" cy="3581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1E2E5-B571-6285-5145-ECBF19CA8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49" y="1550289"/>
            <a:ext cx="50299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70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330DC-42A4-0361-2F49-52994CDFA475}"/>
              </a:ext>
            </a:extLst>
          </p:cNvPr>
          <p:cNvSpPr txBox="1"/>
          <p:nvPr/>
        </p:nvSpPr>
        <p:spPr>
          <a:xfrm>
            <a:off x="544154" y="291402"/>
            <a:ext cx="6563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5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sample_u</a:t>
            </a:r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0E5EA-5857-4287-C450-CB31ECD0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8" y="2603018"/>
            <a:ext cx="8891444" cy="4254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E0DD3E-AED4-A203-8422-87C65045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06" y="1087734"/>
            <a:ext cx="538237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10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330DC-42A4-0361-2F49-52994CDFA475}"/>
              </a:ext>
            </a:extLst>
          </p:cNvPr>
          <p:cNvSpPr txBox="1"/>
          <p:nvPr/>
        </p:nvSpPr>
        <p:spPr>
          <a:xfrm>
            <a:off x="544154" y="291402"/>
            <a:ext cx="6574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5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sample_d</a:t>
            </a:r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E156B-8B80-F272-F5C5-9424FAF9C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19" y="3026879"/>
            <a:ext cx="9169386" cy="3496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87ACD2-B651-086B-EB6B-9E70B6E75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12" y="1537631"/>
            <a:ext cx="546811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307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330DC-42A4-0361-2F49-52994CDFA475}"/>
              </a:ext>
            </a:extLst>
          </p:cNvPr>
          <p:cNvSpPr txBox="1"/>
          <p:nvPr/>
        </p:nvSpPr>
        <p:spPr>
          <a:xfrm>
            <a:off x="544154" y="291402"/>
            <a:ext cx="6462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5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sample_s</a:t>
            </a:r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F8879-6CD4-4B8A-F626-0D389A57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8" y="2341628"/>
            <a:ext cx="9314378" cy="3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70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073C6-E995-E281-67AB-48FC48B87CEC}"/>
              </a:ext>
            </a:extLst>
          </p:cNvPr>
          <p:cNvSpPr txBox="1"/>
          <p:nvPr/>
        </p:nvSpPr>
        <p:spPr>
          <a:xfrm>
            <a:off x="1007037" y="2532185"/>
            <a:ext cx="4847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 TEST</a:t>
            </a:r>
            <a:endParaRPr lang="ko-KR" altLang="en-US" sz="7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5705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330DC-42A4-0361-2F49-52994CDFA475}"/>
              </a:ext>
            </a:extLst>
          </p:cNvPr>
          <p:cNvSpPr txBox="1"/>
          <p:nvPr/>
        </p:nvSpPr>
        <p:spPr>
          <a:xfrm>
            <a:off x="544154" y="291402"/>
            <a:ext cx="7533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Member, Booking test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83F967-48F2-3CCC-7BC0-21F90D56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92" y="1487836"/>
            <a:ext cx="4538394" cy="537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480E68-DC5D-3F09-CE82-8CF707BC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65" y="2049903"/>
            <a:ext cx="587774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46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AF5E3A-00DE-4904-4BF5-F10C302B5D0E}"/>
              </a:ext>
            </a:extLst>
          </p:cNvPr>
          <p:cNvSpPr/>
          <p:nvPr/>
        </p:nvSpPr>
        <p:spPr>
          <a:xfrm>
            <a:off x="2009670" y="663191"/>
            <a:ext cx="10182330" cy="513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8" name="Picture 4" descr="마지막 수업] 안흥편 - DVDPrime">
            <a:extLst>
              <a:ext uri="{FF2B5EF4-FFF2-40B4-BE49-F238E27FC236}">
                <a16:creationId xmlns:a16="http://schemas.microsoft.com/office/drawing/2014/main" id="{47728692-A8FE-590F-5890-B586A836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744645"/>
            <a:ext cx="6286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9" name="내용 개체 틀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en-US" altLang="ko-KR" dirty="0"/>
              <a:t>DFD</a:t>
            </a:r>
          </a:p>
          <a:p>
            <a:pPr rtl="0"/>
            <a:r>
              <a:rPr lang="ko-KR" altLang="en-US" dirty="0"/>
              <a:t>프로젝트 진행</a:t>
            </a:r>
            <a:endParaRPr lang="en-US" altLang="ko-KR" dirty="0"/>
          </a:p>
          <a:p>
            <a:pPr rtl="0"/>
            <a:r>
              <a:rPr lang="en-US" altLang="ko-KR" dirty="0"/>
              <a:t>EM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rtl="0"/>
            <a:r>
              <a:rPr lang="en-US" altLang="ko-KR" dirty="0"/>
              <a:t>JUnit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80" y="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DFD</a:t>
            </a:r>
            <a:endParaRPr lang="ko-KR" altLang="en-US" dirty="0"/>
          </a:p>
        </p:txBody>
      </p:sp>
      <p:sp>
        <p:nvSpPr>
          <p:cNvPr id="16" name="날짜 개체 틀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14" name="그림 13" descr="텍스트, 도표, 원, 라인이(가) 표시된 사진&#10;&#10;자동 생성된 설명">
            <a:extLst>
              <a:ext uri="{FF2B5EF4-FFF2-40B4-BE49-F238E27FC236}">
                <a16:creationId xmlns:a16="http://schemas.microsoft.com/office/drawing/2014/main" id="{1A0B02D9-86AE-11AA-E5BB-3CCF5925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81" y="2273301"/>
            <a:ext cx="11004823" cy="43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ko-KR" altLang="en-US" dirty="0"/>
              <a:t>프로젝트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" y="136525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000" dirty="0"/>
              <a:t>LOGIN.HTML</a:t>
            </a:r>
            <a:endParaRPr lang="ko-KR" altLang="en-US" sz="6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0ADC3B-E529-3D04-8753-D5FBE82C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68" y="1531528"/>
            <a:ext cx="8680080" cy="470529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EE9923-7711-02A4-F5A0-708FF8FE8630}"/>
              </a:ext>
            </a:extLst>
          </p:cNvPr>
          <p:cNvCxnSpPr/>
          <p:nvPr/>
        </p:nvCxnSpPr>
        <p:spPr>
          <a:xfrm>
            <a:off x="6092651" y="4824749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EEA2B0-D63E-094E-00BE-2698AC71641C}"/>
              </a:ext>
            </a:extLst>
          </p:cNvPr>
          <p:cNvCxnSpPr>
            <a:cxnSpLocks/>
          </p:cNvCxnSpPr>
          <p:nvPr/>
        </p:nvCxnSpPr>
        <p:spPr>
          <a:xfrm flipH="1" flipV="1">
            <a:off x="7213043" y="5702806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D87E2B7-76CC-5435-3BB9-C57A3A21284A}"/>
              </a:ext>
            </a:extLst>
          </p:cNvPr>
          <p:cNvCxnSpPr>
            <a:cxnSpLocks/>
          </p:cNvCxnSpPr>
          <p:nvPr/>
        </p:nvCxnSpPr>
        <p:spPr>
          <a:xfrm flipV="1">
            <a:off x="6092651" y="5702806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6089C2-2632-8A43-DF38-F194237AE8BC}"/>
              </a:ext>
            </a:extLst>
          </p:cNvPr>
          <p:cNvCxnSpPr>
            <a:cxnSpLocks/>
          </p:cNvCxnSpPr>
          <p:nvPr/>
        </p:nvCxnSpPr>
        <p:spPr>
          <a:xfrm flipH="1">
            <a:off x="7213043" y="4824749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2CA593-5BFD-58DD-F9A1-8DA35FED143E}"/>
              </a:ext>
            </a:extLst>
          </p:cNvPr>
          <p:cNvSpPr/>
          <p:nvPr/>
        </p:nvSpPr>
        <p:spPr>
          <a:xfrm>
            <a:off x="6464441" y="5283873"/>
            <a:ext cx="841829" cy="391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96BAB12-CF53-CCDC-925B-1873B20B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1568450"/>
            <a:ext cx="6686550" cy="430530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74D215AB-4EA1-6823-A3EB-A4CCF56FE672}"/>
              </a:ext>
            </a:extLst>
          </p:cNvPr>
          <p:cNvSpPr txBox="1">
            <a:spLocks/>
          </p:cNvSpPr>
          <p:nvPr/>
        </p:nvSpPr>
        <p:spPr>
          <a:xfrm>
            <a:off x="363778" y="133858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1" kern="1200" cap="all" spc="1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/>
              <a:t>SIGNUP.HTML</a:t>
            </a:r>
            <a:endParaRPr lang="ko-KR" altLang="en-US" sz="6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763340-F12B-8C4B-5DDF-243AD7CC4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499" y="1549675"/>
            <a:ext cx="8621328" cy="41630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A35114E-32A4-1F02-D10F-73479B8AA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173" y="1529744"/>
            <a:ext cx="8602275" cy="43440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06C39EE-617F-9BE2-6523-CF015A2BA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134" y="1521813"/>
            <a:ext cx="8741419" cy="44770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C4D2419-1AAA-29D5-3A85-F851C2C59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726" y="2206650"/>
            <a:ext cx="482984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16" grpId="0" animBg="1"/>
      <p:bldP spid="16" grpId="1" animBg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" y="136525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000" dirty="0"/>
              <a:t>main.HTML</a:t>
            </a:r>
            <a:endParaRPr lang="ko-KR" altLang="en-US" sz="6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B9A676-0D83-72C7-0029-DF392E16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84" y="1616388"/>
            <a:ext cx="7754432" cy="499179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E07DEC-016C-0D9B-7971-8D333DEA5F63}"/>
              </a:ext>
            </a:extLst>
          </p:cNvPr>
          <p:cNvCxnSpPr>
            <a:cxnSpLocks/>
          </p:cNvCxnSpPr>
          <p:nvPr/>
        </p:nvCxnSpPr>
        <p:spPr>
          <a:xfrm flipH="1" flipV="1">
            <a:off x="8269793" y="2029767"/>
            <a:ext cx="100484" cy="663191"/>
          </a:xfrm>
          <a:prstGeom prst="straightConnector1">
            <a:avLst/>
          </a:prstGeom>
          <a:ln w="3810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715C08A-D9E4-BB70-A0A3-552D09FCA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011" y="1757065"/>
            <a:ext cx="7714205" cy="4020737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8ACC5F69-02B1-B3CF-5FE7-BA17535CC48F}"/>
              </a:ext>
            </a:extLst>
          </p:cNvPr>
          <p:cNvSpPr txBox="1">
            <a:spLocks/>
          </p:cNvSpPr>
          <p:nvPr/>
        </p:nvSpPr>
        <p:spPr>
          <a:xfrm>
            <a:off x="271668" y="136525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1" kern="1200" cap="all" spc="1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dirty="0"/>
              <a:t>Myinfo.html</a:t>
            </a:r>
            <a:endParaRPr lang="ko-KR" altLang="en-US" sz="6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482DC0-836F-6720-B0D1-240CF8A70AC9}"/>
              </a:ext>
            </a:extLst>
          </p:cNvPr>
          <p:cNvCxnSpPr>
            <a:cxnSpLocks/>
          </p:cNvCxnSpPr>
          <p:nvPr/>
        </p:nvCxnSpPr>
        <p:spPr>
          <a:xfrm flipH="1" flipV="1">
            <a:off x="4362660" y="3317172"/>
            <a:ext cx="601226" cy="290186"/>
          </a:xfrm>
          <a:prstGeom prst="straightConnector1">
            <a:avLst/>
          </a:prstGeom>
          <a:ln w="3810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C4B5B376-73C2-2EB8-DAE4-E65D14F8F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924" y="1808435"/>
            <a:ext cx="4927606" cy="4262323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1B0B926-1842-616F-69D1-F0CECB361EC7}"/>
              </a:ext>
            </a:extLst>
          </p:cNvPr>
          <p:cNvCxnSpPr>
            <a:cxnSpLocks/>
          </p:cNvCxnSpPr>
          <p:nvPr/>
        </p:nvCxnSpPr>
        <p:spPr>
          <a:xfrm flipH="1">
            <a:off x="4963886" y="4907728"/>
            <a:ext cx="904750" cy="386770"/>
          </a:xfrm>
          <a:prstGeom prst="straightConnector1">
            <a:avLst/>
          </a:prstGeom>
          <a:ln w="3810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A4FB749F-C0F2-ADA5-C1C3-32C262347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924" y="1762866"/>
            <a:ext cx="5806111" cy="4161414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98D193-56A1-D300-8A26-F90433558534}"/>
              </a:ext>
            </a:extLst>
          </p:cNvPr>
          <p:cNvCxnSpPr>
            <a:cxnSpLocks/>
          </p:cNvCxnSpPr>
          <p:nvPr/>
        </p:nvCxnSpPr>
        <p:spPr>
          <a:xfrm flipH="1">
            <a:off x="3580715" y="4827307"/>
            <a:ext cx="904750" cy="386770"/>
          </a:xfrm>
          <a:prstGeom prst="straightConnector1">
            <a:avLst/>
          </a:prstGeom>
          <a:ln w="3810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FE27B7B8-725F-EA51-EBC3-153372BB5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047" y="1616388"/>
            <a:ext cx="7840169" cy="4963218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78B880-74BF-2066-3916-04D0D6AA2B5B}"/>
              </a:ext>
            </a:extLst>
          </p:cNvPr>
          <p:cNvCxnSpPr>
            <a:cxnSpLocks/>
          </p:cNvCxnSpPr>
          <p:nvPr/>
        </p:nvCxnSpPr>
        <p:spPr>
          <a:xfrm flipH="1" flipV="1">
            <a:off x="5476750" y="2925286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E52E8070-5DC6-4280-0F63-222E5BBB4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771" y="1617784"/>
            <a:ext cx="9981030" cy="4752871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9B5E80C7-6611-004E-24ED-787CE92FD9AF}"/>
              </a:ext>
            </a:extLst>
          </p:cNvPr>
          <p:cNvSpPr txBox="1">
            <a:spLocks/>
          </p:cNvSpPr>
          <p:nvPr/>
        </p:nvSpPr>
        <p:spPr>
          <a:xfrm>
            <a:off x="261620" y="136525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1" kern="1200" cap="all" spc="12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/>
              <a:t>Booking.html</a:t>
            </a:r>
            <a:endParaRPr lang="ko-KR" altLang="en-US" sz="6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4B2611-8921-CC24-1D1C-BA086684B5B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6174712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A9F66F0-1C7D-A5FC-DB62-2DB48BB766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376" y="1622809"/>
            <a:ext cx="10006620" cy="465238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52880BC-B989-D19F-767D-9F6EF7613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80" y="1617783"/>
            <a:ext cx="10011516" cy="4752871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0E5121-2BBF-BB38-76C6-8A01CF2C24E4}"/>
              </a:ext>
            </a:extLst>
          </p:cNvPr>
          <p:cNvCxnSpPr>
            <a:cxnSpLocks/>
          </p:cNvCxnSpPr>
          <p:nvPr/>
        </p:nvCxnSpPr>
        <p:spPr>
          <a:xfrm flipH="1" flipV="1">
            <a:off x="6640286" y="2893077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53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16" grpId="0"/>
      <p:bldP spid="16" grpId="1"/>
      <p:bldP spid="47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" y="136525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6000" dirty="0"/>
              <a:t>Bookingchecked.html</a:t>
            </a:r>
            <a:endParaRPr lang="ko-KR" altLang="en-US" sz="6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0835EC-C743-0830-868B-FB56A0FD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2485893"/>
            <a:ext cx="7725853" cy="188621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FD5C6D-6870-2571-2D51-C407C906D9EF}"/>
              </a:ext>
            </a:extLst>
          </p:cNvPr>
          <p:cNvCxnSpPr>
            <a:cxnSpLocks/>
          </p:cNvCxnSpPr>
          <p:nvPr/>
        </p:nvCxnSpPr>
        <p:spPr>
          <a:xfrm flipH="1" flipV="1">
            <a:off x="3796603" y="4176163"/>
            <a:ext cx="391886" cy="391886"/>
          </a:xfrm>
          <a:prstGeom prst="straightConnector1">
            <a:avLst/>
          </a:prstGeom>
          <a:ln w="57150">
            <a:solidFill>
              <a:srgbClr val="418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80484E1-B6E7-C211-2161-277AC938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073" y="2485893"/>
            <a:ext cx="780206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24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en-US" altLang="ko-KR" dirty="0"/>
              <a:t>EM </a:t>
            </a:r>
            <a:r>
              <a:rPr lang="ko-KR" altLang="en-US" dirty="0"/>
              <a:t>컨테이너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16718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04A6BD-EC88-7DC5-A7FF-5DEF4BF2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80" y="2110323"/>
            <a:ext cx="4953691" cy="3581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EFF27D-EB19-7337-21C8-0FDAC96D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67" y="1368248"/>
            <a:ext cx="4191585" cy="52871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BC3861-3960-3537-8A93-98E715172611}"/>
              </a:ext>
            </a:extLst>
          </p:cNvPr>
          <p:cNvSpPr txBox="1"/>
          <p:nvPr/>
        </p:nvSpPr>
        <p:spPr>
          <a:xfrm>
            <a:off x="544154" y="291402"/>
            <a:ext cx="797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MemberServiceJPA.java</a:t>
            </a:r>
            <a:endParaRPr lang="ko-KR" alt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2952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17_TF11201103_Win32" id="{FCE269D2-560F-434E-9F4D-48E1D7CB35A2}" vid="{4FF26E2A-7A65-4987-A8D7-EBCF1507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은은한 디자인</Template>
  <TotalTime>291</TotalTime>
  <Words>86</Words>
  <Application>Microsoft Office PowerPoint</Application>
  <PresentationFormat>와이드스크린</PresentationFormat>
  <Paragraphs>39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Wingdings</vt:lpstr>
      <vt:lpstr>JuxtaposeVTI</vt:lpstr>
      <vt:lpstr>병원 예약  사이트</vt:lpstr>
      <vt:lpstr>목차</vt:lpstr>
      <vt:lpstr>DFD</vt:lpstr>
      <vt:lpstr>프로젝트 진행</vt:lpstr>
      <vt:lpstr>LOGIN.HTML</vt:lpstr>
      <vt:lpstr>main.HTML</vt:lpstr>
      <vt:lpstr>Bookingchecked.html</vt:lpstr>
      <vt:lpstr>EM 컨테이너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jimin kim</dc:creator>
  <cp:lastModifiedBy>jimin kim</cp:lastModifiedBy>
  <cp:revision>8</cp:revision>
  <dcterms:created xsi:type="dcterms:W3CDTF">2024-06-23T13:21:26Z</dcterms:created>
  <dcterms:modified xsi:type="dcterms:W3CDTF">2024-06-23T18:13:39Z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