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6"/>
  </p:notesMasterIdLst>
  <p:handoutMasterIdLst>
    <p:handoutMasterId r:id="rId17"/>
  </p:handoutMasterIdLst>
  <p:sldIdLst>
    <p:sldId id="496" r:id="rId5"/>
    <p:sldId id="497" r:id="rId6"/>
    <p:sldId id="498" r:id="rId7"/>
    <p:sldId id="500" r:id="rId8"/>
    <p:sldId id="503" r:id="rId9"/>
    <p:sldId id="501" r:id="rId10"/>
    <p:sldId id="504" r:id="rId11"/>
    <p:sldId id="505" r:id="rId12"/>
    <p:sldId id="507" r:id="rId13"/>
    <p:sldId id="506" r:id="rId14"/>
    <p:sldId id="508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306" y="138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7CF505-B13F-4C1E-9840-A61C293456F6}" type="datetime1">
              <a:rPr lang="ko-KR" altLang="en-US" smtClean="0">
                <a:latin typeface="+mj-ea"/>
                <a:ea typeface="+mj-ea"/>
              </a:rPr>
              <a:t>2023-07-25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7C21A80E-78EB-444E-BCDE-0472D76B5027}" type="datetime1">
              <a:rPr lang="ko-KR" altLang="en-US" smtClean="0"/>
              <a:pPr/>
              <a:t>2023-07-25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F8D0E63-0F6A-47B0-8BD1-6E95B004C87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692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254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래픽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텍스트 개체 틀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발표자 이름</a:t>
            </a:r>
          </a:p>
        </p:txBody>
      </p:sp>
      <p:sp>
        <p:nvSpPr>
          <p:cNvPr id="14" name="텍스트 개체 틀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전자 메일</a:t>
            </a:r>
          </a:p>
        </p:txBody>
      </p:sp>
      <p:sp>
        <p:nvSpPr>
          <p:cNvPr id="15" name="텍스트 개체 틀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웹 사이트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144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9" name="직사각형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4" name="텍스트 개체 틀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5" name="텍스트 개체 틀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6" name="텍스트 개체 틀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7" name="텍스트 개체 틀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가운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sz="8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0F881-EAD0-9266-19F7-AAC05934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다중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9A848-4F83-7A9D-24D7-8057D3E1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포인터의 주소를 저장하는 변수             포인터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20676B-506D-2D25-382E-51B53DDA0BD8}"/>
              </a:ext>
            </a:extLst>
          </p:cNvPr>
          <p:cNvSpPr/>
          <p:nvPr/>
        </p:nvSpPr>
        <p:spPr>
          <a:xfrm>
            <a:off x="1124953" y="3832058"/>
            <a:ext cx="1185110" cy="63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0x213c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0BCD75-86D2-0410-CBB8-2C6F19107BD6}"/>
              </a:ext>
            </a:extLst>
          </p:cNvPr>
          <p:cNvSpPr/>
          <p:nvPr/>
        </p:nvSpPr>
        <p:spPr>
          <a:xfrm>
            <a:off x="4562976" y="3832058"/>
            <a:ext cx="1185110" cy="63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0x0001a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8D486C-1E76-A916-3B91-5D06F91CE033}"/>
              </a:ext>
            </a:extLst>
          </p:cNvPr>
          <p:cNvSpPr/>
          <p:nvPr/>
        </p:nvSpPr>
        <p:spPr>
          <a:xfrm>
            <a:off x="8182478" y="3832058"/>
            <a:ext cx="1185110" cy="63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15D9A10-68F6-D30D-41C7-89667E4CC1BB}"/>
              </a:ext>
            </a:extLst>
          </p:cNvPr>
          <p:cNvSpPr/>
          <p:nvPr/>
        </p:nvSpPr>
        <p:spPr>
          <a:xfrm>
            <a:off x="2410827" y="4012532"/>
            <a:ext cx="2051385" cy="27672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F76E6-3BFC-C0BB-E00F-9BEA59829A08}"/>
              </a:ext>
            </a:extLst>
          </p:cNvPr>
          <p:cNvSpPr txBox="1"/>
          <p:nvPr/>
        </p:nvSpPr>
        <p:spPr>
          <a:xfrm>
            <a:off x="4762580" y="4562344"/>
            <a:ext cx="126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Int *</a:t>
            </a:r>
            <a:endParaRPr lang="ko-KR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5F01B6-D4E7-55B9-A06E-E400A1B1AFA8}"/>
              </a:ext>
            </a:extLst>
          </p:cNvPr>
          <p:cNvSpPr txBox="1"/>
          <p:nvPr/>
        </p:nvSpPr>
        <p:spPr>
          <a:xfrm>
            <a:off x="8408070" y="4479271"/>
            <a:ext cx="126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Int</a:t>
            </a:r>
            <a:r>
              <a:rPr lang="ko-KR" altLang="en-US" sz="3200" dirty="0"/>
              <a:t> </a:t>
            </a:r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298550-0BFF-0D52-C1DD-CF3817CA471B}"/>
              </a:ext>
            </a:extLst>
          </p:cNvPr>
          <p:cNvSpPr txBox="1"/>
          <p:nvPr/>
        </p:nvSpPr>
        <p:spPr>
          <a:xfrm>
            <a:off x="1257298" y="4562344"/>
            <a:ext cx="126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Int**</a:t>
            </a:r>
            <a:endParaRPr lang="ko-KR" altLang="en-US" sz="32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F0FC604-F657-CC5B-E9E2-44A882FA3887}"/>
              </a:ext>
            </a:extLst>
          </p:cNvPr>
          <p:cNvSpPr/>
          <p:nvPr/>
        </p:nvSpPr>
        <p:spPr>
          <a:xfrm>
            <a:off x="5949614" y="4012532"/>
            <a:ext cx="2051385" cy="27672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56A57-9858-01FC-A59C-09875FA6159A}"/>
              </a:ext>
            </a:extLst>
          </p:cNvPr>
          <p:cNvSpPr txBox="1"/>
          <p:nvPr/>
        </p:nvSpPr>
        <p:spPr>
          <a:xfrm>
            <a:off x="8242637" y="3213584"/>
            <a:ext cx="126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0x0001a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702CE6-6099-C96E-E010-C0EA149E4CEC}"/>
              </a:ext>
            </a:extLst>
          </p:cNvPr>
          <p:cNvSpPr txBox="1"/>
          <p:nvPr/>
        </p:nvSpPr>
        <p:spPr>
          <a:xfrm>
            <a:off x="4561013" y="3213583"/>
            <a:ext cx="1940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0x0213c</a:t>
            </a:r>
            <a:endParaRPr lang="ko-KR" alt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E34B9-C60D-5CA0-73F7-2290444373E2}"/>
              </a:ext>
            </a:extLst>
          </p:cNvPr>
          <p:cNvSpPr txBox="1"/>
          <p:nvPr/>
        </p:nvSpPr>
        <p:spPr>
          <a:xfrm>
            <a:off x="768096" y="3200976"/>
            <a:ext cx="2051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Int</a:t>
            </a:r>
            <a:r>
              <a:rPr lang="ko-KR" altLang="en-US" sz="3200" dirty="0"/>
              <a:t> </a:t>
            </a:r>
            <a:r>
              <a:rPr lang="en-US" altLang="ko-KR" sz="3200" dirty="0"/>
              <a:t>**</a:t>
            </a:r>
            <a:r>
              <a:rPr lang="ko-KR" altLang="en-US" sz="3200" dirty="0"/>
              <a:t>의 주소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E1ED30C-CD08-A6FC-AE86-94D09233E196}"/>
              </a:ext>
            </a:extLst>
          </p:cNvPr>
          <p:cNvSpPr/>
          <p:nvPr/>
        </p:nvSpPr>
        <p:spPr>
          <a:xfrm>
            <a:off x="6412832" y="2177716"/>
            <a:ext cx="1106905" cy="366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7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0F881-EAD0-9266-19F7-AAC05934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함수와 포인터</a:t>
            </a:r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A28409BD-8778-C751-8D94-613E1902F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512994"/>
              </p:ext>
            </p:extLst>
          </p:nvPr>
        </p:nvGraphicFramePr>
        <p:xfrm>
          <a:off x="768096" y="2182813"/>
          <a:ext cx="10515600" cy="339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20528219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2003585322"/>
                    </a:ext>
                  </a:extLst>
                </a:gridCol>
              </a:tblGrid>
              <a:tr h="1132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339391"/>
                  </a:ext>
                </a:extLst>
              </a:tr>
              <a:tr h="1132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값에 의한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인자를 매개 변수로 복사해서 전달한다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ko-KR" altLang="en-US" dirty="0"/>
                        <a:t>함수 안에서 매개변수를 변경해도 변경되지 않는다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32738"/>
                  </a:ext>
                </a:extLst>
              </a:tr>
              <a:tr h="1132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참조에 의한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인자의 주소를 포인터형 매개변수로 전달한다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ko-KR" altLang="en-US" dirty="0"/>
                        <a:t>함수안에서 매개변수가 가리키는 인자를 변경할 수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3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26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11" y="1307592"/>
            <a:ext cx="6166183" cy="4251960"/>
          </a:xfrm>
        </p:spPr>
        <p:txBody>
          <a:bodyPr rtlCol="0">
            <a:normAutofit fontScale="85000" lnSpcReduction="20000"/>
          </a:bodyPr>
          <a:lstStyle/>
          <a:p>
            <a:pPr lvl="0" rtl="0"/>
            <a:r>
              <a:rPr lang="ko-KR" altLang="en-US" sz="4000" dirty="0"/>
              <a:t>포인터의 개념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/>
            <a:r>
              <a:rPr lang="ko-KR" altLang="en-US" sz="4000" dirty="0"/>
              <a:t>포인터의 선언 및 초기화</a:t>
            </a:r>
            <a:endParaRPr lang="en-US" altLang="ko-KR" sz="4000" dirty="0"/>
          </a:p>
          <a:p>
            <a:pPr lvl="0" rtl="0"/>
            <a:r>
              <a:rPr lang="ko-KR" altLang="en-US" sz="4000" dirty="0"/>
              <a:t>포인터의 용도</a:t>
            </a:r>
            <a:endParaRPr lang="en-US" altLang="ko-KR" sz="4000" dirty="0"/>
          </a:p>
          <a:p>
            <a:pPr lvl="0" rtl="0"/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/>
            <a:r>
              <a:rPr lang="ko-KR" altLang="en-US" sz="4000" dirty="0"/>
              <a:t>배열과 포인터</a:t>
            </a:r>
            <a:endParaRPr lang="en-US" altLang="ko-KR" sz="4000" dirty="0"/>
          </a:p>
          <a:p>
            <a:pPr lvl="0" rtl="0"/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포인터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/>
            <a:r>
              <a:rPr lang="ko-KR" altLang="en-US" sz="4000"/>
              <a:t>함수와 포인터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302A-E2AF-8961-638A-041914CC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79621-6D67-E7C5-4DB7-1685FC0C4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67738" cy="4105656"/>
          </a:xfrm>
        </p:spPr>
        <p:txBody>
          <a:bodyPr/>
          <a:lstStyle/>
          <a:p>
            <a:r>
              <a:rPr lang="ko-KR" altLang="en-US" dirty="0"/>
              <a:t>포인터</a:t>
            </a:r>
            <a:r>
              <a:rPr lang="en-US" altLang="ko-KR" dirty="0"/>
              <a:t>(pointer)</a:t>
            </a:r>
            <a:r>
              <a:rPr lang="ko-KR" altLang="en-US" dirty="0"/>
              <a:t>는 주소</a:t>
            </a:r>
            <a:r>
              <a:rPr lang="en-US" altLang="ko-KR" dirty="0"/>
              <a:t>(address)</a:t>
            </a:r>
            <a:r>
              <a:rPr lang="ko-KR" altLang="en-US" dirty="0"/>
              <a:t>를 저장하는 변수</a:t>
            </a:r>
            <a:endParaRPr lang="en-US" altLang="ko-KR" dirty="0"/>
          </a:p>
          <a:p>
            <a:r>
              <a:rPr lang="ko-KR" altLang="en-US" dirty="0"/>
              <a:t>데이터형의 관계없이 포인터의 크기는 항상 같다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포인터 수식어 </a:t>
            </a:r>
            <a:r>
              <a:rPr lang="en-US" altLang="ko-KR" dirty="0"/>
              <a:t>*</a:t>
            </a:r>
            <a:r>
              <a:rPr lang="ko-KR" altLang="en-US" dirty="0"/>
              <a:t>기호를 사용한다</a:t>
            </a:r>
            <a:endParaRPr lang="en-US" altLang="ko-KR" dirty="0"/>
          </a:p>
          <a:p>
            <a:r>
              <a:rPr lang="ko-KR" altLang="en-US" dirty="0"/>
              <a:t>변수의 주소를 구하려면 주소 구하기</a:t>
            </a:r>
            <a:r>
              <a:rPr lang="en-US" altLang="ko-KR" dirty="0"/>
              <a:t>(address-of)</a:t>
            </a:r>
            <a:r>
              <a:rPr lang="ko-KR" altLang="en-US" dirty="0"/>
              <a:t>연산자 </a:t>
            </a:r>
            <a:r>
              <a:rPr lang="en-US" altLang="ko-KR" dirty="0"/>
              <a:t>&amp;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어떤 형의 변수를 가리키는지에 따라</a:t>
            </a:r>
            <a:r>
              <a:rPr lang="en-US" altLang="ko-KR" dirty="0"/>
              <a:t> </a:t>
            </a:r>
            <a:r>
              <a:rPr lang="ko-KR" altLang="en-US" dirty="0"/>
              <a:t>포인터의 데이터형이 결정</a:t>
            </a:r>
            <a:r>
              <a:rPr lang="en-US" altLang="ko-KR" dirty="0"/>
              <a:t>(int </a:t>
            </a:r>
            <a:r>
              <a:rPr lang="ko-KR" altLang="en-US" dirty="0"/>
              <a:t>변수를 가리킬 때는 </a:t>
            </a:r>
            <a:r>
              <a:rPr lang="en-US" altLang="ko-KR" dirty="0"/>
              <a:t>int *</a:t>
            </a:r>
            <a:r>
              <a:rPr lang="ko-KR" altLang="en-US" dirty="0"/>
              <a:t>형 포인터 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102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C9095-68E0-F09F-DCA5-2CE229BE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포인터는 다른 변수를 가리킨다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DC49366-EBC4-7F61-A06C-D01DD0BD44DB}"/>
              </a:ext>
            </a:extLst>
          </p:cNvPr>
          <p:cNvGrpSpPr/>
          <p:nvPr/>
        </p:nvGrpSpPr>
        <p:grpSpPr>
          <a:xfrm>
            <a:off x="580007" y="2207784"/>
            <a:ext cx="12523379" cy="4386971"/>
            <a:chOff x="580007" y="2207784"/>
            <a:chExt cx="12523379" cy="43869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A7552A5-6A63-872F-0700-B7CA44282167}"/>
                </a:ext>
              </a:extLst>
            </p:cNvPr>
            <p:cNvGrpSpPr/>
            <p:nvPr/>
          </p:nvGrpSpPr>
          <p:grpSpPr>
            <a:xfrm>
              <a:off x="580007" y="2207784"/>
              <a:ext cx="12523379" cy="3165942"/>
              <a:chOff x="555459" y="2471671"/>
              <a:chExt cx="12523379" cy="3165942"/>
            </a:xfrm>
          </p:grpSpPr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763EDE57-0BEE-0A69-55A2-C60827025271}"/>
                  </a:ext>
                </a:extLst>
              </p:cNvPr>
              <p:cNvSpPr/>
              <p:nvPr/>
            </p:nvSpPr>
            <p:spPr>
              <a:xfrm>
                <a:off x="4777385" y="3801979"/>
                <a:ext cx="2388268" cy="505326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5FC23E-D822-2108-3E93-2823EE6E2EC0}"/>
                  </a:ext>
                </a:extLst>
              </p:cNvPr>
              <p:cNvGrpSpPr/>
              <p:nvPr/>
            </p:nvGrpSpPr>
            <p:grpSpPr>
              <a:xfrm>
                <a:off x="7405127" y="2471671"/>
                <a:ext cx="5673711" cy="3108277"/>
                <a:chOff x="7405127" y="2471671"/>
                <a:chExt cx="5673711" cy="3108277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ED51EDF-75AC-FA88-0C10-AB0FF8A558DD}"/>
                    </a:ext>
                  </a:extLst>
                </p:cNvPr>
                <p:cNvSpPr/>
                <p:nvPr/>
              </p:nvSpPr>
              <p:spPr>
                <a:xfrm>
                  <a:off x="7405127" y="3302668"/>
                  <a:ext cx="3982452" cy="15039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0" dirty="0"/>
                    <a:t>123</a:t>
                  </a:r>
                  <a:endParaRPr lang="ko-KR" altLang="en-US" sz="8000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65B4A6-7C29-DBC8-944B-AB573828BEAC}"/>
                    </a:ext>
                  </a:extLst>
                </p:cNvPr>
                <p:cNvSpPr txBox="1"/>
                <p:nvPr/>
              </p:nvSpPr>
              <p:spPr>
                <a:xfrm>
                  <a:off x="7599948" y="2471671"/>
                  <a:ext cx="427722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800" dirty="0"/>
                    <a:t>0x001234fc</a:t>
                  </a:r>
                  <a:r>
                    <a:rPr lang="ko-KR" altLang="en-US" sz="4800" dirty="0"/>
                    <a:t>번지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FDED82F-9BE2-1B95-CB3B-DA5203169D01}"/>
                    </a:ext>
                  </a:extLst>
                </p:cNvPr>
                <p:cNvSpPr txBox="1"/>
                <p:nvPr/>
              </p:nvSpPr>
              <p:spPr>
                <a:xfrm>
                  <a:off x="8801612" y="4748951"/>
                  <a:ext cx="427722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800" dirty="0"/>
                    <a:t>int a;</a:t>
                  </a:r>
                  <a:endParaRPr lang="ko-KR" altLang="en-US" sz="4800" dirty="0"/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3EB2121-FB7C-CD32-5D1C-2075D4E16343}"/>
                  </a:ext>
                </a:extLst>
              </p:cNvPr>
              <p:cNvGrpSpPr/>
              <p:nvPr/>
            </p:nvGrpSpPr>
            <p:grpSpPr>
              <a:xfrm>
                <a:off x="555459" y="3302668"/>
                <a:ext cx="4517009" cy="2334945"/>
                <a:chOff x="555459" y="3302668"/>
                <a:chExt cx="4517009" cy="2334945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1CABF87-DCE2-EC3F-D025-3D9C57C2DC97}"/>
                    </a:ext>
                  </a:extLst>
                </p:cNvPr>
                <p:cNvSpPr/>
                <p:nvPr/>
              </p:nvSpPr>
              <p:spPr>
                <a:xfrm>
                  <a:off x="555459" y="3302668"/>
                  <a:ext cx="3982452" cy="15039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0" dirty="0"/>
                    <a:t>0x001234fc</a:t>
                  </a:r>
                  <a:endParaRPr lang="ko-KR" altLang="en-US" sz="8000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0BE2230-F059-DFBB-85FD-925159704003}"/>
                    </a:ext>
                  </a:extLst>
                </p:cNvPr>
                <p:cNvSpPr txBox="1"/>
                <p:nvPr/>
              </p:nvSpPr>
              <p:spPr>
                <a:xfrm>
                  <a:off x="795242" y="4806616"/>
                  <a:ext cx="427722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800" dirty="0"/>
                    <a:t>포인터 변수</a:t>
                  </a:r>
                </a:p>
              </p:txBody>
            </p:sp>
          </p:grpSp>
        </p:grpSp>
        <p:sp>
          <p:nvSpPr>
            <p:cNvPr id="16" name="말풍선: 모서리가 둥근 사각형 15">
              <a:extLst>
                <a:ext uri="{FF2B5EF4-FFF2-40B4-BE49-F238E27FC236}">
                  <a16:creationId xmlns:a16="http://schemas.microsoft.com/office/drawing/2014/main" id="{AF00AB2C-7E84-77AC-66C2-183F77367EEC}"/>
                </a:ext>
              </a:extLst>
            </p:cNvPr>
            <p:cNvSpPr/>
            <p:nvPr/>
          </p:nvSpPr>
          <p:spPr>
            <a:xfrm>
              <a:off x="1408308" y="5763758"/>
              <a:ext cx="2568412" cy="830997"/>
            </a:xfrm>
            <a:prstGeom prst="wedgeRoundRectCallout">
              <a:avLst>
                <a:gd name="adj1" fmla="val -54"/>
                <a:gd name="adj2" fmla="val -107354"/>
                <a:gd name="adj3" fmla="val 16667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ko-KR" altLang="en-US" dirty="0"/>
                <a:t>주소를 저장하는 변수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00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71D16-79D3-BA7E-A224-CD334795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포인터의 선언 및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958C0-83AE-3B3A-380E-F4E27D8C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포인터를 초기화 하지 않으면 쓰레기 값을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포인터는 항상 특정 변수를 가리키거나 널 포인터로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93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71D16-79D3-BA7E-A224-CD334795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포인터의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958C0-83AE-3B3A-380E-F4E27D8C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함수의 지역 변수를 변경하려고 할 때</a:t>
            </a:r>
            <a:endParaRPr lang="en-US" altLang="ko-KR" dirty="0"/>
          </a:p>
          <a:p>
            <a:r>
              <a:rPr lang="ko-KR" altLang="en-US" dirty="0"/>
              <a:t>여러 변수에 공통의 방법으로 접근 하고 싶을 때 등등</a:t>
            </a:r>
          </a:p>
        </p:txBody>
      </p:sp>
    </p:spTree>
    <p:extLst>
      <p:ext uri="{BB962C8B-B14F-4D97-AF65-F5344CB8AC3E}">
        <p14:creationId xmlns:p14="http://schemas.microsoft.com/office/powerpoint/2010/main" val="371770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4EC7B-A926-577F-03CB-342C1A2E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Const </a:t>
            </a:r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33E4C-9544-0F60-F052-476CDF336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672"/>
            <a:ext cx="10515600" cy="4105656"/>
          </a:xfrm>
        </p:spPr>
        <p:txBody>
          <a:bodyPr/>
          <a:lstStyle/>
          <a:p>
            <a:r>
              <a:rPr lang="ko-KR" altLang="en-US" dirty="0"/>
              <a:t>데이터 형 앞에 있으면 포인터가 가리키는 변수 값 변경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변수 앞에 있으면 포인터 자신의 값</a:t>
            </a:r>
            <a:r>
              <a:rPr lang="en-US" altLang="ko-KR" dirty="0"/>
              <a:t>(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변경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en-US" altLang="ko-KR" dirty="0"/>
              <a:t>Const int * p; (</a:t>
            </a:r>
            <a:r>
              <a:rPr lang="ko-KR" altLang="en-US" dirty="0"/>
              <a:t>읽기 전용 포인터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 * const p; (</a:t>
            </a:r>
            <a:r>
              <a:rPr lang="ko-KR" altLang="en-US" dirty="0"/>
              <a:t>특정 변수 전용 포인터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Const int * const p; (</a:t>
            </a:r>
            <a:r>
              <a:rPr lang="ko-KR" altLang="en-US" dirty="0"/>
              <a:t>읽기 전용 </a:t>
            </a:r>
            <a:r>
              <a:rPr lang="en-US" altLang="ko-KR" dirty="0"/>
              <a:t>+ </a:t>
            </a:r>
            <a:r>
              <a:rPr lang="ko-KR" altLang="en-US" dirty="0"/>
              <a:t>특정 변수 전용 포인터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98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0F881-EAD0-9266-19F7-AAC05934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배열과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9A848-4F83-7A9D-24D7-8057D3E1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배열을 포인터처럼 포인터를 배열처럼 사용이 가능하다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20676B-506D-2D25-382E-51B53DDA0BD8}"/>
              </a:ext>
            </a:extLst>
          </p:cNvPr>
          <p:cNvSpPr/>
          <p:nvPr/>
        </p:nvSpPr>
        <p:spPr>
          <a:xfrm>
            <a:off x="1124953" y="3832058"/>
            <a:ext cx="1185110" cy="63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</a:t>
            </a:r>
            <a:r>
              <a:rPr lang="ko-KR" altLang="en-US" dirty="0"/>
              <a:t>주소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0BCD75-86D2-0410-CBB8-2C6F19107BD6}"/>
              </a:ext>
            </a:extLst>
          </p:cNvPr>
          <p:cNvSpPr/>
          <p:nvPr/>
        </p:nvSpPr>
        <p:spPr>
          <a:xfrm>
            <a:off x="3133225" y="3832058"/>
            <a:ext cx="1185110" cy="63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8D486C-1E76-A916-3B91-5D06F91CE033}"/>
              </a:ext>
            </a:extLst>
          </p:cNvPr>
          <p:cNvSpPr/>
          <p:nvPr/>
        </p:nvSpPr>
        <p:spPr>
          <a:xfrm>
            <a:off x="4325353" y="3832058"/>
            <a:ext cx="1185110" cy="63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71B6EA-BE12-A89A-4C52-80CABC424346}"/>
              </a:ext>
            </a:extLst>
          </p:cNvPr>
          <p:cNvSpPr/>
          <p:nvPr/>
        </p:nvSpPr>
        <p:spPr>
          <a:xfrm>
            <a:off x="5517480" y="3832058"/>
            <a:ext cx="1185110" cy="63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A8F902-1FD1-28E2-8E39-135263611707}"/>
              </a:ext>
            </a:extLst>
          </p:cNvPr>
          <p:cNvSpPr/>
          <p:nvPr/>
        </p:nvSpPr>
        <p:spPr>
          <a:xfrm>
            <a:off x="6681538" y="3832058"/>
            <a:ext cx="1185110" cy="63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65DA67-3FD6-0C7A-2C3D-D4D18912A459}"/>
              </a:ext>
            </a:extLst>
          </p:cNvPr>
          <p:cNvSpPr/>
          <p:nvPr/>
        </p:nvSpPr>
        <p:spPr>
          <a:xfrm>
            <a:off x="7866648" y="3832058"/>
            <a:ext cx="1185110" cy="63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15D9A10-68F6-D30D-41C7-89667E4CC1BB}"/>
              </a:ext>
            </a:extLst>
          </p:cNvPr>
          <p:cNvSpPr/>
          <p:nvPr/>
        </p:nvSpPr>
        <p:spPr>
          <a:xfrm>
            <a:off x="2358189" y="4024563"/>
            <a:ext cx="768018" cy="27672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8BAEC-D02F-2B40-4F79-20A06DB1FC81}"/>
              </a:ext>
            </a:extLst>
          </p:cNvPr>
          <p:cNvSpPr txBox="1"/>
          <p:nvPr/>
        </p:nvSpPr>
        <p:spPr>
          <a:xfrm>
            <a:off x="3282618" y="3247283"/>
            <a:ext cx="126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Arr</a:t>
            </a:r>
            <a:r>
              <a:rPr lang="en-US" altLang="ko-KR" sz="3200" dirty="0"/>
              <a:t>[0]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F76E6-3BFC-C0BB-E00F-9BEA59829A08}"/>
              </a:ext>
            </a:extLst>
          </p:cNvPr>
          <p:cNvSpPr txBox="1"/>
          <p:nvPr/>
        </p:nvSpPr>
        <p:spPr>
          <a:xfrm>
            <a:off x="4379496" y="3247282"/>
            <a:ext cx="126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Arr</a:t>
            </a:r>
            <a:r>
              <a:rPr lang="en-US" altLang="ko-KR" sz="3200" dirty="0"/>
              <a:t>[1]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CA1D89-C471-F074-FC87-7AE878EA56D6}"/>
              </a:ext>
            </a:extLst>
          </p:cNvPr>
          <p:cNvSpPr txBox="1"/>
          <p:nvPr/>
        </p:nvSpPr>
        <p:spPr>
          <a:xfrm>
            <a:off x="5530517" y="3247282"/>
            <a:ext cx="126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Arr</a:t>
            </a:r>
            <a:r>
              <a:rPr lang="en-US" altLang="ko-KR" sz="3200" dirty="0"/>
              <a:t>[2]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ED3E5-FE6D-F0BF-F201-15249B317CB7}"/>
              </a:ext>
            </a:extLst>
          </p:cNvPr>
          <p:cNvSpPr txBox="1"/>
          <p:nvPr/>
        </p:nvSpPr>
        <p:spPr>
          <a:xfrm>
            <a:off x="6681538" y="3247281"/>
            <a:ext cx="126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Arr</a:t>
            </a:r>
            <a:r>
              <a:rPr lang="en-US" altLang="ko-KR" sz="3200" dirty="0"/>
              <a:t>[3]</a:t>
            </a:r>
            <a:endParaRPr lang="ko-KR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5F01B6-D4E7-55B9-A06E-E400A1B1AFA8}"/>
              </a:ext>
            </a:extLst>
          </p:cNvPr>
          <p:cNvSpPr txBox="1"/>
          <p:nvPr/>
        </p:nvSpPr>
        <p:spPr>
          <a:xfrm>
            <a:off x="7944854" y="3247280"/>
            <a:ext cx="126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Arr</a:t>
            </a:r>
            <a:r>
              <a:rPr lang="en-US" altLang="ko-KR" sz="3200" dirty="0"/>
              <a:t>[4]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298550-0BFF-0D52-C1DD-CF3817CA471B}"/>
              </a:ext>
            </a:extLst>
          </p:cNvPr>
          <p:cNvSpPr txBox="1"/>
          <p:nvPr/>
        </p:nvSpPr>
        <p:spPr>
          <a:xfrm>
            <a:off x="1313075" y="3247280"/>
            <a:ext cx="126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Int*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521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0F881-EAD0-9266-19F7-AAC05934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배열과 포인터의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9A848-4F83-7A9D-24D7-8057D3E1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배열은 시작 주소를 변경 할 수 없다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증감 연산 불가능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배열과 포인터는 크기가 다르다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5058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92_TF00621257_Win32.potx" id="{743D9F35-8954-4268-AC07-2A38455BA249}" vid="{A8C14927-B2F6-43CF-A1DE-F1E1EB2FB7D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 스케치</Template>
  <TotalTime>546</TotalTime>
  <Words>308</Words>
  <Application>Microsoft Office PowerPoint</Application>
  <PresentationFormat>와이드스크린</PresentationFormat>
  <Paragraphs>75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The Hand Black</vt:lpstr>
      <vt:lpstr>SketchyVTI</vt:lpstr>
      <vt:lpstr>포인터</vt:lpstr>
      <vt:lpstr>목차</vt:lpstr>
      <vt:lpstr>포인터의 개념</vt:lpstr>
      <vt:lpstr>포인터는 다른 변수를 가리킨다</vt:lpstr>
      <vt:lpstr>포인터의 선언 및 초기화</vt:lpstr>
      <vt:lpstr>포인터의 용도</vt:lpstr>
      <vt:lpstr>Const 포인터</vt:lpstr>
      <vt:lpstr>배열과 포인터</vt:lpstr>
      <vt:lpstr>배열과 포인터의 차이점</vt:lpstr>
      <vt:lpstr>다중 포인터</vt:lpstr>
      <vt:lpstr>함수와 포인터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포인터</dc:title>
  <dc:creator>박상원</dc:creator>
  <cp:lastModifiedBy>박상원</cp:lastModifiedBy>
  <cp:revision>80</cp:revision>
  <dcterms:created xsi:type="dcterms:W3CDTF">2023-07-19T06:12:14Z</dcterms:created>
  <dcterms:modified xsi:type="dcterms:W3CDTF">2023-07-24T20:47:40Z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