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496" r:id="rId5"/>
    <p:sldId id="497" r:id="rId6"/>
    <p:sldId id="498" r:id="rId7"/>
    <p:sldId id="500" r:id="rId8"/>
    <p:sldId id="503" r:id="rId9"/>
    <p:sldId id="501" r:id="rId10"/>
    <p:sldId id="504" r:id="rId11"/>
    <p:sldId id="50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14" y="150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2023-07-19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2023-07-19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9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5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z="8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11" y="1307592"/>
            <a:ext cx="6166183" cy="4251960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sz="4000" dirty="0"/>
              <a:t>포인터의 개념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/>
            <a:r>
              <a:rPr lang="ko-KR" altLang="en-US" sz="4000" dirty="0"/>
              <a:t>포인터의 선언 및 초기화</a:t>
            </a:r>
            <a:endParaRPr lang="en-US" altLang="ko-KR" sz="4000" dirty="0"/>
          </a:p>
          <a:p>
            <a:pPr lvl="0" rtl="0"/>
            <a:r>
              <a:rPr lang="ko-KR" altLang="en-US" sz="4000" dirty="0"/>
              <a:t>포인터의 용도</a:t>
            </a:r>
            <a:endParaRPr lang="en-US" altLang="ko-KR" sz="4000" dirty="0"/>
          </a:p>
          <a:p>
            <a:pPr lvl="0" rtl="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/>
            <a:r>
              <a:rPr lang="ko-KR" altLang="en-US" sz="4000" dirty="0"/>
              <a:t>배열과 포인터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302A-E2AF-8961-638A-041914CC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79621-6D67-E7C5-4DB7-1685FC0C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67738" cy="4105656"/>
          </a:xfrm>
        </p:spPr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r>
              <a:rPr lang="ko-KR" altLang="en-US" dirty="0"/>
              <a:t>는 주소</a:t>
            </a:r>
            <a:r>
              <a:rPr lang="en-US" altLang="ko-KR" dirty="0"/>
              <a:t>(address)</a:t>
            </a:r>
            <a:r>
              <a:rPr lang="ko-KR" altLang="en-US" dirty="0"/>
              <a:t>를 저장하는 변수</a:t>
            </a:r>
            <a:endParaRPr lang="en-US" altLang="ko-KR" dirty="0"/>
          </a:p>
          <a:p>
            <a:r>
              <a:rPr lang="ko-KR" altLang="en-US" dirty="0"/>
              <a:t>데이터형의 관계없이 포인터의 크기는 항상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포인터 수식어 </a:t>
            </a:r>
            <a:r>
              <a:rPr lang="en-US" altLang="ko-KR" dirty="0"/>
              <a:t>*</a:t>
            </a:r>
            <a:r>
              <a:rPr lang="ko-KR" altLang="en-US" dirty="0"/>
              <a:t>기호를 사용한다</a:t>
            </a:r>
            <a:endParaRPr lang="en-US" altLang="ko-KR" dirty="0"/>
          </a:p>
          <a:p>
            <a:r>
              <a:rPr lang="ko-KR" altLang="en-US" dirty="0"/>
              <a:t>변수의 주소를 구하려면 주소 구하기</a:t>
            </a:r>
            <a:r>
              <a:rPr lang="en-US" altLang="ko-KR" dirty="0"/>
              <a:t>(address-of)</a:t>
            </a:r>
            <a:r>
              <a:rPr lang="ko-KR" altLang="en-US" dirty="0"/>
              <a:t>연산자 </a:t>
            </a:r>
            <a:r>
              <a:rPr lang="en-US" altLang="ko-KR" dirty="0"/>
              <a:t>&amp;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어떤 형의 변수를 가리키는지에 따라</a:t>
            </a:r>
            <a:r>
              <a:rPr lang="en-US" altLang="ko-KR" dirty="0"/>
              <a:t> </a:t>
            </a:r>
            <a:r>
              <a:rPr lang="ko-KR" altLang="en-US" dirty="0"/>
              <a:t>포인터의 데이터형이 결정</a:t>
            </a:r>
            <a:r>
              <a:rPr lang="en-US" altLang="ko-KR" dirty="0"/>
              <a:t>(int </a:t>
            </a:r>
            <a:r>
              <a:rPr lang="ko-KR" altLang="en-US" dirty="0"/>
              <a:t>변수를 가리킬 때는 </a:t>
            </a:r>
            <a:r>
              <a:rPr lang="en-US" altLang="ko-KR" dirty="0"/>
              <a:t>int *</a:t>
            </a:r>
            <a:r>
              <a:rPr lang="ko-KR" altLang="en-US" dirty="0"/>
              <a:t>형 포인터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02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9095-68E0-F09F-DCA5-2CE229BE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포인터는 다른 변수를 가리킨다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DC49366-EBC4-7F61-A06C-D01DD0BD44DB}"/>
              </a:ext>
            </a:extLst>
          </p:cNvPr>
          <p:cNvGrpSpPr/>
          <p:nvPr/>
        </p:nvGrpSpPr>
        <p:grpSpPr>
          <a:xfrm>
            <a:off x="580007" y="2207784"/>
            <a:ext cx="12523379" cy="4386971"/>
            <a:chOff x="580007" y="2207784"/>
            <a:chExt cx="12523379" cy="43869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A7552A5-6A63-872F-0700-B7CA44282167}"/>
                </a:ext>
              </a:extLst>
            </p:cNvPr>
            <p:cNvGrpSpPr/>
            <p:nvPr/>
          </p:nvGrpSpPr>
          <p:grpSpPr>
            <a:xfrm>
              <a:off x="580007" y="2207784"/>
              <a:ext cx="12523379" cy="3165942"/>
              <a:chOff x="555459" y="2471671"/>
              <a:chExt cx="12523379" cy="3165942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763EDE57-0BEE-0A69-55A2-C60827025271}"/>
                  </a:ext>
                </a:extLst>
              </p:cNvPr>
              <p:cNvSpPr/>
              <p:nvPr/>
            </p:nvSpPr>
            <p:spPr>
              <a:xfrm>
                <a:off x="4777385" y="3801979"/>
                <a:ext cx="2388268" cy="505326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5FC23E-D822-2108-3E93-2823EE6E2EC0}"/>
                  </a:ext>
                </a:extLst>
              </p:cNvPr>
              <p:cNvGrpSpPr/>
              <p:nvPr/>
            </p:nvGrpSpPr>
            <p:grpSpPr>
              <a:xfrm>
                <a:off x="7405127" y="2471671"/>
                <a:ext cx="5673711" cy="3108277"/>
                <a:chOff x="7405127" y="2471671"/>
                <a:chExt cx="5673711" cy="310827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ED51EDF-75AC-FA88-0C10-AB0FF8A558DD}"/>
                    </a:ext>
                  </a:extLst>
                </p:cNvPr>
                <p:cNvSpPr/>
                <p:nvPr/>
              </p:nvSpPr>
              <p:spPr>
                <a:xfrm>
                  <a:off x="7405127" y="3302668"/>
                  <a:ext cx="3982452" cy="15039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/>
                    <a:t>123</a:t>
                  </a:r>
                  <a:endParaRPr lang="ko-KR" altLang="en-US" sz="8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65B4A6-7C29-DBC8-944B-AB573828BEAC}"/>
                    </a:ext>
                  </a:extLst>
                </p:cNvPr>
                <p:cNvSpPr txBox="1"/>
                <p:nvPr/>
              </p:nvSpPr>
              <p:spPr>
                <a:xfrm>
                  <a:off x="7599948" y="2471671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/>
                    <a:t>0x001234fc</a:t>
                  </a:r>
                  <a:r>
                    <a:rPr lang="ko-KR" altLang="en-US" sz="4800" dirty="0"/>
                    <a:t>번지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DED82F-9BE2-1B95-CB3B-DA5203169D01}"/>
                    </a:ext>
                  </a:extLst>
                </p:cNvPr>
                <p:cNvSpPr txBox="1"/>
                <p:nvPr/>
              </p:nvSpPr>
              <p:spPr>
                <a:xfrm>
                  <a:off x="8801612" y="4748951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800" dirty="0"/>
                    <a:t>int a;</a:t>
                  </a:r>
                  <a:endParaRPr lang="ko-KR" altLang="en-US" sz="4800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3EB2121-FB7C-CD32-5D1C-2075D4E16343}"/>
                  </a:ext>
                </a:extLst>
              </p:cNvPr>
              <p:cNvGrpSpPr/>
              <p:nvPr/>
            </p:nvGrpSpPr>
            <p:grpSpPr>
              <a:xfrm>
                <a:off x="555459" y="3302668"/>
                <a:ext cx="4517009" cy="2334945"/>
                <a:chOff x="555459" y="3302668"/>
                <a:chExt cx="4517009" cy="2334945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C1CABF87-DCE2-EC3F-D025-3D9C57C2DC97}"/>
                    </a:ext>
                  </a:extLst>
                </p:cNvPr>
                <p:cNvSpPr/>
                <p:nvPr/>
              </p:nvSpPr>
              <p:spPr>
                <a:xfrm>
                  <a:off x="555459" y="3302668"/>
                  <a:ext cx="3982452" cy="15039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0" dirty="0"/>
                    <a:t>0x001234fc</a:t>
                  </a:r>
                  <a:endParaRPr lang="ko-KR" altLang="en-US" sz="8000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BE2230-F059-DFBB-85FD-925159704003}"/>
                    </a:ext>
                  </a:extLst>
                </p:cNvPr>
                <p:cNvSpPr txBox="1"/>
                <p:nvPr/>
              </p:nvSpPr>
              <p:spPr>
                <a:xfrm>
                  <a:off x="795242" y="4806616"/>
                  <a:ext cx="42772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800" dirty="0"/>
                    <a:t>포인터 변수</a:t>
                  </a:r>
                </a:p>
              </p:txBody>
            </p:sp>
          </p:grpSp>
        </p:grp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AF00AB2C-7E84-77AC-66C2-183F77367EEC}"/>
                </a:ext>
              </a:extLst>
            </p:cNvPr>
            <p:cNvSpPr/>
            <p:nvPr/>
          </p:nvSpPr>
          <p:spPr>
            <a:xfrm>
              <a:off x="1408308" y="5763758"/>
              <a:ext cx="2568412" cy="830997"/>
            </a:xfrm>
            <a:prstGeom prst="wedgeRoundRectCallout">
              <a:avLst>
                <a:gd name="adj1" fmla="val -54"/>
                <a:gd name="adj2" fmla="val -107354"/>
                <a:gd name="adj3" fmla="val 16667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ko-KR" altLang="en-US" dirty="0"/>
                <a:t>주소를 저장하는 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0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1D16-79D3-BA7E-A224-CD33479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포인터의 선언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58C0-83AE-3B3A-380E-F4E27D8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초기화 하지 않으면 쓰레기 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포인터는 항상 특정 변수를 가리키거나 널 포인터로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9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1D16-79D3-BA7E-A224-CD33479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포인터의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58C0-83AE-3B3A-380E-F4E27D8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함수의 지역 변수를 변경하려고 할 때</a:t>
            </a:r>
            <a:endParaRPr lang="en-US" altLang="ko-KR" dirty="0"/>
          </a:p>
          <a:p>
            <a:r>
              <a:rPr lang="ko-KR" altLang="en-US" dirty="0"/>
              <a:t>여러 변수에 공통의 방법으로 접근 하고 싶을 때 등등</a:t>
            </a:r>
          </a:p>
        </p:txBody>
      </p:sp>
    </p:spTree>
    <p:extLst>
      <p:ext uri="{BB962C8B-B14F-4D97-AF65-F5344CB8AC3E}">
        <p14:creationId xmlns:p14="http://schemas.microsoft.com/office/powerpoint/2010/main" val="37177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4EC7B-A926-577F-03CB-342C1A2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Const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33E4C-9544-0F60-F052-476CDF33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672"/>
            <a:ext cx="10515600" cy="4105656"/>
          </a:xfrm>
        </p:spPr>
        <p:txBody>
          <a:bodyPr/>
          <a:lstStyle/>
          <a:p>
            <a:r>
              <a:rPr lang="ko-KR" altLang="en-US" dirty="0"/>
              <a:t>데이터 형 앞에 있으면 포인터가 가리키는 변수 값 변경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변수 앞에 있으면 포인터 자신의 값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변경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Const int * p; (</a:t>
            </a:r>
            <a:r>
              <a:rPr lang="ko-KR" altLang="en-US" dirty="0"/>
              <a:t>읽기 전용 포인터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 const p; (</a:t>
            </a:r>
            <a:r>
              <a:rPr lang="ko-KR" altLang="en-US" dirty="0"/>
              <a:t>특정 변수 전용 포인터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Const int * const p; (</a:t>
            </a:r>
            <a:r>
              <a:rPr lang="ko-KR" altLang="en-US" dirty="0"/>
              <a:t>읽기 전용 </a:t>
            </a:r>
            <a:r>
              <a:rPr lang="en-US" altLang="ko-KR" dirty="0"/>
              <a:t>+ </a:t>
            </a:r>
            <a:r>
              <a:rPr lang="ko-KR" altLang="en-US" dirty="0"/>
              <a:t>특정 변수 전용 포인터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98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F881-EAD0-9266-19F7-AAC05934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배열과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A848-4F83-7A9D-24D7-8057D3E1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포인터처럼 포인터를 배열처럼 사용이 가능하다 </a:t>
            </a:r>
          </a:p>
        </p:txBody>
      </p:sp>
    </p:spTree>
    <p:extLst>
      <p:ext uri="{BB962C8B-B14F-4D97-AF65-F5344CB8AC3E}">
        <p14:creationId xmlns:p14="http://schemas.microsoft.com/office/powerpoint/2010/main" val="13752173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 스케치</Template>
  <TotalTime>461</TotalTime>
  <Words>194</Words>
  <Application>Microsoft Office PowerPoint</Application>
  <PresentationFormat>와이드스크린</PresentationFormat>
  <Paragraphs>37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The Hand Black</vt:lpstr>
      <vt:lpstr>SketchyVTI</vt:lpstr>
      <vt:lpstr>포인터</vt:lpstr>
      <vt:lpstr>목차</vt:lpstr>
      <vt:lpstr>포인터의 개념</vt:lpstr>
      <vt:lpstr>포인터는 다른 변수를 가리킨다</vt:lpstr>
      <vt:lpstr>포인터의 선언 및 초기화</vt:lpstr>
      <vt:lpstr>포인터의 용도</vt:lpstr>
      <vt:lpstr>Const 포인터</vt:lpstr>
      <vt:lpstr>배열과 포인터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</dc:title>
  <dc:creator>박상원</dc:creator>
  <cp:lastModifiedBy>박상원</cp:lastModifiedBy>
  <cp:revision>52</cp:revision>
  <dcterms:created xsi:type="dcterms:W3CDTF">2023-07-19T06:12:14Z</dcterms:created>
  <dcterms:modified xsi:type="dcterms:W3CDTF">2023-07-19T13:53:53Z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