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4370-820E-4BF2-941F-07907A6D5824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FDFC0-A8EA-4F1D-878F-7153537B77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70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7113-8339-48E1-A931-4EA45592C0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25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5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54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3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76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5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2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2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69A8-5DC7-47B0-90CB-1DAE7111EEC6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DDE8-B87D-488A-93D7-2C4B1BB125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0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Owner of website (Dave) – owner of the business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Home owners – owners of the houses in the website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3 – Staff members – members of the staff for the website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4 – System admin – administrator for the website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5 – Tenants – tenants for the houses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6 – Guests – people visits the website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6482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Online Website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 owner I want the website to be hosted so that anyone can connect to the website though the web.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connect to the website though a web portal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 Have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53089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so that the website deliverers business value </a:t>
            </a:r>
          </a:p>
        </p:txBody>
      </p:sp>
    </p:spTree>
    <p:extLst>
      <p:ext uri="{BB962C8B-B14F-4D97-AF65-F5344CB8AC3E}">
        <p14:creationId xmlns:p14="http://schemas.microsoft.com/office/powerpoint/2010/main" val="321739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2017-05-03T13:35:47Z</dcterms:created>
  <dcterms:modified xsi:type="dcterms:W3CDTF">2017-05-03T13:43:41Z</dcterms:modified>
</cp:coreProperties>
</file>