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ssain, Rabarb F." initials="HRF" lastIdx="2" clrIdx="0">
    <p:extLst>
      <p:ext uri="{19B8F6BF-5375-455C-9EA6-DF929625EA0E}">
        <p15:presenceInfo xmlns:p15="http://schemas.microsoft.com/office/powerpoint/2012/main" userId="S::rabarb.f.hussain@accenture.com::67183514-d454-4d15-930c-1c04b51fc1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8"/>
    <p:restoredTop sz="94707"/>
  </p:normalViewPr>
  <p:slideViewPr>
    <p:cSldViewPr snapToGrid="0" snapToObjects="1">
      <p:cViewPr varScale="1">
        <p:scale>
          <a:sx n="148" d="100"/>
          <a:sy n="148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Poll</a:t>
            </a:r>
            <a:r>
              <a:rPr lang="en-US" baseline="0" dirty="0"/>
              <a:t> Status (will appear once voting has been closed)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Candidate 1</c:v>
                </c:pt>
                <c:pt idx="1">
                  <c:v>Candidate 2</c:v>
                </c:pt>
                <c:pt idx="2">
                  <c:v>Candidate 3</c:v>
                </c:pt>
                <c:pt idx="3">
                  <c:v>Candidate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20</c:v>
                </c:pt>
                <c:pt idx="3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EF-A540-AAFE-000074E76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0580112"/>
        <c:axId val="356734128"/>
      </c:barChart>
      <c:catAx>
        <c:axId val="36058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734128"/>
        <c:crosses val="autoZero"/>
        <c:auto val="1"/>
        <c:lblAlgn val="ctr"/>
        <c:lblOffset val="100"/>
        <c:noMultiLvlLbl val="0"/>
      </c:catAx>
      <c:valAx>
        <c:axId val="35673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58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Poll</a:t>
            </a:r>
            <a:r>
              <a:rPr lang="en-US" baseline="0" dirty="0"/>
              <a:t>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Candidate 1</c:v>
                </c:pt>
                <c:pt idx="1">
                  <c:v>Candidate 2</c:v>
                </c:pt>
                <c:pt idx="2">
                  <c:v>Candidate 3</c:v>
                </c:pt>
                <c:pt idx="3">
                  <c:v>Candidate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20</c:v>
                </c:pt>
                <c:pt idx="3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EF-A540-AAFE-000074E76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0580112"/>
        <c:axId val="356734128"/>
      </c:barChart>
      <c:catAx>
        <c:axId val="36058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734128"/>
        <c:crosses val="autoZero"/>
        <c:auto val="1"/>
        <c:lblAlgn val="ctr"/>
        <c:lblOffset val="100"/>
        <c:noMultiLvlLbl val="0"/>
      </c:catAx>
      <c:valAx>
        <c:axId val="35673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58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33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/>
    </cs:fontRef>
    <cs:defRPr sz="1197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33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/>
    </cs:fontRef>
    <cs:defRPr sz="1197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7T12:32:58.434" idx="2">
    <p:pos x="10" y="10"/>
    <p:text>If user has not been confirmed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EEAAE-78C3-EE46-952E-A7B04C95DC7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D0FEB-E943-E04A-95B1-C229E22B1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4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D0FEB-E943-E04A-95B1-C229E22B15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AFD-7F04-F743-823A-0A35608C0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96B6E-27CC-574A-9E37-B86D540EE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7914-0E56-604C-9905-7F977514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C66-26C0-C040-BB02-C655BE328DA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2B029-4EF0-0A42-A3BF-FBCEBED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967-CA18-484E-AE7B-B578B5CD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C0E-C49F-374F-A947-DC9B4ADB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A4F-32B2-CC47-ABB0-742227E0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3F121-1AE0-CC44-8647-2BC2B4507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8953-15D2-E94D-8943-A48736EA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C66-26C0-C040-BB02-C655BE328DA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D8BA-DCC3-E443-AC30-6C8CE9A6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B63CC-1F49-C24F-BA0A-D40B618D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C0E-C49F-374F-A947-DC9B4ADB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7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7CA05-D19D-2547-89A7-E1B1D2841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47E83-FC9D-BE49-B1FE-971C53B2E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F9FD6-B8CB-344A-A367-6F901865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C66-26C0-C040-BB02-C655BE328DA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71B3-A538-744E-9D81-AF186EFB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5C2F-1730-C746-A93E-63D3B278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C0E-C49F-374F-A947-DC9B4ADB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C0E1-BC39-B249-8DC9-84433FE5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358D-AC6C-FF46-8ECC-4F90DB104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65505-BF2A-9C40-BD6C-CB8C4F46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C66-26C0-C040-BB02-C655BE328DA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EEE43-FF1D-2D46-95BF-8635DEB6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F88D-6CEF-664D-819E-F6DA83A9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C0E-C49F-374F-A947-DC9B4ADB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2D2C-8AC1-9C43-83BC-04E5EC60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37441-D5B2-CD4B-9AE8-2A24C1335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6DD8-EBE0-5249-BBBB-40230AC8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C66-26C0-C040-BB02-C655BE328DA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DFF55-2997-4749-ADCC-B03CDDF7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6106-5FD2-3A44-AA98-F2F4F61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C0E-C49F-374F-A947-DC9B4ADB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0BB5-E353-9948-89D5-5F640F7C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7FD2-5CF6-D940-8886-869463FE6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0AB32-24F3-6E47-A7DC-2482FD88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078CD-E2E9-4B46-B7AE-826990D2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C66-26C0-C040-BB02-C655BE328DA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B31A7-55AA-2645-A0EC-A85A8A4D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89342-F1AE-6C40-A16A-353B4948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C0E-C49F-374F-A947-DC9B4ADB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0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D1BC-D3B3-2D44-BCB4-E12EDAD6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B761A-028A-8D4F-9AF3-C155C5B5B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D1DBB-6B4B-7841-9FA3-D78421B9D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24AE3-D388-A246-822C-3A645210C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CA719-89C3-6941-8312-FAEABFF23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5406B-025F-4C46-B64E-510CC479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C66-26C0-C040-BB02-C655BE328DA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631B9-0CC8-174F-915A-6C282457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65097-6C6A-7A4E-A523-07874DBE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C0E-C49F-374F-A947-DC9B4ADB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83F1-CF91-AF42-BEFC-6A44541C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F67A5-DD88-2647-97F2-89A0B90A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C66-26C0-C040-BB02-C655BE328DA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39CF-4018-4245-8ED5-853D96D1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30607-CF40-814B-87E0-DD4C24EF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C0E-C49F-374F-A947-DC9B4ADB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8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232E9-C220-6E48-9982-7F7A2DAD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C66-26C0-C040-BB02-C655BE328DA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9B4EA-B3FE-6B46-9744-96DBF8D3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0CEBB-97AC-4D4B-B5EE-D045AB78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C0E-C49F-374F-A947-DC9B4ADB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0251-0860-E148-82CF-023113CA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64EE-8B9F-134F-AFEB-C54E8009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AC0AE-6DBB-CF49-AD5D-FAB41729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A1B0D-DCCC-C046-BE59-0602B337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C66-26C0-C040-BB02-C655BE328DA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FB9E-8187-3944-9D78-6B2BD9D1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A2762-7A93-2842-ABF0-BF117A3C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C0E-C49F-374F-A947-DC9B4ADB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A8C1-7A17-2249-83B4-5C3E7B6D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6A2A1-C6F2-3F41-8174-31C994F61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F2CAB-C449-EC47-A21F-B19A207C9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F433C-7954-744D-8F39-1C0F2022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C66-26C0-C040-BB02-C655BE328DA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4F2E8-DE46-5A4F-92E0-1E7B0152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A7BD7-4D4A-AA46-A2EB-3718F93B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AC0E-C49F-374F-A947-DC9B4ADB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5DD1D-FB05-AD42-BB96-75EDF514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67448-A39C-5F49-BE15-E5385CB0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CBE8-7620-9F46-A70A-38374FBD4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AC66-26C0-C040-BB02-C655BE328DA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8525-9C60-F343-8D21-C99E3C0E3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9F844-D688-6349-83AC-B05921942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BAC0E-C49F-374F-A947-DC9B4ADB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geria@gov.com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igeria@gov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mailto:Nigeria@gov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Nigeria@gov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Nigeria@gov.com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Nigeria@gov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igeria@gov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F36878-BEE8-A147-8F9D-9DD1C68B6F54}"/>
              </a:ext>
            </a:extLst>
          </p:cNvPr>
          <p:cNvSpPr txBox="1"/>
          <p:nvPr/>
        </p:nvSpPr>
        <p:spPr>
          <a:xfrm>
            <a:off x="103516" y="238830"/>
            <a:ext cx="52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Polling Website Name/Logo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0F765-51A0-D74F-8C5B-BFB0ACAE3664}"/>
              </a:ext>
            </a:extLst>
          </p:cNvPr>
          <p:cNvSpPr txBox="1"/>
          <p:nvPr/>
        </p:nvSpPr>
        <p:spPr>
          <a:xfrm>
            <a:off x="10222302" y="232913"/>
            <a:ext cx="183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or Log 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28EF8B-E66E-804A-8287-92DA47679D7B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9BBD02D-89ED-9D43-AD31-D1880D008C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88659"/>
              </p:ext>
            </p:extLst>
          </p:nvPr>
        </p:nvGraphicFramePr>
        <p:xfrm>
          <a:off x="103516" y="2072898"/>
          <a:ext cx="5536817" cy="2761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82BCB32-03C9-764E-8E5D-E5D9737B8787}"/>
              </a:ext>
            </a:extLst>
          </p:cNvPr>
          <p:cNvSpPr txBox="1"/>
          <p:nvPr/>
        </p:nvSpPr>
        <p:spPr>
          <a:xfrm>
            <a:off x="103516" y="995680"/>
            <a:ext cx="119562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Register Here Now Online</a:t>
            </a:r>
          </a:p>
          <a:p>
            <a:pPr algn="ctr"/>
            <a:r>
              <a:rPr lang="en-US" sz="3200" b="1" dirty="0"/>
              <a:t>Register Here Now In Poll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8633DB-8D58-E34B-B5A0-54F000806FF0}"/>
              </a:ext>
            </a:extLst>
          </p:cNvPr>
          <p:cNvCxnSpPr>
            <a:cxnSpLocks/>
          </p:cNvCxnSpPr>
          <p:nvPr/>
        </p:nvCxnSpPr>
        <p:spPr>
          <a:xfrm>
            <a:off x="0" y="514096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35F0C2-01AA-C94E-8008-DFE8949069B5}"/>
              </a:ext>
            </a:extLst>
          </p:cNvPr>
          <p:cNvSpPr txBox="1"/>
          <p:nvPr/>
        </p:nvSpPr>
        <p:spPr>
          <a:xfrm>
            <a:off x="233680" y="5306537"/>
            <a:ext cx="5064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  <a:p>
            <a:r>
              <a:rPr lang="en-US" dirty="0"/>
              <a:t>Tel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+4412345678912</a:t>
            </a:r>
          </a:p>
          <a:p>
            <a:r>
              <a:rPr lang="en-US" dirty="0"/>
              <a:t>Email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  <a:hlinkClick r:id="rId3"/>
              </a:rPr>
              <a:t>Nigeria@gov.com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Address  123 Grove Way</a:t>
            </a:r>
          </a:p>
          <a:p>
            <a:r>
              <a:rPr lang="en-US" dirty="0">
                <a:sym typeface="Wingdings" pitchFamily="2" charset="2"/>
              </a:rPr>
              <a:t>	   Nigeria 123 ABC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D3986-45B0-0645-AF2C-113CEB3BA96C}"/>
              </a:ext>
            </a:extLst>
          </p:cNvPr>
          <p:cNvSpPr txBox="1"/>
          <p:nvPr/>
        </p:nvSpPr>
        <p:spPr>
          <a:xfrm>
            <a:off x="6278880" y="2072898"/>
            <a:ext cx="5547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Process: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Your passport or another form of government issued ID is required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A device which has a camera for recording purposes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you have any disabilities or cannot complete the verification process please visit your local polling station, which you can find </a:t>
            </a:r>
            <a:r>
              <a:rPr lang="en-US" dirty="0">
                <a:solidFill>
                  <a:schemeClr val="accent1"/>
                </a:solidFill>
              </a:rPr>
              <a:t>here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5EDBA1-7D14-0F4B-A787-B613975FE9FE}"/>
              </a:ext>
            </a:extLst>
          </p:cNvPr>
          <p:cNvSpPr txBox="1"/>
          <p:nvPr/>
        </p:nvSpPr>
        <p:spPr>
          <a:xfrm>
            <a:off x="103516" y="238830"/>
            <a:ext cx="52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Polling Website Name/Logo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7C46FD-3B82-6847-8E4E-923844CA47A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269021-3796-C64E-9375-9202E5E71935}"/>
              </a:ext>
            </a:extLst>
          </p:cNvPr>
          <p:cNvSpPr txBox="1"/>
          <p:nvPr/>
        </p:nvSpPr>
        <p:spPr>
          <a:xfrm>
            <a:off x="4462145" y="1004251"/>
            <a:ext cx="326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Registration Online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08F5D-C213-0E40-B8E7-222AD99FB0DA}"/>
              </a:ext>
            </a:extLst>
          </p:cNvPr>
          <p:cNvSpPr txBox="1"/>
          <p:nvPr/>
        </p:nvSpPr>
        <p:spPr>
          <a:xfrm>
            <a:off x="3406140" y="1526876"/>
            <a:ext cx="5379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Forename:</a:t>
            </a:r>
          </a:p>
          <a:p>
            <a:r>
              <a:rPr lang="en-US" dirty="0"/>
              <a:t>Surname:</a:t>
            </a:r>
          </a:p>
          <a:p>
            <a:r>
              <a:rPr lang="en-US" dirty="0"/>
              <a:t>Date of Birth:</a:t>
            </a:r>
          </a:p>
          <a:p>
            <a:r>
              <a:rPr lang="en-US" dirty="0"/>
              <a:t>Address:</a:t>
            </a:r>
          </a:p>
          <a:p>
            <a:r>
              <a:rPr lang="en-US" dirty="0"/>
              <a:t>Email (optional):</a:t>
            </a:r>
          </a:p>
          <a:p>
            <a:r>
              <a:rPr lang="en-US" dirty="0"/>
              <a:t>Email Confirmation (optional):</a:t>
            </a:r>
          </a:p>
          <a:p>
            <a:r>
              <a:rPr lang="en-US" dirty="0"/>
              <a:t>Identification Type:</a:t>
            </a:r>
          </a:p>
          <a:p>
            <a:r>
              <a:rPr lang="en-US" dirty="0"/>
              <a:t>Identification Number: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A9296-87CE-A745-A9D9-3B13CAD5A65A}"/>
              </a:ext>
            </a:extLst>
          </p:cNvPr>
          <p:cNvSpPr txBox="1"/>
          <p:nvPr/>
        </p:nvSpPr>
        <p:spPr>
          <a:xfrm>
            <a:off x="4897755" y="4666197"/>
            <a:ext cx="23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Page 	Exit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707F11-0560-F84D-AA53-2E8E94F19E2B}"/>
              </a:ext>
            </a:extLst>
          </p:cNvPr>
          <p:cNvCxnSpPr>
            <a:cxnSpLocks/>
          </p:cNvCxnSpPr>
          <p:nvPr/>
        </p:nvCxnSpPr>
        <p:spPr>
          <a:xfrm>
            <a:off x="0" y="514096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4039DF-AC57-BC46-B9BA-E847B93559D7}"/>
              </a:ext>
            </a:extLst>
          </p:cNvPr>
          <p:cNvSpPr txBox="1"/>
          <p:nvPr/>
        </p:nvSpPr>
        <p:spPr>
          <a:xfrm>
            <a:off x="233680" y="5306537"/>
            <a:ext cx="5064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  <a:p>
            <a:r>
              <a:rPr lang="en-US" dirty="0"/>
              <a:t>Tel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+4412345678912</a:t>
            </a:r>
          </a:p>
          <a:p>
            <a:r>
              <a:rPr lang="en-US" dirty="0"/>
              <a:t>Email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  <a:hlinkClick r:id="rId2"/>
              </a:rPr>
              <a:t>Nigeria@gov.com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Address  123 Grove Way</a:t>
            </a:r>
          </a:p>
          <a:p>
            <a:r>
              <a:rPr lang="en-US" dirty="0">
                <a:sym typeface="Wingdings" pitchFamily="2" charset="2"/>
              </a:rPr>
              <a:t>	   Nigeria 123 ABC</a:t>
            </a:r>
          </a:p>
        </p:txBody>
      </p:sp>
    </p:spTree>
    <p:extLst>
      <p:ext uri="{BB962C8B-B14F-4D97-AF65-F5344CB8AC3E}">
        <p14:creationId xmlns:p14="http://schemas.microsoft.com/office/powerpoint/2010/main" val="135375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5EDBA1-7D14-0F4B-A787-B613975FE9FE}"/>
              </a:ext>
            </a:extLst>
          </p:cNvPr>
          <p:cNvSpPr txBox="1"/>
          <p:nvPr/>
        </p:nvSpPr>
        <p:spPr>
          <a:xfrm>
            <a:off x="103516" y="238830"/>
            <a:ext cx="52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Polling Website Name/Logo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7C46FD-3B82-6847-8E4E-923844CA47A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269021-3796-C64E-9375-9202E5E71935}"/>
              </a:ext>
            </a:extLst>
          </p:cNvPr>
          <p:cNvSpPr txBox="1"/>
          <p:nvPr/>
        </p:nvSpPr>
        <p:spPr>
          <a:xfrm>
            <a:off x="4831080" y="989806"/>
            <a:ext cx="2322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Verification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A9296-87CE-A745-A9D9-3B13CAD5A65A}"/>
              </a:ext>
            </a:extLst>
          </p:cNvPr>
          <p:cNvSpPr txBox="1"/>
          <p:nvPr/>
        </p:nvSpPr>
        <p:spPr>
          <a:xfrm>
            <a:off x="4897755" y="4494629"/>
            <a:ext cx="23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Page 	Exit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707F11-0560-F84D-AA53-2E8E94F19E2B}"/>
              </a:ext>
            </a:extLst>
          </p:cNvPr>
          <p:cNvCxnSpPr>
            <a:cxnSpLocks/>
          </p:cNvCxnSpPr>
          <p:nvPr/>
        </p:nvCxnSpPr>
        <p:spPr>
          <a:xfrm>
            <a:off x="0" y="514096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4039DF-AC57-BC46-B9BA-E847B93559D7}"/>
              </a:ext>
            </a:extLst>
          </p:cNvPr>
          <p:cNvSpPr txBox="1"/>
          <p:nvPr/>
        </p:nvSpPr>
        <p:spPr>
          <a:xfrm>
            <a:off x="233680" y="5306537"/>
            <a:ext cx="5064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  <a:p>
            <a:r>
              <a:rPr lang="en-US" dirty="0"/>
              <a:t>Tel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+4412345678912</a:t>
            </a:r>
          </a:p>
          <a:p>
            <a:r>
              <a:rPr lang="en-US" dirty="0"/>
              <a:t>Email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  <a:hlinkClick r:id="rId2"/>
              </a:rPr>
              <a:t>Nigeria@gov.com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Address  123 Grove Way</a:t>
            </a:r>
          </a:p>
          <a:p>
            <a:r>
              <a:rPr lang="en-US" dirty="0">
                <a:sym typeface="Wingdings" pitchFamily="2" charset="2"/>
              </a:rPr>
              <a:t>	   Nigeria 123 ABC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F876A-B7DD-C94B-BD0C-AE50ABEA6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0" y="2159233"/>
            <a:ext cx="2603500" cy="222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9C6AB-C1D7-8447-80F5-E74AA8CB4304}"/>
              </a:ext>
            </a:extLst>
          </p:cNvPr>
          <p:cNvSpPr txBox="1"/>
          <p:nvPr/>
        </p:nvSpPr>
        <p:spPr>
          <a:xfrm>
            <a:off x="2927985" y="1451471"/>
            <a:ext cx="612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record a video of you saying your full name, for example: “My name is Abraham </a:t>
            </a:r>
            <a:r>
              <a:rPr lang="en-US" dirty="0" err="1"/>
              <a:t>Akirebulu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34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5EDBA1-7D14-0F4B-A787-B613975FE9FE}"/>
              </a:ext>
            </a:extLst>
          </p:cNvPr>
          <p:cNvSpPr txBox="1"/>
          <p:nvPr/>
        </p:nvSpPr>
        <p:spPr>
          <a:xfrm>
            <a:off x="103516" y="238830"/>
            <a:ext cx="52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Polling Website Name/Logo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7C46FD-3B82-6847-8E4E-923844CA47A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269021-3796-C64E-9375-9202E5E71935}"/>
              </a:ext>
            </a:extLst>
          </p:cNvPr>
          <p:cNvSpPr txBox="1"/>
          <p:nvPr/>
        </p:nvSpPr>
        <p:spPr>
          <a:xfrm>
            <a:off x="4812665" y="960567"/>
            <a:ext cx="256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Confirmation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A9296-87CE-A745-A9D9-3B13CAD5A65A}"/>
              </a:ext>
            </a:extLst>
          </p:cNvPr>
          <p:cNvSpPr txBox="1"/>
          <p:nvPr/>
        </p:nvSpPr>
        <p:spPr>
          <a:xfrm>
            <a:off x="5791517" y="4606052"/>
            <a:ext cx="60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707F11-0560-F84D-AA53-2E8E94F19E2B}"/>
              </a:ext>
            </a:extLst>
          </p:cNvPr>
          <p:cNvCxnSpPr>
            <a:cxnSpLocks/>
          </p:cNvCxnSpPr>
          <p:nvPr/>
        </p:nvCxnSpPr>
        <p:spPr>
          <a:xfrm>
            <a:off x="0" y="514096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4039DF-AC57-BC46-B9BA-E847B93559D7}"/>
              </a:ext>
            </a:extLst>
          </p:cNvPr>
          <p:cNvSpPr txBox="1"/>
          <p:nvPr/>
        </p:nvSpPr>
        <p:spPr>
          <a:xfrm>
            <a:off x="233680" y="5306537"/>
            <a:ext cx="5064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  <a:p>
            <a:r>
              <a:rPr lang="en-US" dirty="0"/>
              <a:t>Tel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+4412345678912</a:t>
            </a:r>
          </a:p>
          <a:p>
            <a:r>
              <a:rPr lang="en-US" dirty="0"/>
              <a:t>Email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  <a:hlinkClick r:id="rId2"/>
              </a:rPr>
              <a:t>Nigeria@gov.com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Address  123 Grove Way</a:t>
            </a:r>
          </a:p>
          <a:p>
            <a:r>
              <a:rPr lang="en-US" dirty="0">
                <a:sym typeface="Wingdings" pitchFamily="2" charset="2"/>
              </a:rPr>
              <a:t>	   Nigeria 123 ABC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9C6AB-C1D7-8447-80F5-E74AA8CB4304}"/>
              </a:ext>
            </a:extLst>
          </p:cNvPr>
          <p:cNvSpPr txBox="1"/>
          <p:nvPr/>
        </p:nvSpPr>
        <p:spPr>
          <a:xfrm>
            <a:off x="3031489" y="1721312"/>
            <a:ext cx="6129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Reference number is: ABCD1234</a:t>
            </a:r>
          </a:p>
          <a:p>
            <a:pPr algn="ctr"/>
            <a:r>
              <a:rPr lang="en-US" dirty="0"/>
              <a:t>Please keep this safe and noted down as you will use this to log back in.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confirmation email will be sent to you OR log back in 24 hours OR try logging in on the day of voting.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If none of these methods work and you are still not verified visit a mobile poll in your area.</a:t>
            </a:r>
          </a:p>
        </p:txBody>
      </p:sp>
    </p:spTree>
    <p:extLst>
      <p:ext uri="{BB962C8B-B14F-4D97-AF65-F5344CB8AC3E}">
        <p14:creationId xmlns:p14="http://schemas.microsoft.com/office/powerpoint/2010/main" val="328049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F36878-BEE8-A147-8F9D-9DD1C68B6F54}"/>
              </a:ext>
            </a:extLst>
          </p:cNvPr>
          <p:cNvSpPr txBox="1"/>
          <p:nvPr/>
        </p:nvSpPr>
        <p:spPr>
          <a:xfrm>
            <a:off x="103516" y="238830"/>
            <a:ext cx="52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Polling Website Name/Logo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0F765-51A0-D74F-8C5B-BFB0ACAE3664}"/>
              </a:ext>
            </a:extLst>
          </p:cNvPr>
          <p:cNvSpPr txBox="1"/>
          <p:nvPr/>
        </p:nvSpPr>
        <p:spPr>
          <a:xfrm>
            <a:off x="10222302" y="232913"/>
            <a:ext cx="183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or Log 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28EF8B-E66E-804A-8287-92DA47679D7B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9BBD02D-89ED-9D43-AD31-D1880D008C3E}"/>
              </a:ext>
            </a:extLst>
          </p:cNvPr>
          <p:cNvGraphicFramePr/>
          <p:nvPr/>
        </p:nvGraphicFramePr>
        <p:xfrm>
          <a:off x="103516" y="1901359"/>
          <a:ext cx="5536817" cy="2335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82BCB32-03C9-764E-8E5D-E5D9737B8787}"/>
              </a:ext>
            </a:extLst>
          </p:cNvPr>
          <p:cNvSpPr txBox="1"/>
          <p:nvPr/>
        </p:nvSpPr>
        <p:spPr>
          <a:xfrm>
            <a:off x="103516" y="995680"/>
            <a:ext cx="11956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Register Here Now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8633DB-8D58-E34B-B5A0-54F000806FF0}"/>
              </a:ext>
            </a:extLst>
          </p:cNvPr>
          <p:cNvCxnSpPr>
            <a:cxnSpLocks/>
          </p:cNvCxnSpPr>
          <p:nvPr/>
        </p:nvCxnSpPr>
        <p:spPr>
          <a:xfrm>
            <a:off x="0" y="514096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35F0C2-01AA-C94E-8008-DFE8949069B5}"/>
              </a:ext>
            </a:extLst>
          </p:cNvPr>
          <p:cNvSpPr txBox="1"/>
          <p:nvPr/>
        </p:nvSpPr>
        <p:spPr>
          <a:xfrm>
            <a:off x="233680" y="5306537"/>
            <a:ext cx="5064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  <a:p>
            <a:r>
              <a:rPr lang="en-US" dirty="0"/>
              <a:t>Tel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+4412345678912</a:t>
            </a:r>
          </a:p>
          <a:p>
            <a:r>
              <a:rPr lang="en-US" dirty="0"/>
              <a:t>Email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  <a:hlinkClick r:id="rId3"/>
              </a:rPr>
              <a:t>Nigeria@gov.com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Address  123 Grove Way</a:t>
            </a:r>
          </a:p>
          <a:p>
            <a:r>
              <a:rPr lang="en-US" dirty="0">
                <a:sym typeface="Wingdings" pitchFamily="2" charset="2"/>
              </a:rPr>
              <a:t>	   Nigeria 123 ABC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D3986-45B0-0645-AF2C-113CEB3BA96C}"/>
              </a:ext>
            </a:extLst>
          </p:cNvPr>
          <p:cNvSpPr txBox="1"/>
          <p:nvPr/>
        </p:nvSpPr>
        <p:spPr>
          <a:xfrm>
            <a:off x="6278880" y="1788160"/>
            <a:ext cx="5547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Process: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Your passport or another form of government issued ID is required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A device which has a camera for recording purposes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you have any disabilities or cannot complete the verification process please visit your local polling station, which you can find </a:t>
            </a:r>
            <a:r>
              <a:rPr lang="en-US" dirty="0">
                <a:solidFill>
                  <a:schemeClr val="accent1"/>
                </a:solidFill>
              </a:rPr>
              <a:t>here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0DC7F-573A-B645-9C1E-7600F47CE634}"/>
              </a:ext>
            </a:extLst>
          </p:cNvPr>
          <p:cNvSpPr txBox="1"/>
          <p:nvPr/>
        </p:nvSpPr>
        <p:spPr>
          <a:xfrm>
            <a:off x="103516" y="238830"/>
            <a:ext cx="52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Polling Website Name/Logo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7ECD88-B311-CB47-A0C4-E560D6A27CB4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A59DBD-16BC-6E4F-9B68-024A3D3BF323}"/>
              </a:ext>
            </a:extLst>
          </p:cNvPr>
          <p:cNvSpPr txBox="1"/>
          <p:nvPr/>
        </p:nvSpPr>
        <p:spPr>
          <a:xfrm>
            <a:off x="5209587" y="1044435"/>
            <a:ext cx="177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Login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3AF25-86C8-464F-9985-66298ABC6C53}"/>
              </a:ext>
            </a:extLst>
          </p:cNvPr>
          <p:cNvSpPr txBox="1"/>
          <p:nvPr/>
        </p:nvSpPr>
        <p:spPr>
          <a:xfrm>
            <a:off x="3406139" y="2662186"/>
            <a:ext cx="537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Forename:</a:t>
            </a:r>
          </a:p>
          <a:p>
            <a:r>
              <a:rPr lang="en-US" dirty="0"/>
              <a:t>Reference Number: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BAE49-23A8-D743-BE94-507944023A7D}"/>
              </a:ext>
            </a:extLst>
          </p:cNvPr>
          <p:cNvSpPr txBox="1"/>
          <p:nvPr/>
        </p:nvSpPr>
        <p:spPr>
          <a:xfrm>
            <a:off x="4897755" y="4464603"/>
            <a:ext cx="23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Page 	Exit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CBA32D-1DBE-EA4B-B506-4936ECCD6C0E}"/>
              </a:ext>
            </a:extLst>
          </p:cNvPr>
          <p:cNvCxnSpPr>
            <a:cxnSpLocks/>
          </p:cNvCxnSpPr>
          <p:nvPr/>
        </p:nvCxnSpPr>
        <p:spPr>
          <a:xfrm>
            <a:off x="0" y="514096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78C6EF-329A-114B-954E-C70B90255533}"/>
              </a:ext>
            </a:extLst>
          </p:cNvPr>
          <p:cNvSpPr txBox="1"/>
          <p:nvPr/>
        </p:nvSpPr>
        <p:spPr>
          <a:xfrm>
            <a:off x="233680" y="5306537"/>
            <a:ext cx="5064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  <a:p>
            <a:r>
              <a:rPr lang="en-US" dirty="0"/>
              <a:t>Tel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+4412345678912</a:t>
            </a:r>
          </a:p>
          <a:p>
            <a:r>
              <a:rPr lang="en-US" dirty="0"/>
              <a:t>Email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  <a:hlinkClick r:id="rId2"/>
              </a:rPr>
              <a:t>Nigeria@gov.com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Address  123 Grove Way</a:t>
            </a:r>
          </a:p>
          <a:p>
            <a:r>
              <a:rPr lang="en-US" dirty="0">
                <a:sym typeface="Wingdings" pitchFamily="2" charset="2"/>
              </a:rPr>
              <a:t>	   Nigeria 123 ABC</a:t>
            </a:r>
          </a:p>
        </p:txBody>
      </p:sp>
    </p:spTree>
    <p:extLst>
      <p:ext uri="{BB962C8B-B14F-4D97-AF65-F5344CB8AC3E}">
        <p14:creationId xmlns:p14="http://schemas.microsoft.com/office/powerpoint/2010/main" val="296820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BB58E0-159F-A243-8A93-D4F0FE98BEB8}"/>
              </a:ext>
            </a:extLst>
          </p:cNvPr>
          <p:cNvSpPr txBox="1"/>
          <p:nvPr/>
        </p:nvSpPr>
        <p:spPr>
          <a:xfrm>
            <a:off x="103516" y="238830"/>
            <a:ext cx="52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Polling Website Name/Logo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DACCB9-82FF-AD40-B4FD-9829B2FE60C6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D65C0A-31D4-4C41-A526-D97A8DFCA227}"/>
              </a:ext>
            </a:extLst>
          </p:cNvPr>
          <p:cNvSpPr txBox="1"/>
          <p:nvPr/>
        </p:nvSpPr>
        <p:spPr>
          <a:xfrm>
            <a:off x="5209586" y="1138125"/>
            <a:ext cx="177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Voting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7D4205-C9C4-EF44-9522-7C575932DA61}"/>
              </a:ext>
            </a:extLst>
          </p:cNvPr>
          <p:cNvSpPr txBox="1"/>
          <p:nvPr/>
        </p:nvSpPr>
        <p:spPr>
          <a:xfrm>
            <a:off x="3406139" y="2662186"/>
            <a:ext cx="537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Forename:</a:t>
            </a:r>
          </a:p>
          <a:p>
            <a:r>
              <a:rPr lang="en-US" dirty="0"/>
              <a:t>Reference Number: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CDB16-9EB7-BA4B-BC85-D804CD65F0E1}"/>
              </a:ext>
            </a:extLst>
          </p:cNvPr>
          <p:cNvSpPr txBox="1"/>
          <p:nvPr/>
        </p:nvSpPr>
        <p:spPr>
          <a:xfrm>
            <a:off x="4897755" y="4464603"/>
            <a:ext cx="23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Page 	Exit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F3624A-B6A8-2348-B18E-6F9C50B7BDB4}"/>
              </a:ext>
            </a:extLst>
          </p:cNvPr>
          <p:cNvCxnSpPr>
            <a:cxnSpLocks/>
          </p:cNvCxnSpPr>
          <p:nvPr/>
        </p:nvCxnSpPr>
        <p:spPr>
          <a:xfrm>
            <a:off x="0" y="514096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47DFB4-A864-5845-B118-5E0D6CC1ACFC}"/>
              </a:ext>
            </a:extLst>
          </p:cNvPr>
          <p:cNvSpPr txBox="1"/>
          <p:nvPr/>
        </p:nvSpPr>
        <p:spPr>
          <a:xfrm>
            <a:off x="233680" y="5306537"/>
            <a:ext cx="5064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  <a:p>
            <a:r>
              <a:rPr lang="en-US" dirty="0"/>
              <a:t>Tel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+4412345678912</a:t>
            </a:r>
          </a:p>
          <a:p>
            <a:r>
              <a:rPr lang="en-US" dirty="0"/>
              <a:t>Email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  <a:hlinkClick r:id="rId3"/>
              </a:rPr>
              <a:t>Nigeria@gov.com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Address  123 Grove Way</a:t>
            </a:r>
          </a:p>
          <a:p>
            <a:r>
              <a:rPr lang="en-US" dirty="0">
                <a:sym typeface="Wingdings" pitchFamily="2" charset="2"/>
              </a:rPr>
              <a:t>	   Nigeria 123 ABC</a:t>
            </a:r>
          </a:p>
        </p:txBody>
      </p:sp>
    </p:spTree>
    <p:extLst>
      <p:ext uri="{BB962C8B-B14F-4D97-AF65-F5344CB8AC3E}">
        <p14:creationId xmlns:p14="http://schemas.microsoft.com/office/powerpoint/2010/main" val="188764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428</Words>
  <Application>Microsoft Macintosh PowerPoint</Application>
  <PresentationFormat>Widescreen</PresentationFormat>
  <Paragraphs>87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Rabarb F.</dc:creator>
  <cp:lastModifiedBy>Hussain, Rabarb F.</cp:lastModifiedBy>
  <cp:revision>8</cp:revision>
  <dcterms:created xsi:type="dcterms:W3CDTF">2018-10-27T10:03:10Z</dcterms:created>
  <dcterms:modified xsi:type="dcterms:W3CDTF">2018-10-27T11:34:35Z</dcterms:modified>
</cp:coreProperties>
</file>