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1.xml" ContentType="application/vnd.openxmlformats-officedocument.presentationml.tags+xml"/>
  <Override PartName="/ppt/notesSlides/notesSlide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1" r:id="rId1"/>
  </p:sldMasterIdLst>
  <p:notesMasterIdLst>
    <p:notesMasterId r:id="rId11"/>
  </p:notesMasterIdLst>
  <p:handoutMasterIdLst>
    <p:handoutMasterId r:id="rId12"/>
  </p:handoutMasterIdLst>
  <p:sldIdLst>
    <p:sldId id="626" r:id="rId2"/>
    <p:sldId id="630" r:id="rId3"/>
    <p:sldId id="634" r:id="rId4"/>
    <p:sldId id="635" r:id="rId5"/>
    <p:sldId id="637" r:id="rId6"/>
    <p:sldId id="638" r:id="rId7"/>
    <p:sldId id="627" r:id="rId8"/>
    <p:sldId id="631" r:id="rId9"/>
    <p:sldId id="628" r:id="rId10"/>
  </p:sldIdLst>
  <p:sldSz cx="12192000" cy="6858000"/>
  <p:notesSz cx="6797675" cy="9926638"/>
  <p:custDataLst>
    <p:tags r:id="rId1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2C69A-566B-40D3-B8B7-1234DD8EE2B4}">
          <p14:sldIdLst>
            <p14:sldId id="626"/>
            <p14:sldId id="630"/>
            <p14:sldId id="634"/>
            <p14:sldId id="635"/>
          </p14:sldIdLst>
        </p14:section>
        <p14:section name="Backup" id="{0FA8672A-9D65-4100-9BB8-482EC4844574}">
          <p14:sldIdLst>
            <p14:sldId id="637"/>
            <p14:sldId id="638"/>
            <p14:sldId id="627"/>
            <p14:sldId id="631"/>
            <p14:sldId id="628"/>
          </p14:sldIdLst>
        </p14:section>
      </p14:sectionLst>
    </p:ext>
    <p:ext uri="{EFAFB233-063F-42B5-8137-9DF3F51BA10A}">
      <p15:sldGuideLst xmlns:p15="http://schemas.microsoft.com/office/powerpoint/2012/main">
        <p15:guide id="10" orient="horz" pos="2568" userDrawn="1">
          <p15:clr>
            <a:srgbClr val="A4A3A4"/>
          </p15:clr>
        </p15:guide>
        <p15:guide id="19" pos="5564" userDrawn="1">
          <p15:clr>
            <a:srgbClr val="A4A3A4"/>
          </p15:clr>
        </p15:guide>
        <p15:guide id="20" pos="21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CB2980"/>
    <a:srgbClr val="95E616"/>
    <a:srgbClr val="FF304C"/>
    <a:srgbClr val="860864"/>
    <a:srgbClr val="69AFD3"/>
    <a:srgbClr val="0F999C"/>
    <a:srgbClr val="C8FF1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7" autoAdjust="0"/>
    <p:restoredTop sz="96196" autoAdjust="0"/>
  </p:normalViewPr>
  <p:slideViewPr>
    <p:cSldViewPr>
      <p:cViewPr varScale="1">
        <p:scale>
          <a:sx n="114" d="100"/>
          <a:sy n="114" d="100"/>
        </p:scale>
        <p:origin x="354" y="102"/>
      </p:cViewPr>
      <p:guideLst>
        <p:guide orient="horz" pos="2568"/>
        <p:guide pos="5564"/>
        <p:guide pos="2162"/>
      </p:guideLst>
    </p:cSldViewPr>
  </p:slideViewPr>
  <p:outlineViewPr>
    <p:cViewPr>
      <p:scale>
        <a:sx n="33" d="100"/>
        <a:sy n="33" d="100"/>
      </p:scale>
      <p:origin x="0" y="-75852"/>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7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6.5235197753334889E-2"/>
          <c:w val="0.93171482311354004"/>
          <c:h val="0.75105726112044868"/>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3"/>
            <c:invertIfNegative val="0"/>
            <c:bubble3D val="0"/>
            <c:spPr>
              <a:solidFill>
                <a:schemeClr val="accent1"/>
              </a:solidFill>
            </c:spPr>
            <c:extLst>
              <c:ext xmlns:c16="http://schemas.microsoft.com/office/drawing/2014/chart" uri="{C3380CC4-5D6E-409C-BE32-E72D297353CC}">
                <c16:uniqueId val="{00000001-D9A3-40D0-A44C-7728C4730DF5}"/>
              </c:ext>
            </c:extLst>
          </c:dPt>
          <c:dLbls>
            <c:dLbl>
              <c:idx val="3"/>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D9A3-40D0-A44C-7728C4730DF5}"/>
                </c:ext>
              </c:extLst>
            </c:dLbl>
            <c:spPr>
              <a:noFill/>
              <a:ln>
                <a:noFill/>
              </a:ln>
              <a:effectLst/>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2-D9A3-40D0-A44C-7728C4730DF5}"/>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3-D9A3-40D0-A44C-7728C4730DF5}"/>
            </c:ext>
          </c:extLst>
        </c:ser>
        <c:dLbls>
          <c:showLegendKey val="0"/>
          <c:showVal val="0"/>
          <c:showCatName val="0"/>
          <c:showSerName val="0"/>
          <c:showPercent val="0"/>
          <c:showBubbleSize val="0"/>
        </c:dLbls>
        <c:gapWidth val="150"/>
        <c:axId val="842618488"/>
        <c:axId val="842618880"/>
      </c:barChart>
      <c:catAx>
        <c:axId val="84261848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842618880"/>
        <c:crosses val="autoZero"/>
        <c:auto val="1"/>
        <c:lblAlgn val="ctr"/>
        <c:lblOffset val="100"/>
        <c:noMultiLvlLbl val="0"/>
      </c:catAx>
      <c:valAx>
        <c:axId val="842618880"/>
        <c:scaling>
          <c:orientation val="minMax"/>
        </c:scaling>
        <c:delete val="1"/>
        <c:axPos val="l"/>
        <c:numFmt formatCode="General" sourceLinked="1"/>
        <c:majorTickMark val="out"/>
        <c:minorTickMark val="none"/>
        <c:tickLblPos val="none"/>
        <c:crossAx val="842618488"/>
        <c:crosses val="autoZero"/>
        <c:crossBetween val="between"/>
      </c:valAx>
    </c:plotArea>
    <c:legend>
      <c:legendPos val="t"/>
      <c:layout>
        <c:manualLayout>
          <c:xMode val="edge"/>
          <c:yMode val="edge"/>
          <c:x val="2.8894845715581752E-2"/>
          <c:y val="4.5032586572488313E-2"/>
          <c:w val="0.54389965563484688"/>
          <c:h val="0.20783838856621836"/>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32E-2"/>
          <c:y val="0.19059196434740552"/>
          <c:w val="0.93171482311353038"/>
          <c:h val="0.57085731065728307"/>
        </c:manualLayout>
      </c:layout>
      <c:barChart>
        <c:barDir val="col"/>
        <c:grouping val="stack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200" b="1">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CB24-4971-8D97-15A3F253131C}"/>
            </c:ext>
          </c:extLst>
        </c:ser>
        <c:ser>
          <c:idx val="1"/>
          <c:order val="1"/>
          <c:tx>
            <c:strRef>
              <c:f>Tabelle1!$C$1</c:f>
              <c:strCache>
                <c:ptCount val="1"/>
                <c:pt idx="0">
                  <c:v>Placeholder 2</c:v>
                </c:pt>
              </c:strCache>
            </c:strRef>
          </c:tx>
          <c:spPr>
            <a:solidFill>
              <a:schemeClr val="accent1"/>
            </a:solidFill>
          </c:spPr>
          <c:invertIfNegative val="0"/>
          <c:dLbls>
            <c:spPr>
              <a:noFill/>
              <a:ln>
                <a:noFill/>
              </a:ln>
              <a:effectLst/>
            </c:spPr>
            <c:txPr>
              <a:bodyPr/>
              <a:lstStyle/>
              <a:p>
                <a:pPr>
                  <a:defRPr sz="1200" b="1">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CB24-4971-8D97-15A3F253131C}"/>
            </c:ext>
          </c:extLst>
        </c:ser>
        <c:ser>
          <c:idx val="2"/>
          <c:order val="2"/>
          <c:tx>
            <c:strRef>
              <c:f>Tabelle1!$D$1</c:f>
              <c:strCache>
                <c:ptCount val="1"/>
                <c:pt idx="0">
                  <c:v>Placeholder 3</c:v>
                </c:pt>
              </c:strCache>
            </c:strRef>
          </c:tx>
          <c:spPr>
            <a:solidFill>
              <a:schemeClr val="accent2">
                <a:lumMod val="40000"/>
                <a:lumOff val="60000"/>
              </a:schemeClr>
            </a:solidFill>
          </c:spPr>
          <c:invertIfNegative val="0"/>
          <c:dPt>
            <c:idx val="3"/>
            <c:invertIfNegative val="0"/>
            <c:bubble3D val="0"/>
            <c:extLst>
              <c:ext xmlns:c16="http://schemas.microsoft.com/office/drawing/2014/chart" uri="{C3380CC4-5D6E-409C-BE32-E72D297353CC}">
                <c16:uniqueId val="{00000002-CB24-4971-8D97-15A3F253131C}"/>
              </c:ext>
            </c:extLst>
          </c:dPt>
          <c:dLbls>
            <c:dLbl>
              <c:idx val="3"/>
              <c:spPr/>
              <c:txPr>
                <a:bodyPr/>
                <a:lstStyle/>
                <a:p>
                  <a:pPr>
                    <a:defRPr sz="1200" b="1">
                      <a:solidFill>
                        <a:sysClr val="windowText" lastClr="000000"/>
                      </a:solidFill>
                    </a:defRPr>
                  </a:pPr>
                  <a:endParaRPr lang="de-DE"/>
                </a:p>
              </c:txPr>
              <c:showLegendKey val="0"/>
              <c:showVal val="1"/>
              <c:showCatName val="0"/>
              <c:showSerName val="0"/>
              <c:showPercent val="0"/>
              <c:showBubbleSize val="0"/>
              <c:extLst>
                <c:ext xmlns:c16="http://schemas.microsoft.com/office/drawing/2014/chart" uri="{C3380CC4-5D6E-409C-BE32-E72D297353CC}">
                  <c16:uniqueId val="{00000002-CB24-4971-8D97-15A3F253131C}"/>
                </c:ext>
              </c:extLst>
            </c:dLbl>
            <c:spPr>
              <a:noFill/>
              <a:ln>
                <a:noFill/>
              </a:ln>
              <a:effectLst/>
            </c:spPr>
            <c:txPr>
              <a:bodyPr/>
              <a:lstStyle/>
              <a:p>
                <a:pPr>
                  <a:defRPr sz="1200" b="1">
                    <a:solidFill>
                      <a:sysClr val="windowText" lastClr="000000"/>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Tabelle1!$D$2:$D$5</c:f>
              <c:numCache>
                <c:formatCode>General</c:formatCode>
                <c:ptCount val="4"/>
                <c:pt idx="0">
                  <c:v>36</c:v>
                </c:pt>
                <c:pt idx="1">
                  <c:v>47</c:v>
                </c:pt>
                <c:pt idx="2">
                  <c:v>58</c:v>
                </c:pt>
                <c:pt idx="3">
                  <c:v>66</c:v>
                </c:pt>
              </c:numCache>
            </c:numRef>
          </c:val>
          <c:extLst>
            <c:ext xmlns:c16="http://schemas.microsoft.com/office/drawing/2014/chart" uri="{C3380CC4-5D6E-409C-BE32-E72D297353CC}">
              <c16:uniqueId val="{00000003-CB24-4971-8D97-15A3F253131C}"/>
            </c:ext>
          </c:extLst>
        </c:ser>
        <c:dLbls>
          <c:showLegendKey val="0"/>
          <c:showVal val="0"/>
          <c:showCatName val="0"/>
          <c:showSerName val="0"/>
          <c:showPercent val="0"/>
          <c:showBubbleSize val="0"/>
        </c:dLbls>
        <c:gapWidth val="150"/>
        <c:overlap val="100"/>
        <c:axId val="842620056"/>
        <c:axId val="842611040"/>
      </c:barChart>
      <c:catAx>
        <c:axId val="842620056"/>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1040"/>
        <c:crosses val="autoZero"/>
        <c:auto val="1"/>
        <c:lblAlgn val="ctr"/>
        <c:lblOffset val="100"/>
        <c:noMultiLvlLbl val="0"/>
      </c:catAx>
      <c:valAx>
        <c:axId val="842611040"/>
        <c:scaling>
          <c:orientation val="minMax"/>
        </c:scaling>
        <c:delete val="1"/>
        <c:axPos val="l"/>
        <c:numFmt formatCode="General" sourceLinked="1"/>
        <c:majorTickMark val="out"/>
        <c:minorTickMark val="none"/>
        <c:tickLblPos val="nextTo"/>
        <c:crossAx val="842620056"/>
        <c:crosses val="autoZero"/>
        <c:crossBetween val="between"/>
      </c:valAx>
    </c:plotArea>
    <c:legend>
      <c:legendPos val="t"/>
      <c:layout>
        <c:manualLayout>
          <c:xMode val="edge"/>
          <c:yMode val="edge"/>
          <c:x val="2.8894845715581742E-2"/>
          <c:y val="4.5032586572488278E-2"/>
          <c:w val="0.66648482170751866"/>
          <c:h val="0.16064087315296463"/>
        </c:manualLayout>
      </c:layout>
      <c:overlay val="0"/>
      <c:txPr>
        <a:bodyPr/>
        <a:lstStyle/>
        <a:p>
          <a:pPr>
            <a:defRPr sz="1200">
              <a:solidFill>
                <a:srgbClr val="080808"/>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32E-2"/>
          <c:y val="6.5235197753334889E-2"/>
          <c:w val="0.93171482311353038"/>
          <c:h val="0.70408663314612874"/>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spPr>
              <a:solidFill>
                <a:schemeClr val="accent2">
                  <a:lumMod val="60000"/>
                  <a:lumOff val="40000"/>
                </a:schemeClr>
              </a:solidFill>
            </c:spPr>
            <c:extLst>
              <c:ext xmlns:c16="http://schemas.microsoft.com/office/drawing/2014/chart" uri="{C3380CC4-5D6E-409C-BE32-E72D297353CC}">
                <c16:uniqueId val="{00000001-4E22-44CE-99CF-01C173A73E73}"/>
              </c:ext>
            </c:extLst>
          </c:dPt>
          <c:dLbls>
            <c:dLbl>
              <c:idx val="6"/>
              <c:spPr/>
              <c:txPr>
                <a:bodyPr/>
                <a:lstStyle/>
                <a:p>
                  <a:pPr>
                    <a:defRPr sz="1400" b="1">
                      <a:solidFill>
                        <a:schemeClr val="accent2">
                          <a:lumMod val="60000"/>
                          <a:lumOff val="40000"/>
                        </a:schemeClr>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4E22-44CE-99CF-01C173A73E73}"/>
                </c:ext>
              </c:extLst>
            </c:dLbl>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Tabelle1!$B$2:$B$8</c:f>
              <c:numCache>
                <c:formatCode>General</c:formatCode>
                <c:ptCount val="7"/>
                <c:pt idx="0">
                  <c:v>22</c:v>
                </c:pt>
                <c:pt idx="1">
                  <c:v>32</c:v>
                </c:pt>
                <c:pt idx="2">
                  <c:v>45</c:v>
                </c:pt>
                <c:pt idx="3">
                  <c:v>58</c:v>
                </c:pt>
                <c:pt idx="4">
                  <c:v>64</c:v>
                </c:pt>
                <c:pt idx="5">
                  <c:v>38</c:v>
                </c:pt>
                <c:pt idx="6">
                  <c:v>44</c:v>
                </c:pt>
              </c:numCache>
            </c:numRef>
          </c:val>
          <c:extLst>
            <c:ext xmlns:c16="http://schemas.microsoft.com/office/drawing/2014/chart" uri="{C3380CC4-5D6E-409C-BE32-E72D297353CC}">
              <c16:uniqueId val="{00000002-4E22-44CE-99CF-01C173A73E73}"/>
            </c:ext>
          </c:extLst>
        </c:ser>
        <c:dLbls>
          <c:showLegendKey val="0"/>
          <c:showVal val="0"/>
          <c:showCatName val="0"/>
          <c:showSerName val="0"/>
          <c:showPercent val="0"/>
          <c:showBubbleSize val="0"/>
        </c:dLbls>
        <c:gapWidth val="150"/>
        <c:axId val="842608296"/>
        <c:axId val="842609472"/>
      </c:barChart>
      <c:catAx>
        <c:axId val="842608296"/>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09472"/>
        <c:crosses val="autoZero"/>
        <c:auto val="1"/>
        <c:lblAlgn val="ctr"/>
        <c:lblOffset val="100"/>
        <c:noMultiLvlLbl val="0"/>
      </c:catAx>
      <c:valAx>
        <c:axId val="842609472"/>
        <c:scaling>
          <c:orientation val="minMax"/>
        </c:scaling>
        <c:delete val="1"/>
        <c:axPos val="l"/>
        <c:numFmt formatCode="General" sourceLinked="1"/>
        <c:majorTickMark val="out"/>
        <c:minorTickMark val="none"/>
        <c:tickLblPos val="nextTo"/>
        <c:crossAx val="842608296"/>
        <c:crosses val="autoZero"/>
        <c:crossBetween val="between"/>
      </c:valAx>
    </c:plotArea>
    <c:plotVisOnly val="1"/>
    <c:dispBlanksAs val="gap"/>
    <c:showDLblsOverMax val="0"/>
  </c:chart>
  <c:spPr>
    <a:noFill/>
  </c:spPr>
  <c:txPr>
    <a:bodyPr/>
    <a:lstStyle/>
    <a:p>
      <a:pPr>
        <a:defRPr sz="1800"/>
      </a:pPr>
      <a:endParaRPr lang="de-D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32E-2"/>
          <c:y val="6.5235197753334889E-2"/>
          <c:w val="0.93171482311353038"/>
          <c:h val="0.71215108563390017"/>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extLst>
              <c:ext xmlns:c16="http://schemas.microsoft.com/office/drawing/2014/chart" uri="{C3380CC4-5D6E-409C-BE32-E72D297353CC}">
                <c16:uniqueId val="{00000000-4A0F-4211-98EE-F932AB577D2C}"/>
              </c:ext>
            </c:extLst>
          </c:dPt>
          <c:dLbls>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Tabelle1!$B$2:$B$13</c:f>
              <c:numCache>
                <c:formatCode>General</c:formatCode>
                <c:ptCount val="12"/>
                <c:pt idx="0">
                  <c:v>34</c:v>
                </c:pt>
                <c:pt idx="1">
                  <c:v>45</c:v>
                </c:pt>
                <c:pt idx="2">
                  <c:v>55</c:v>
                </c:pt>
                <c:pt idx="3">
                  <c:v>66</c:v>
                </c:pt>
                <c:pt idx="4">
                  <c:v>63</c:v>
                </c:pt>
                <c:pt idx="5">
                  <c:v>58</c:v>
                </c:pt>
                <c:pt idx="6">
                  <c:v>42</c:v>
                </c:pt>
                <c:pt idx="7">
                  <c:v>35</c:v>
                </c:pt>
                <c:pt idx="8">
                  <c:v>25</c:v>
                </c:pt>
                <c:pt idx="9">
                  <c:v>33</c:v>
                </c:pt>
                <c:pt idx="10">
                  <c:v>36</c:v>
                </c:pt>
                <c:pt idx="11">
                  <c:v>32</c:v>
                </c:pt>
              </c:numCache>
            </c:numRef>
          </c:val>
          <c:extLst>
            <c:ext xmlns:c16="http://schemas.microsoft.com/office/drawing/2014/chart" uri="{C3380CC4-5D6E-409C-BE32-E72D297353CC}">
              <c16:uniqueId val="{00000001-4A0F-4211-98EE-F932AB577D2C}"/>
            </c:ext>
          </c:extLst>
        </c:ser>
        <c:dLbls>
          <c:showLegendKey val="0"/>
          <c:showVal val="0"/>
          <c:showCatName val="0"/>
          <c:showSerName val="0"/>
          <c:showPercent val="0"/>
          <c:showBubbleSize val="0"/>
        </c:dLbls>
        <c:gapWidth val="150"/>
        <c:axId val="842616528"/>
        <c:axId val="842612216"/>
      </c:barChart>
      <c:catAx>
        <c:axId val="84261652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2216"/>
        <c:crosses val="autoZero"/>
        <c:auto val="1"/>
        <c:lblAlgn val="ctr"/>
        <c:lblOffset val="100"/>
        <c:noMultiLvlLbl val="0"/>
      </c:catAx>
      <c:valAx>
        <c:axId val="842612216"/>
        <c:scaling>
          <c:orientation val="minMax"/>
        </c:scaling>
        <c:delete val="1"/>
        <c:axPos val="l"/>
        <c:numFmt formatCode="General" sourceLinked="1"/>
        <c:majorTickMark val="out"/>
        <c:minorTickMark val="none"/>
        <c:tickLblPos val="nextTo"/>
        <c:crossAx val="842616528"/>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0.14779493980290107"/>
          <c:w val="0.93171482311354004"/>
          <c:h val="0.66849751907089705"/>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rot="-540000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0C2E-4065-BE82-7FC7135B833B}"/>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rot="-540000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0C2E-4065-BE82-7FC7135B833B}"/>
            </c:ext>
          </c:extLst>
        </c:ser>
        <c:ser>
          <c:idx val="2"/>
          <c:order val="2"/>
          <c:tx>
            <c:strRef>
              <c:f>Tabelle1!$D$1</c:f>
              <c:strCache>
                <c:ptCount val="1"/>
                <c:pt idx="0">
                  <c:v>Placeholder 3</c:v>
                </c:pt>
              </c:strCache>
            </c:strRef>
          </c:tx>
          <c:spPr>
            <a:solidFill>
              <a:schemeClr val="accent5"/>
            </a:solidFill>
          </c:spPr>
          <c:invertIfNegative val="0"/>
          <c:dLbls>
            <c:spPr>
              <a:noFill/>
              <a:ln>
                <a:noFill/>
              </a:ln>
              <a:effectLst/>
            </c:spPr>
            <c:txPr>
              <a:bodyPr rot="-5400000" vert="horz"/>
              <a:lstStyle/>
              <a:p>
                <a:pPr>
                  <a:defRPr sz="1000" b="0">
                    <a:solidFill>
                      <a:schemeClr val="tx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Tabelle1!$D$2:$D$5</c:f>
              <c:numCache>
                <c:formatCode>General</c:formatCode>
                <c:ptCount val="4"/>
                <c:pt idx="0">
                  <c:v>36</c:v>
                </c:pt>
                <c:pt idx="1">
                  <c:v>47</c:v>
                </c:pt>
                <c:pt idx="2">
                  <c:v>58</c:v>
                </c:pt>
                <c:pt idx="3">
                  <c:v>66</c:v>
                </c:pt>
              </c:numCache>
            </c:numRef>
          </c:val>
          <c:extLst>
            <c:ext xmlns:c16="http://schemas.microsoft.com/office/drawing/2014/chart" uri="{C3380CC4-5D6E-409C-BE32-E72D297353CC}">
              <c16:uniqueId val="{00000002-0C2E-4065-BE82-7FC7135B833B}"/>
            </c:ext>
          </c:extLst>
        </c:ser>
        <c:dLbls>
          <c:showLegendKey val="0"/>
          <c:showVal val="0"/>
          <c:showCatName val="0"/>
          <c:showSerName val="0"/>
          <c:showPercent val="0"/>
          <c:showBubbleSize val="0"/>
        </c:dLbls>
        <c:gapWidth val="150"/>
        <c:axId val="842609080"/>
        <c:axId val="937309080"/>
      </c:barChart>
      <c:catAx>
        <c:axId val="842609080"/>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09080"/>
        <c:crosses val="autoZero"/>
        <c:auto val="1"/>
        <c:lblAlgn val="ctr"/>
        <c:lblOffset val="100"/>
        <c:noMultiLvlLbl val="0"/>
      </c:catAx>
      <c:valAx>
        <c:axId val="937309080"/>
        <c:scaling>
          <c:orientation val="minMax"/>
        </c:scaling>
        <c:delete val="1"/>
        <c:axPos val="l"/>
        <c:numFmt formatCode="General" sourceLinked="1"/>
        <c:majorTickMark val="out"/>
        <c:minorTickMark val="none"/>
        <c:tickLblPos val="none"/>
        <c:crossAx val="842609080"/>
        <c:crosses val="autoZero"/>
        <c:crossBetween val="between"/>
      </c:valAx>
    </c:plotArea>
    <c:legend>
      <c:legendPos val="t"/>
      <c:layout>
        <c:manualLayout>
          <c:xMode val="edge"/>
          <c:yMode val="edge"/>
          <c:x val="2.8894845715581752E-2"/>
          <c:y val="4.5032586572488313E-2"/>
          <c:w val="0.97110538772448463"/>
          <c:h val="0.22428828419935606"/>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0.17031123308914312"/>
          <c:w val="0.93171482311354004"/>
          <c:h val="0.48990962751787215"/>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1"/>
            <c:invertIfNegative val="0"/>
            <c:bubble3D val="0"/>
            <c:spPr>
              <a:solidFill>
                <a:schemeClr val="accent1"/>
              </a:solidFill>
            </c:spPr>
            <c:extLst>
              <c:ext xmlns:c16="http://schemas.microsoft.com/office/drawing/2014/chart" uri="{C3380CC4-5D6E-409C-BE32-E72D297353CC}">
                <c16:uniqueId val="{00000001-4238-40D8-93A1-6A0427E84863}"/>
              </c:ext>
            </c:extLst>
          </c:dPt>
          <c:dPt>
            <c:idx val="2"/>
            <c:invertIfNegative val="0"/>
            <c:bubble3D val="0"/>
            <c:spPr>
              <a:solidFill>
                <a:schemeClr val="accent1"/>
              </a:solidFill>
            </c:spPr>
            <c:extLst>
              <c:ext xmlns:c16="http://schemas.microsoft.com/office/drawing/2014/chart" uri="{C3380CC4-5D6E-409C-BE32-E72D297353CC}">
                <c16:uniqueId val="{00000003-4238-40D8-93A1-6A0427E84863}"/>
              </c:ext>
            </c:extLst>
          </c:dPt>
          <c:dPt>
            <c:idx val="3"/>
            <c:invertIfNegative val="0"/>
            <c:bubble3D val="0"/>
            <c:spPr>
              <a:solidFill>
                <a:schemeClr val="accent1"/>
              </a:solidFill>
            </c:spPr>
            <c:extLst>
              <c:ext xmlns:c16="http://schemas.microsoft.com/office/drawing/2014/chart" uri="{C3380CC4-5D6E-409C-BE32-E72D297353CC}">
                <c16:uniqueId val="{00000005-4238-40D8-93A1-6A0427E84863}"/>
              </c:ext>
            </c:extLst>
          </c:dPt>
          <c:dPt>
            <c:idx val="4"/>
            <c:invertIfNegative val="0"/>
            <c:bubble3D val="0"/>
            <c:spPr>
              <a:solidFill>
                <a:schemeClr val="accent1"/>
              </a:solidFill>
            </c:spPr>
            <c:extLst>
              <c:ext xmlns:c16="http://schemas.microsoft.com/office/drawing/2014/chart" uri="{C3380CC4-5D6E-409C-BE32-E72D297353CC}">
                <c16:uniqueId val="{00000007-4238-40D8-93A1-6A0427E84863}"/>
              </c:ext>
            </c:extLst>
          </c:dPt>
          <c:dPt>
            <c:idx val="5"/>
            <c:invertIfNegative val="0"/>
            <c:bubble3D val="0"/>
            <c:spPr>
              <a:solidFill>
                <a:schemeClr val="accent1"/>
              </a:solidFill>
            </c:spPr>
            <c:extLst>
              <c:ext xmlns:c16="http://schemas.microsoft.com/office/drawing/2014/chart" uri="{C3380CC4-5D6E-409C-BE32-E72D297353CC}">
                <c16:uniqueId val="{00000009-4238-40D8-93A1-6A0427E84863}"/>
              </c:ext>
            </c:extLst>
          </c:dPt>
          <c:dLbls>
            <c:dLbl>
              <c:idx val="4"/>
              <c:spPr/>
              <c:txPr>
                <a:bodyPr/>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7-4238-40D8-93A1-6A0427E84863}"/>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Tabelle1!$B$2:$B$8</c:f>
              <c:numCache>
                <c:formatCode>General</c:formatCode>
                <c:ptCount val="7"/>
                <c:pt idx="0">
                  <c:v>22</c:v>
                </c:pt>
                <c:pt idx="1">
                  <c:v>32</c:v>
                </c:pt>
                <c:pt idx="2">
                  <c:v>45</c:v>
                </c:pt>
                <c:pt idx="3">
                  <c:v>58</c:v>
                </c:pt>
                <c:pt idx="4">
                  <c:v>64</c:v>
                </c:pt>
                <c:pt idx="5">
                  <c:v>38</c:v>
                </c:pt>
              </c:numCache>
            </c:numRef>
          </c:val>
          <c:extLst>
            <c:ext xmlns:c16="http://schemas.microsoft.com/office/drawing/2014/chart" uri="{C3380CC4-5D6E-409C-BE32-E72D297353CC}">
              <c16:uniqueId val="{0000000A-4238-40D8-93A1-6A0427E84863}"/>
            </c:ext>
          </c:extLst>
        </c:ser>
        <c:ser>
          <c:idx val="1"/>
          <c:order val="1"/>
          <c:tx>
            <c:strRef>
              <c:f>Tabelle1!$C$1</c:f>
              <c:strCache>
                <c:ptCount val="1"/>
                <c:pt idx="0">
                  <c:v>Placeholder 2</c:v>
                </c:pt>
              </c:strCache>
            </c:strRef>
          </c:tx>
          <c:spPr>
            <a:solidFill>
              <a:schemeClr val="accent5"/>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Tabelle1!$C$2:$C$8</c:f>
              <c:numCache>
                <c:formatCode>General</c:formatCode>
                <c:ptCount val="7"/>
                <c:pt idx="6">
                  <c:v>44</c:v>
                </c:pt>
              </c:numCache>
            </c:numRef>
          </c:val>
          <c:extLst>
            <c:ext xmlns:c16="http://schemas.microsoft.com/office/drawing/2014/chart" uri="{C3380CC4-5D6E-409C-BE32-E72D297353CC}">
              <c16:uniqueId val="{0000000B-4238-40D8-93A1-6A0427E84863}"/>
            </c:ext>
          </c:extLst>
        </c:ser>
        <c:dLbls>
          <c:showLegendKey val="0"/>
          <c:showVal val="0"/>
          <c:showCatName val="0"/>
          <c:showSerName val="0"/>
          <c:showPercent val="0"/>
          <c:showBubbleSize val="0"/>
        </c:dLbls>
        <c:gapWidth val="42"/>
        <c:axId val="937315744"/>
        <c:axId val="937316136"/>
      </c:barChart>
      <c:catAx>
        <c:axId val="937315744"/>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6136"/>
        <c:crosses val="autoZero"/>
        <c:auto val="1"/>
        <c:lblAlgn val="ctr"/>
        <c:lblOffset val="100"/>
        <c:noMultiLvlLbl val="0"/>
      </c:catAx>
      <c:valAx>
        <c:axId val="937316136"/>
        <c:scaling>
          <c:orientation val="minMax"/>
        </c:scaling>
        <c:delete val="1"/>
        <c:axPos val="l"/>
        <c:numFmt formatCode="General" sourceLinked="1"/>
        <c:majorTickMark val="out"/>
        <c:minorTickMark val="none"/>
        <c:tickLblPos val="none"/>
        <c:crossAx val="937315744"/>
        <c:crosses val="autoZero"/>
        <c:crossBetween val="between"/>
      </c:valAx>
    </c:plotArea>
    <c:legend>
      <c:legendPos val="t"/>
      <c:layout>
        <c:manualLayout>
          <c:xMode val="edge"/>
          <c:yMode val="edge"/>
          <c:x val="2.8894845715581752E-2"/>
          <c:y val="4.5032586572488313E-2"/>
          <c:w val="0.92426451235597284"/>
          <c:h val="0.14028950870748241"/>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25E-2"/>
          <c:y val="6.5235197753334889E-2"/>
          <c:w val="0.93171482311354004"/>
          <c:h val="0.75105726112044868"/>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spPr>
              <a:solidFill>
                <a:schemeClr val="accent1"/>
              </a:solidFill>
            </c:spPr>
            <c:extLst>
              <c:ext xmlns:c16="http://schemas.microsoft.com/office/drawing/2014/chart" uri="{C3380CC4-5D6E-409C-BE32-E72D297353CC}">
                <c16:uniqueId val="{00000001-E216-4770-B2CD-5A6F9A5A0D76}"/>
              </c:ext>
            </c:extLst>
          </c:dPt>
          <c:dLbls>
            <c:dLbl>
              <c:idx val="6"/>
              <c:spPr/>
              <c:txPr>
                <a:bodyPr/>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E216-4770-B2CD-5A6F9A5A0D76}"/>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50</c:v>
                </c:pt>
                <c:pt idx="1">
                  <c:v>25</c:v>
                </c:pt>
                <c:pt idx="2">
                  <c:v>35</c:v>
                </c:pt>
                <c:pt idx="3">
                  <c:v>45</c:v>
                </c:pt>
              </c:numCache>
            </c:numRef>
          </c:val>
          <c:extLst>
            <c:ext xmlns:c16="http://schemas.microsoft.com/office/drawing/2014/chart" uri="{C3380CC4-5D6E-409C-BE32-E72D297353CC}">
              <c16:uniqueId val="{00000002-E216-4770-B2CD-5A6F9A5A0D76}"/>
            </c:ext>
          </c:extLst>
        </c:ser>
        <c:dLbls>
          <c:showLegendKey val="0"/>
          <c:showVal val="0"/>
          <c:showCatName val="0"/>
          <c:showSerName val="0"/>
          <c:showPercent val="0"/>
          <c:showBubbleSize val="0"/>
        </c:dLbls>
        <c:gapWidth val="150"/>
        <c:axId val="937307904"/>
        <c:axId val="937316528"/>
      </c:barChart>
      <c:catAx>
        <c:axId val="937307904"/>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6528"/>
        <c:crosses val="autoZero"/>
        <c:auto val="1"/>
        <c:lblAlgn val="ctr"/>
        <c:lblOffset val="100"/>
        <c:noMultiLvlLbl val="0"/>
      </c:catAx>
      <c:valAx>
        <c:axId val="937316528"/>
        <c:scaling>
          <c:orientation val="minMax"/>
        </c:scaling>
        <c:delete val="1"/>
        <c:axPos val="l"/>
        <c:numFmt formatCode="General" sourceLinked="1"/>
        <c:majorTickMark val="out"/>
        <c:minorTickMark val="none"/>
        <c:tickLblPos val="none"/>
        <c:crossAx val="937307904"/>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39950878133948"/>
          <c:y val="5.6317327262798832E-2"/>
          <c:w val="0.73796115135148643"/>
          <c:h val="0.89865008616471365"/>
        </c:manualLayout>
      </c:layout>
      <c:barChart>
        <c:barDir val="bar"/>
        <c:grouping val="cluster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Tabelle1!$B$2:$B$7</c:f>
              <c:numCache>
                <c:formatCode>General</c:formatCode>
                <c:ptCount val="6"/>
                <c:pt idx="0">
                  <c:v>91</c:v>
                </c:pt>
                <c:pt idx="1">
                  <c:v>86</c:v>
                </c:pt>
                <c:pt idx="2">
                  <c:v>81</c:v>
                </c:pt>
                <c:pt idx="3">
                  <c:v>73</c:v>
                </c:pt>
                <c:pt idx="4">
                  <c:v>65</c:v>
                </c:pt>
                <c:pt idx="5">
                  <c:v>43</c:v>
                </c:pt>
              </c:numCache>
            </c:numRef>
          </c:val>
          <c:extLst>
            <c:ext xmlns:c16="http://schemas.microsoft.com/office/drawing/2014/chart" uri="{C3380CC4-5D6E-409C-BE32-E72D297353CC}">
              <c16:uniqueId val="{00000000-83DB-43EB-8755-27C534F546A6}"/>
            </c:ext>
          </c:extLst>
        </c:ser>
        <c:dLbls>
          <c:showLegendKey val="0"/>
          <c:showVal val="0"/>
          <c:showCatName val="0"/>
          <c:showSerName val="0"/>
          <c:showPercent val="0"/>
          <c:showBubbleSize val="0"/>
        </c:dLbls>
        <c:gapWidth val="131"/>
        <c:axId val="937310256"/>
        <c:axId val="937314176"/>
      </c:barChart>
      <c:catAx>
        <c:axId val="937310256"/>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4176"/>
        <c:crosses val="autoZero"/>
        <c:auto val="1"/>
        <c:lblAlgn val="ctr"/>
        <c:lblOffset val="100"/>
        <c:noMultiLvlLbl val="0"/>
      </c:catAx>
      <c:valAx>
        <c:axId val="937314176"/>
        <c:scaling>
          <c:orientation val="minMax"/>
        </c:scaling>
        <c:delete val="1"/>
        <c:axPos val="b"/>
        <c:numFmt formatCode="General" sourceLinked="1"/>
        <c:majorTickMark val="out"/>
        <c:minorTickMark val="none"/>
        <c:tickLblPos val="none"/>
        <c:crossAx val="937310256"/>
        <c:crosses val="autoZero"/>
        <c:crossBetween val="between"/>
      </c:valAx>
      <c:spPr>
        <a:noFill/>
        <a:ln w="25400">
          <a:noFill/>
        </a:ln>
      </c:spPr>
    </c:plotArea>
    <c:plotVisOnly val="1"/>
    <c:dispBlanksAs val="gap"/>
    <c:showDLblsOverMax val="0"/>
  </c:chart>
  <c:txPr>
    <a:bodyPr/>
    <a:lstStyle/>
    <a:p>
      <a:pPr>
        <a:defRPr sz="1800"/>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05442540547"/>
          <c:y val="0.17640422478943707"/>
          <c:w val="0.79580731060309684"/>
          <c:h val="0.78606861973349262"/>
        </c:manualLayout>
      </c:layout>
      <c:barChart>
        <c:barDir val="bar"/>
        <c:grouping val="cluster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A</c:v>
                </c:pt>
                <c:pt idx="1">
                  <c:v>B</c:v>
                </c:pt>
                <c:pt idx="2">
                  <c:v>C</c:v>
                </c:pt>
                <c:pt idx="3">
                  <c:v>D</c:v>
                </c:pt>
              </c:strCache>
            </c:strRef>
          </c:cat>
          <c:val>
            <c:numRef>
              <c:f>Tabelle1!$B$2:$B$5</c:f>
              <c:numCache>
                <c:formatCode>General</c:formatCode>
                <c:ptCount val="4"/>
                <c:pt idx="0">
                  <c:v>91</c:v>
                </c:pt>
                <c:pt idx="1">
                  <c:v>86</c:v>
                </c:pt>
                <c:pt idx="2">
                  <c:v>81</c:v>
                </c:pt>
                <c:pt idx="3">
                  <c:v>73</c:v>
                </c:pt>
              </c:numCache>
            </c:numRef>
          </c:val>
          <c:extLst>
            <c:ext xmlns:c16="http://schemas.microsoft.com/office/drawing/2014/chart" uri="{C3380CC4-5D6E-409C-BE32-E72D297353CC}">
              <c16:uniqueId val="{00000000-8C63-42F8-A781-4E01E58CA90E}"/>
            </c:ext>
          </c:extLst>
        </c:ser>
        <c:ser>
          <c:idx val="1"/>
          <c:order val="1"/>
          <c:tx>
            <c:strRef>
              <c:f>Tabelle1!$C$1</c:f>
              <c:strCache>
                <c:ptCount val="1"/>
                <c:pt idx="0">
                  <c:v>Placeholder 2</c:v>
                </c:pt>
              </c:strCache>
            </c:strRef>
          </c:tx>
          <c:spPr>
            <a:solidFill>
              <a:schemeClr val="accent1"/>
            </a:solidFill>
          </c:spPr>
          <c:invertIfNegative val="0"/>
          <c:dLbls>
            <c:dLbl>
              <c:idx val="0"/>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C63-42F8-A781-4E01E58CA90E}"/>
                </c:ext>
              </c:extLst>
            </c:dLbl>
            <c:dLbl>
              <c:idx val="1"/>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C63-42F8-A781-4E01E58CA90E}"/>
                </c:ext>
              </c:extLst>
            </c:dLbl>
            <c:dLbl>
              <c:idx val="2"/>
              <c:layout>
                <c:manualLayout>
                  <c:x val="0"/>
                  <c:y val="-7.505431095414858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C63-42F8-A781-4E01E58CA90E}"/>
                </c:ext>
              </c:extLst>
            </c:dLbl>
            <c:dLbl>
              <c:idx val="3"/>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C63-42F8-A781-4E01E58CA90E}"/>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A</c:v>
                </c:pt>
                <c:pt idx="1">
                  <c:v>B</c:v>
                </c:pt>
                <c:pt idx="2">
                  <c:v>C</c:v>
                </c:pt>
                <c:pt idx="3">
                  <c:v>D</c:v>
                </c:pt>
              </c:strCache>
            </c:strRef>
          </c:cat>
          <c:val>
            <c:numRef>
              <c:f>Tabelle1!$C$2:$C$5</c:f>
              <c:numCache>
                <c:formatCode>General</c:formatCode>
                <c:ptCount val="4"/>
                <c:pt idx="0">
                  <c:v>31</c:v>
                </c:pt>
                <c:pt idx="1">
                  <c:v>23</c:v>
                </c:pt>
                <c:pt idx="2">
                  <c:v>24</c:v>
                </c:pt>
                <c:pt idx="3">
                  <c:v>25</c:v>
                </c:pt>
              </c:numCache>
            </c:numRef>
          </c:val>
          <c:extLst>
            <c:ext xmlns:c16="http://schemas.microsoft.com/office/drawing/2014/chart" uri="{C3380CC4-5D6E-409C-BE32-E72D297353CC}">
              <c16:uniqueId val="{00000005-8C63-42F8-A781-4E01E58CA90E}"/>
            </c:ext>
          </c:extLst>
        </c:ser>
        <c:dLbls>
          <c:showLegendKey val="0"/>
          <c:showVal val="0"/>
          <c:showCatName val="0"/>
          <c:showSerName val="0"/>
          <c:showPercent val="0"/>
          <c:showBubbleSize val="0"/>
        </c:dLbls>
        <c:gapWidth val="42"/>
        <c:axId val="937306336"/>
        <c:axId val="937314960"/>
      </c:barChart>
      <c:catAx>
        <c:axId val="937306336"/>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4960"/>
        <c:crosses val="autoZero"/>
        <c:auto val="1"/>
        <c:lblAlgn val="ctr"/>
        <c:lblOffset val="100"/>
        <c:noMultiLvlLbl val="0"/>
      </c:catAx>
      <c:valAx>
        <c:axId val="937314960"/>
        <c:scaling>
          <c:orientation val="minMax"/>
        </c:scaling>
        <c:delete val="1"/>
        <c:axPos val="b"/>
        <c:numFmt formatCode="General" sourceLinked="1"/>
        <c:majorTickMark val="out"/>
        <c:minorTickMark val="none"/>
        <c:tickLblPos val="none"/>
        <c:crossAx val="937306336"/>
        <c:crosses val="autoZero"/>
        <c:crossBetween val="between"/>
      </c:valAx>
      <c:spPr>
        <a:noFill/>
        <a:ln w="25400">
          <a:noFill/>
        </a:ln>
      </c:spPr>
    </c:plotArea>
    <c:legend>
      <c:legendPos val="t"/>
      <c:layout>
        <c:manualLayout>
          <c:xMode val="edge"/>
          <c:yMode val="edge"/>
          <c:x val="1.436579347668822E-3"/>
          <c:y val="7.5054310954148582E-3"/>
          <c:w val="0.99600911147169435"/>
          <c:h val="0.13572006042167523"/>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670540525693107"/>
          <c:y val="0.24079609575748545"/>
          <c:w val="0.82329459474307165"/>
          <c:h val="0.70666588657462548"/>
        </c:manualLayout>
      </c:layout>
      <c:barChart>
        <c:barDir val="bar"/>
        <c:grouping val="stack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a:lstStyle/>
              <a:p>
                <a:pPr>
                  <a:defRPr sz="1000" b="0">
                    <a:solidFill>
                      <a:srgbClr val="FFFFFF"/>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Tabelle1!$B$2:$B$7</c:f>
              <c:numCache>
                <c:formatCode>General</c:formatCode>
                <c:ptCount val="6"/>
                <c:pt idx="0">
                  <c:v>91</c:v>
                </c:pt>
                <c:pt idx="1">
                  <c:v>86</c:v>
                </c:pt>
                <c:pt idx="2">
                  <c:v>81</c:v>
                </c:pt>
                <c:pt idx="3">
                  <c:v>73</c:v>
                </c:pt>
                <c:pt idx="4">
                  <c:v>65</c:v>
                </c:pt>
                <c:pt idx="5">
                  <c:v>43</c:v>
                </c:pt>
              </c:numCache>
            </c:numRef>
          </c:val>
          <c:extLst>
            <c:ext xmlns:c16="http://schemas.microsoft.com/office/drawing/2014/chart" uri="{C3380CC4-5D6E-409C-BE32-E72D297353CC}">
              <c16:uniqueId val="{00000000-A2B9-416D-BADF-EBE8525D5B78}"/>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a:lstStyle/>
              <a:p>
                <a:pPr>
                  <a:defRPr sz="1000" b="0">
                    <a:solidFill>
                      <a:srgbClr val="FFFFFF"/>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Tabelle1!$C$2:$C$7</c:f>
              <c:numCache>
                <c:formatCode>General</c:formatCode>
                <c:ptCount val="6"/>
                <c:pt idx="0">
                  <c:v>31</c:v>
                </c:pt>
                <c:pt idx="1">
                  <c:v>23</c:v>
                </c:pt>
                <c:pt idx="2">
                  <c:v>24</c:v>
                </c:pt>
                <c:pt idx="3">
                  <c:v>25</c:v>
                </c:pt>
                <c:pt idx="4">
                  <c:v>28</c:v>
                </c:pt>
                <c:pt idx="5">
                  <c:v>33</c:v>
                </c:pt>
              </c:numCache>
            </c:numRef>
          </c:val>
          <c:extLst>
            <c:ext xmlns:c16="http://schemas.microsoft.com/office/drawing/2014/chart" uri="{C3380CC4-5D6E-409C-BE32-E72D297353CC}">
              <c16:uniqueId val="{00000001-A2B9-416D-BADF-EBE8525D5B78}"/>
            </c:ext>
          </c:extLst>
        </c:ser>
        <c:ser>
          <c:idx val="2"/>
          <c:order val="2"/>
          <c:tx>
            <c:strRef>
              <c:f>Tabelle1!$D$1</c:f>
              <c:strCache>
                <c:ptCount val="1"/>
                <c:pt idx="0">
                  <c:v>Placeholder 3</c:v>
                </c:pt>
              </c:strCache>
            </c:strRef>
          </c:tx>
          <c:spPr>
            <a:solidFill>
              <a:schemeClr val="accent5"/>
            </a:solidFill>
          </c:spPr>
          <c:invertIfNegative val="0"/>
          <c:dLbls>
            <c:spPr>
              <a:noFill/>
            </c:spPr>
            <c:txPr>
              <a:bodyPr/>
              <a:lstStyle/>
              <a:p>
                <a:pPr>
                  <a:defRPr sz="1000" b="0">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Tabelle1!$D$2:$D$7</c:f>
              <c:numCache>
                <c:formatCode>General</c:formatCode>
                <c:ptCount val="6"/>
                <c:pt idx="0">
                  <c:v>11</c:v>
                </c:pt>
                <c:pt idx="1">
                  <c:v>23</c:v>
                </c:pt>
                <c:pt idx="2">
                  <c:v>14</c:v>
                </c:pt>
                <c:pt idx="3">
                  <c:v>9</c:v>
                </c:pt>
                <c:pt idx="4">
                  <c:v>13</c:v>
                </c:pt>
                <c:pt idx="5">
                  <c:v>15</c:v>
                </c:pt>
              </c:numCache>
            </c:numRef>
          </c:val>
          <c:extLst>
            <c:ext xmlns:c16="http://schemas.microsoft.com/office/drawing/2014/chart" uri="{C3380CC4-5D6E-409C-BE32-E72D297353CC}">
              <c16:uniqueId val="{00000002-A2B9-416D-BADF-EBE8525D5B78}"/>
            </c:ext>
          </c:extLst>
        </c:ser>
        <c:dLbls>
          <c:showLegendKey val="0"/>
          <c:showVal val="0"/>
          <c:showCatName val="0"/>
          <c:showSerName val="0"/>
          <c:showPercent val="0"/>
          <c:showBubbleSize val="0"/>
        </c:dLbls>
        <c:gapWidth val="33"/>
        <c:overlap val="100"/>
        <c:axId val="937315352"/>
        <c:axId val="937312216"/>
      </c:barChart>
      <c:catAx>
        <c:axId val="937315352"/>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rgbClr val="080808"/>
                </a:solidFill>
              </a:defRPr>
            </a:pPr>
            <a:endParaRPr lang="de-DE"/>
          </a:p>
        </c:txPr>
        <c:crossAx val="937312216"/>
        <c:crosses val="autoZero"/>
        <c:auto val="1"/>
        <c:lblAlgn val="ctr"/>
        <c:lblOffset val="100"/>
        <c:noMultiLvlLbl val="0"/>
      </c:catAx>
      <c:valAx>
        <c:axId val="937312216"/>
        <c:scaling>
          <c:orientation val="minMax"/>
        </c:scaling>
        <c:delete val="1"/>
        <c:axPos val="b"/>
        <c:numFmt formatCode="General" sourceLinked="1"/>
        <c:majorTickMark val="out"/>
        <c:minorTickMark val="none"/>
        <c:tickLblPos val="none"/>
        <c:crossAx val="937315352"/>
        <c:crosses val="autoZero"/>
        <c:crossBetween val="between"/>
      </c:valAx>
    </c:plotArea>
    <c:legend>
      <c:legendPos val="t"/>
      <c:layout>
        <c:manualLayout>
          <c:xMode val="edge"/>
          <c:yMode val="edge"/>
          <c:x val="8.9585171466571752E-3"/>
          <c:y val="7.5054310954148582E-3"/>
          <c:w val="0.99104134724393322"/>
          <c:h val="0.18075264699416349"/>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8728997650847405E-2"/>
          <c:y val="7.5371501382503524E-3"/>
          <c:w val="0.92048796863344651"/>
          <c:h val="0.78961262015671341"/>
        </c:manualLayout>
      </c:layout>
      <c:barChart>
        <c:barDir val="col"/>
        <c:grouping val="stacked"/>
        <c:varyColors val="0"/>
        <c:ser>
          <c:idx val="0"/>
          <c:order val="0"/>
          <c:tx>
            <c:strRef>
              <c:f>Tabelle1!$B$1</c:f>
              <c:strCache>
                <c:ptCount val="1"/>
                <c:pt idx="0">
                  <c:v>Invisible</c:v>
                </c:pt>
              </c:strCache>
            </c:strRef>
          </c:tx>
          <c:spPr>
            <a:noFill/>
          </c:spPr>
          <c:invertIfNegative val="0"/>
          <c:cat>
            <c:strRef>
              <c:f>Tabelle1!$A$2:$A$5</c:f>
              <c:strCache>
                <c:ptCount val="4"/>
                <c:pt idx="0">
                  <c:v>Term A</c:v>
                </c:pt>
                <c:pt idx="1">
                  <c:v>Term B</c:v>
                </c:pt>
                <c:pt idx="2">
                  <c:v>Term C</c:v>
                </c:pt>
                <c:pt idx="3">
                  <c:v>Total</c:v>
                </c:pt>
              </c:strCache>
            </c:strRef>
          </c:cat>
          <c:val>
            <c:numRef>
              <c:f>Tabelle1!$B$2:$B$5</c:f>
              <c:numCache>
                <c:formatCode>General</c:formatCode>
                <c:ptCount val="4"/>
                <c:pt idx="1">
                  <c:v>1000</c:v>
                </c:pt>
                <c:pt idx="2">
                  <c:v>1800</c:v>
                </c:pt>
              </c:numCache>
            </c:numRef>
          </c:val>
          <c:extLst>
            <c:ext xmlns:c16="http://schemas.microsoft.com/office/drawing/2014/chart" uri="{C3380CC4-5D6E-409C-BE32-E72D297353CC}">
              <c16:uniqueId val="{00000000-5714-45D4-988E-5100DAFBBD4D}"/>
            </c:ext>
          </c:extLst>
        </c:ser>
        <c:ser>
          <c:idx val="1"/>
          <c:order val="1"/>
          <c:tx>
            <c:strRef>
              <c:f>Tabelle1!$C$1</c:f>
              <c:strCache>
                <c:ptCount val="1"/>
                <c:pt idx="0">
                  <c:v>Initial / Final</c:v>
                </c:pt>
              </c:strCache>
            </c:strRef>
          </c:tx>
          <c:spPr>
            <a:solidFill>
              <a:schemeClr val="accent1"/>
            </a:solidFill>
          </c:spPr>
          <c:invertIfNegative val="0"/>
          <c:dPt>
            <c:idx val="2"/>
            <c:invertIfNegative val="0"/>
            <c:bubble3D val="0"/>
            <c:extLst>
              <c:ext xmlns:c16="http://schemas.microsoft.com/office/drawing/2014/chart" uri="{C3380CC4-5D6E-409C-BE32-E72D297353CC}">
                <c16:uniqueId val="{00000001-5714-45D4-988E-5100DAFBBD4D}"/>
              </c:ext>
            </c:extLst>
          </c:dPt>
          <c:dPt>
            <c:idx val="3"/>
            <c:invertIfNegative val="0"/>
            <c:bubble3D val="0"/>
            <c:spPr>
              <a:solidFill>
                <a:schemeClr val="accent3"/>
              </a:solidFill>
            </c:spPr>
            <c:extLst>
              <c:ext xmlns:c16="http://schemas.microsoft.com/office/drawing/2014/chart" uri="{C3380CC4-5D6E-409C-BE32-E72D297353CC}">
                <c16:uniqueId val="{00000003-5714-45D4-988E-5100DAFBBD4D}"/>
              </c:ext>
            </c:extLst>
          </c:dPt>
          <c:dLbls>
            <c:dLbl>
              <c:idx val="0"/>
              <c:layout>
                <c:manualLayout>
                  <c:x val="0"/>
                  <c:y val="-0.1858649354564792"/>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714-45D4-988E-5100DAFBBD4D}"/>
                </c:ext>
              </c:extLst>
            </c:dLbl>
            <c:dLbl>
              <c:idx val="1"/>
              <c:layout>
                <c:manualLayout>
                  <c:x val="0"/>
                  <c:y val="-0.162522915607064"/>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714-45D4-988E-5100DAFBBD4D}"/>
                </c:ext>
              </c:extLst>
            </c:dLbl>
            <c:dLbl>
              <c:idx val="2"/>
              <c:layout>
                <c:manualLayout>
                  <c:x val="0"/>
                  <c:y val="-0.1041669757689547"/>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714-45D4-988E-5100DAFBBD4D}"/>
                </c:ext>
              </c:extLst>
            </c:dLbl>
            <c:dLbl>
              <c:idx val="3"/>
              <c:layout>
                <c:manualLayout>
                  <c:x val="3.1046145913508783E-3"/>
                  <c:y val="-0.32178527193385836"/>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714-45D4-988E-5100DAFBBD4D}"/>
                </c:ext>
              </c:extLst>
            </c:dLbl>
            <c:spPr>
              <a:noFill/>
              <a:ln>
                <a:noFill/>
              </a:ln>
              <a:effectLst/>
            </c:spPr>
            <c:txPr>
              <a:bodyPr rot="0" vert="horz"/>
              <a:lstStyle/>
              <a:p>
                <a:pPr>
                  <a:defRPr sz="1000" b="0">
                    <a:solidFill>
                      <a:schemeClr val="tx1"/>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Term A</c:v>
                </c:pt>
                <c:pt idx="1">
                  <c:v>Term B</c:v>
                </c:pt>
                <c:pt idx="2">
                  <c:v>Term C</c:v>
                </c:pt>
                <c:pt idx="3">
                  <c:v>Total</c:v>
                </c:pt>
              </c:strCache>
            </c:strRef>
          </c:cat>
          <c:val>
            <c:numRef>
              <c:f>Tabelle1!$C$2:$C$5</c:f>
              <c:numCache>
                <c:formatCode>General</c:formatCode>
                <c:ptCount val="4"/>
                <c:pt idx="0">
                  <c:v>1000</c:v>
                </c:pt>
                <c:pt idx="1">
                  <c:v>800</c:v>
                </c:pt>
                <c:pt idx="2">
                  <c:v>300</c:v>
                </c:pt>
                <c:pt idx="3">
                  <c:v>2100</c:v>
                </c:pt>
              </c:numCache>
            </c:numRef>
          </c:val>
          <c:extLst>
            <c:ext xmlns:c16="http://schemas.microsoft.com/office/drawing/2014/chart" uri="{C3380CC4-5D6E-409C-BE32-E72D297353CC}">
              <c16:uniqueId val="{00000006-5714-45D4-988E-5100DAFBBD4D}"/>
            </c:ext>
          </c:extLst>
        </c:ser>
        <c:dLbls>
          <c:showLegendKey val="0"/>
          <c:showVal val="0"/>
          <c:showCatName val="0"/>
          <c:showSerName val="0"/>
          <c:showPercent val="0"/>
          <c:showBubbleSize val="0"/>
        </c:dLbls>
        <c:gapWidth val="150"/>
        <c:overlap val="100"/>
        <c:axId val="937308296"/>
        <c:axId val="937305552"/>
      </c:barChart>
      <c:catAx>
        <c:axId val="937308296"/>
        <c:scaling>
          <c:orientation val="minMax"/>
        </c:scaling>
        <c:delete val="0"/>
        <c:axPos val="b"/>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05552"/>
        <c:crosses val="autoZero"/>
        <c:auto val="1"/>
        <c:lblAlgn val="ctr"/>
        <c:lblOffset val="100"/>
        <c:noMultiLvlLbl val="0"/>
      </c:catAx>
      <c:valAx>
        <c:axId val="937305552"/>
        <c:scaling>
          <c:orientation val="minMax"/>
        </c:scaling>
        <c:delete val="1"/>
        <c:axPos val="l"/>
        <c:numFmt formatCode="General" sourceLinked="1"/>
        <c:majorTickMark val="out"/>
        <c:minorTickMark val="none"/>
        <c:tickLblPos val="none"/>
        <c:crossAx val="937308296"/>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32E-2"/>
          <c:y val="6.5235197753334889E-2"/>
          <c:w val="0.93171482311353038"/>
          <c:h val="0.69621388595512823"/>
        </c:manualLayout>
      </c:layout>
      <c:barChart>
        <c:barDir val="col"/>
        <c:grouping val="cluster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400" b="1">
                    <a:solidFill>
                      <a:schemeClr val="accent2"/>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A498-4708-940F-C7EFB1E42B8B}"/>
            </c:ext>
          </c:extLst>
        </c:ser>
        <c:ser>
          <c:idx val="1"/>
          <c:order val="1"/>
          <c:tx>
            <c:strRef>
              <c:f>Tabelle1!$C$1</c:f>
              <c:strCache>
                <c:ptCount val="1"/>
                <c:pt idx="0">
                  <c:v>Placeholder 2</c:v>
                </c:pt>
              </c:strCache>
            </c:strRef>
          </c:tx>
          <c:spPr>
            <a:solidFill>
              <a:schemeClr val="accent1"/>
            </a:solidFill>
          </c:spPr>
          <c:invertIfNegative val="0"/>
          <c:dLbls>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A498-4708-940F-C7EFB1E42B8B}"/>
            </c:ext>
          </c:extLst>
        </c:ser>
        <c:dLbls>
          <c:showLegendKey val="0"/>
          <c:showVal val="0"/>
          <c:showCatName val="0"/>
          <c:showSerName val="0"/>
          <c:showPercent val="0"/>
          <c:showBubbleSize val="0"/>
        </c:dLbls>
        <c:gapWidth val="150"/>
        <c:axId val="842610648"/>
        <c:axId val="842610256"/>
      </c:barChart>
      <c:catAx>
        <c:axId val="84261064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0256"/>
        <c:crosses val="autoZero"/>
        <c:auto val="1"/>
        <c:lblAlgn val="ctr"/>
        <c:lblOffset val="100"/>
        <c:noMultiLvlLbl val="0"/>
      </c:catAx>
      <c:valAx>
        <c:axId val="842610256"/>
        <c:scaling>
          <c:orientation val="minMax"/>
        </c:scaling>
        <c:delete val="1"/>
        <c:axPos val="l"/>
        <c:numFmt formatCode="General" sourceLinked="1"/>
        <c:majorTickMark val="out"/>
        <c:minorTickMark val="none"/>
        <c:tickLblPos val="nextTo"/>
        <c:crossAx val="842610648"/>
        <c:crosses val="autoZero"/>
        <c:crossBetween val="between"/>
      </c:valAx>
    </c:plotArea>
    <c:legend>
      <c:legendPos val="t"/>
      <c:layout>
        <c:manualLayout>
          <c:xMode val="edge"/>
          <c:yMode val="edge"/>
          <c:x val="2.8894845715581742E-2"/>
          <c:y val="4.5032586572488278E-2"/>
          <c:w val="0.39276410424697333"/>
          <c:h val="0.14028950870748202"/>
        </c:manualLayout>
      </c:layout>
      <c:overlay val="0"/>
      <c:txPr>
        <a:bodyPr/>
        <a:lstStyle/>
        <a:p>
          <a:pPr>
            <a:defRPr sz="1200">
              <a:solidFill>
                <a:srgbClr val="080808"/>
              </a:solidFill>
              <a:latin typeface="Calibri Light" panose="020F0302020204030204" pitchFamily="34" charset="0"/>
            </a:defRPr>
          </a:pPr>
          <a:endParaRPr lang="de-DE"/>
        </a:p>
      </c:txPr>
    </c:legend>
    <c:plotVisOnly val="1"/>
    <c:dispBlanksAs val="gap"/>
    <c:showDLblsOverMax val="0"/>
  </c:chart>
  <c:spPr>
    <a:noFill/>
  </c:spPr>
  <c:txPr>
    <a:bodyPr/>
    <a:lstStyle/>
    <a:p>
      <a:pPr>
        <a:defRPr sz="1800"/>
      </a:pPr>
      <a:endParaRPr lang="de-D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06/04/2021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06/04/2021</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057011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xml"/><Relationship Id="rId9"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6.xml"/><Relationship Id="rId7" Type="http://schemas.openxmlformats.org/officeDocument/2006/relationships/image" Target="../media/image7.png"/><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8.xml"/><Relationship Id="rId7" Type="http://schemas.openxmlformats.org/officeDocument/2006/relationships/image" Target="../media/image7.png"/><Relationship Id="rId2" Type="http://schemas.openxmlformats.org/officeDocument/2006/relationships/tags" Target="../tags/tag87.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10.png"/><Relationship Id="rId17" Type="http://schemas.openxmlformats.org/officeDocument/2006/relationships/hyperlink" Target="https://www.facebook.com/capgeminiinvent/" TargetMode="External"/><Relationship Id="rId2" Type="http://schemas.openxmlformats.org/officeDocument/2006/relationships/tags" Target="../tags/tag89.xml"/><Relationship Id="rId16" Type="http://schemas.openxmlformats.org/officeDocument/2006/relationships/image" Target="../media/image12.png"/><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hyperlink" Target="http://www.slideshare.net/capgemini" TargetMode="External"/><Relationship Id="rId5" Type="http://schemas.openxmlformats.org/officeDocument/2006/relationships/image" Target="../media/image8.png"/><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hyperlink" Target="https://www.capgemini.com/service/invent/" TargetMode="External"/><Relationship Id="rId4" Type="http://schemas.openxmlformats.org/officeDocument/2006/relationships/image" Target="../media/image7.png"/><Relationship Id="rId9" Type="http://schemas.openxmlformats.org/officeDocument/2006/relationships/hyperlink" Target="http://www.linkedin.com/company/capgemini-invent" TargetMode="External"/><Relationship Id="rId1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10.png"/><Relationship Id="rId17" Type="http://schemas.openxmlformats.org/officeDocument/2006/relationships/hyperlink" Target="https://www.facebook.com/capgeminiinvent/" TargetMode="External"/><Relationship Id="rId2" Type="http://schemas.openxmlformats.org/officeDocument/2006/relationships/tags" Target="../tags/tag90.xml"/><Relationship Id="rId16" Type="http://schemas.openxmlformats.org/officeDocument/2006/relationships/image" Target="../media/image12.png"/><Relationship Id="rId1" Type="http://schemas.openxmlformats.org/officeDocument/2006/relationships/vmlDrawing" Target="../drawings/vmlDrawing31.vml"/><Relationship Id="rId6" Type="http://schemas.openxmlformats.org/officeDocument/2006/relationships/oleObject" Target="../embeddings/oleObject31.bin"/><Relationship Id="rId11" Type="http://schemas.openxmlformats.org/officeDocument/2006/relationships/hyperlink" Target="http://www.slideshare.net/capgemini" TargetMode="External"/><Relationship Id="rId5" Type="http://schemas.openxmlformats.org/officeDocument/2006/relationships/image" Target="../media/image8.png"/><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hyperlink" Target="https://www.capgemini.com/service/invent/" TargetMode="External"/><Relationship Id="rId4" Type="http://schemas.openxmlformats.org/officeDocument/2006/relationships/image" Target="../media/image7.png"/><Relationship Id="rId9" Type="http://schemas.openxmlformats.org/officeDocument/2006/relationships/hyperlink" Target="http://www.linkedin.com/company/capgemini-invent" TargetMode="External"/><Relationship Id="rId1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png"/><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pic>
        <p:nvPicPr>
          <p:cNvPr id="23" name="Picture 22">
            <a:extLst>
              <a:ext uri="{FF2B5EF4-FFF2-40B4-BE49-F238E27FC236}">
                <a16:creationId xmlns:a16="http://schemas.microsoft.com/office/drawing/2014/main" id="{21D7AFEB-02A8-44D5-9B78-CFAB541C698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40216" y="341344"/>
            <a:ext cx="3783763" cy="843891"/>
          </a:xfrm>
          <a:prstGeom prst="rect">
            <a:avLst/>
          </a:prstGeom>
        </p:spPr>
      </p:pic>
      <p:graphicFrame>
        <p:nvGraphicFramePr>
          <p:cNvPr id="4" name="Object 3" hidden="1">
            <a:extLst>
              <a:ext uri="{FF2B5EF4-FFF2-40B4-BE49-F238E27FC236}">
                <a16:creationId xmlns:a16="http://schemas.microsoft.com/office/drawing/2014/main" id="{664050B3-4C6B-4B8B-AB7F-004801BF3427}"/>
              </a:ext>
            </a:extLst>
          </p:cNvPr>
          <p:cNvGraphicFramePr>
            <a:graphicFrameLocks noChangeAspect="1"/>
          </p:cNvGraphicFramePr>
          <p:nvPr userDrawn="1">
            <p:custDataLst>
              <p:tags r:id="rId2"/>
            </p:custDataLst>
            <p:extLst>
              <p:ext uri="{D42A27DB-BD31-4B8C-83A1-F6EECF244321}">
                <p14:modId xmlns:p14="http://schemas.microsoft.com/office/powerpoint/2010/main" val="2390193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731"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5DCB80F-3242-44E5-9991-350FE7364BEF}"/>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sp>
        <p:nvSpPr>
          <p:cNvPr id="22" name="Subtitle 2"/>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bg1"/>
                </a:solidFill>
              </a:defRPr>
            </a:lvl1pPr>
          </a:lstStyle>
          <a:p>
            <a:pPr marR="0" lvl="0" fontAlgn="auto">
              <a:spcAft>
                <a:spcPts val="0"/>
              </a:spcAft>
              <a:buClrTx/>
              <a:buSzTx/>
              <a:tabLst/>
            </a:pPr>
            <a:r>
              <a:rPr lang="en-US" dirty="0"/>
              <a:t>Click to insert location and date</a:t>
            </a:r>
          </a:p>
        </p:txBody>
      </p:sp>
      <p:sp>
        <p:nvSpPr>
          <p:cNvPr id="6" name="Text Placeholder 5">
            <a:extLst>
              <a:ext uri="{FF2B5EF4-FFF2-40B4-BE49-F238E27FC236}">
                <a16:creationId xmlns:a16="http://schemas.microsoft.com/office/drawing/2014/main" id="{450A95E3-5780-42DC-9996-E26F09FF5EBD}"/>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bg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5" name="Title 4">
            <a:extLst>
              <a:ext uri="{FF2B5EF4-FFF2-40B4-BE49-F238E27FC236}">
                <a16:creationId xmlns:a16="http://schemas.microsoft.com/office/drawing/2014/main" id="{26E8D06D-29A8-47AF-A4B7-3EF420F61462}"/>
              </a:ext>
            </a:extLst>
          </p:cNvPr>
          <p:cNvSpPr>
            <a:spLocks noGrp="1"/>
          </p:cNvSpPr>
          <p:nvPr>
            <p:ph type="title"/>
          </p:nvPr>
        </p:nvSpPr>
        <p:spPr>
          <a:xfrm>
            <a:off x="1080000" y="3979863"/>
            <a:ext cx="6234859" cy="1295400"/>
          </a:xfrm>
        </p:spPr>
        <p:txBody>
          <a:bodyPr vert="horz" lIns="0" tIns="0" rIns="0" bIns="0" rtlCol="0" anchor="b" anchorCtr="0">
            <a:noAutofit/>
          </a:bodyPr>
          <a:lstStyle>
            <a:lvl1pPr>
              <a:defRPr lang="de-DE" sz="3000" cap="all" spc="800">
                <a:solidFill>
                  <a:schemeClr val="bg1"/>
                </a:solidFill>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37" name="TextBox 36"/>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3470952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grey">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7B79C550-E4F7-4CA2-9B52-941D1E8F1B1A}"/>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3460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887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535CC730-2D2A-4526-8A02-2947562E59F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8" name="Date Placeholder 7">
            <a:extLst>
              <a:ext uri="{FF2B5EF4-FFF2-40B4-BE49-F238E27FC236}">
                <a16:creationId xmlns:a16="http://schemas.microsoft.com/office/drawing/2014/main" id="{AF7DB21C-BFF6-4851-8271-E2740744E6BB}"/>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0" name="Slide Number Placeholder 9">
            <a:extLst>
              <a:ext uri="{FF2B5EF4-FFF2-40B4-BE49-F238E27FC236}">
                <a16:creationId xmlns:a16="http://schemas.microsoft.com/office/drawing/2014/main" id="{E37023CB-F28C-4860-B19F-982EB99CBD4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3" name="TextBox 12">
            <a:extLst>
              <a:ext uri="{FF2B5EF4-FFF2-40B4-BE49-F238E27FC236}">
                <a16:creationId xmlns:a16="http://schemas.microsoft.com/office/drawing/2014/main" id="{318298BE-B738-4A97-8B23-8B320335311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7674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white">
    <p:bg>
      <p:bgPr>
        <a:solidFill>
          <a:schemeClr val="bg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D511BB7D-29B8-4E83-8E98-917C432777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7284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224"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091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Date Placeholder 34">
            <a:extLst>
              <a:ext uri="{FF2B5EF4-FFF2-40B4-BE49-F238E27FC236}">
                <a16:creationId xmlns:a16="http://schemas.microsoft.com/office/drawing/2014/main" id="{DF472641-70ED-450F-A245-40BADB46B6B8}"/>
              </a:ext>
            </a:extLst>
          </p:cNvPr>
          <p:cNvSpPr>
            <a:spLocks noGrp="1"/>
          </p:cNvSpPr>
          <p:nvPr>
            <p:ph type="dt" sz="half" idx="2"/>
          </p:nvPr>
        </p:nvSpPr>
        <p:spPr>
          <a:xfrm>
            <a:off x="9192344" y="6650661"/>
            <a:ext cx="2119242" cy="123111"/>
          </a:xfrm>
          <a:prstGeom prst="rect">
            <a:avLst/>
          </a:prstGeom>
        </p:spPr>
        <p:txBody>
          <a:bodyPr wrap="none" lIns="0" tIns="0" rIns="0" bIns="0" anchor="ctr" anchorCtr="0">
            <a:noAutofit/>
          </a:bodyPr>
          <a:lstStyle>
            <a:lvl1pPr algn="r">
              <a:defRPr lang="de-DE" sz="800" smtClean="0">
                <a:solidFill>
                  <a:schemeClr val="bg1">
                    <a:lumMod val="65000"/>
                  </a:schemeClr>
                </a:solidFill>
                <a:latin typeface="+mn-lt"/>
              </a:defRPr>
            </a:lvl1pPr>
          </a:lstStyle>
          <a:p>
            <a:pPr>
              <a:spcBef>
                <a:spcPts val="1000"/>
              </a:spcBef>
              <a:buFont typeface="Arial" panose="020B0604020202020204" pitchFamily="34" charset="0"/>
              <a:buNone/>
            </a:pPr>
            <a:r>
              <a:rPr lang="de-DE"/>
              <a:t>© Capgemini 2021. All rights reserved.</a:t>
            </a:r>
            <a:endParaRPr lang="en-US" dirty="0"/>
          </a:p>
        </p:txBody>
      </p:sp>
      <p:sp>
        <p:nvSpPr>
          <p:cNvPr id="18" name="Slide Number Placeholder 37">
            <a:extLst>
              <a:ext uri="{FF2B5EF4-FFF2-40B4-BE49-F238E27FC236}">
                <a16:creationId xmlns:a16="http://schemas.microsoft.com/office/drawing/2014/main" id="{C0F2EE7F-9983-4C22-BFD3-F0078691B841}"/>
              </a:ext>
            </a:extLst>
          </p:cNvPr>
          <p:cNvSpPr>
            <a:spLocks noGrp="1"/>
          </p:cNvSpPr>
          <p:nvPr>
            <p:ph type="sldNum" sz="quarter" idx="4"/>
          </p:nvPr>
        </p:nvSpPr>
        <p:spPr>
          <a:xfrm>
            <a:off x="11407951" y="6650661"/>
            <a:ext cx="232665" cy="123111"/>
          </a:xfrm>
          <a:prstGeom prst="rect">
            <a:avLst/>
          </a:prstGeom>
        </p:spPr>
        <p:txBody>
          <a:bodyPr wrap="square" lIns="0" tIns="0" rIns="0" bIns="0" anchor="ctr" anchorCtr="0">
            <a:spAutoFit/>
          </a:bodyPr>
          <a:lstStyle>
            <a:lvl1pPr algn="r">
              <a:defRPr lang="de-DE" sz="800" smtClean="0">
                <a:solidFill>
                  <a:schemeClr val="bg1">
                    <a:lumMod val="65000"/>
                  </a:schemeClr>
                </a:solidFill>
                <a:latin typeface="+mn-lt"/>
                <a:cs typeface="Arial" panose="020B0604020202020204" pitchFamily="34" charset="0"/>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1906504663"/>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144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125"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790767"/>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194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800" y="1126800"/>
            <a:ext cx="55458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382AF340-A032-40DA-82A1-CE365BC5F6F7}"/>
              </a:ext>
            </a:extLst>
          </p:cNvPr>
          <p:cNvSpPr>
            <a:spLocks noGrp="1"/>
          </p:cNvSpPr>
          <p:nvPr>
            <p:ph sz="quarter" idx="16" hasCustomPrompt="1"/>
          </p:nvPr>
        </p:nvSpPr>
        <p:spPr>
          <a:xfrm>
            <a:off x="6096000" y="0"/>
            <a:ext cx="6096000"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CBCBF462-D264-41E3-8E6E-12C93095B6F6}"/>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550800" y="1628775"/>
            <a:ext cx="5545137"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3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96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4" y="6907"/>
            <a:ext cx="3522138" cy="1116000"/>
          </a:xfrm>
        </p:spPr>
        <p:txBody>
          <a:body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800" y="1126800"/>
            <a:ext cx="3522139"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AC77C619-71BE-40FC-B5DC-3825A2271B15}"/>
              </a:ext>
            </a:extLst>
          </p:cNvPr>
          <p:cNvSpPr>
            <a:spLocks noGrp="1"/>
          </p:cNvSpPr>
          <p:nvPr>
            <p:ph sz="quarter" idx="16" hasCustomPrompt="1"/>
          </p:nvPr>
        </p:nvSpPr>
        <p:spPr>
          <a:xfrm>
            <a:off x="4073525" y="0"/>
            <a:ext cx="8118475"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de-DE" dirty="0"/>
          </a:p>
        </p:txBody>
      </p:sp>
      <p:sp>
        <p:nvSpPr>
          <p:cNvPr id="16" name="TextBox 15">
            <a:extLst>
              <a:ext uri="{FF2B5EF4-FFF2-40B4-BE49-F238E27FC236}">
                <a16:creationId xmlns:a16="http://schemas.microsoft.com/office/drawing/2014/main" id="{11A30F82-81C1-4E2B-94AA-331A0199BDD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8E2B1C54-0AD3-4FF3-816C-0A6E18F968D3}"/>
              </a:ext>
            </a:extLst>
          </p:cNvPr>
          <p:cNvSpPr>
            <a:spLocks noGrp="1"/>
          </p:cNvSpPr>
          <p:nvPr>
            <p:ph type="body" sz="quarter" idx="17"/>
          </p:nvPr>
        </p:nvSpPr>
        <p:spPr>
          <a:xfrm>
            <a:off x="550800" y="1628775"/>
            <a:ext cx="3522138"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15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98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6800"/>
            <a:ext cx="6984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7" name="Title 3">
            <a:extLst>
              <a:ext uri="{FF2B5EF4-FFF2-40B4-BE49-F238E27FC236}">
                <a16:creationId xmlns:a16="http://schemas.microsoft.com/office/drawing/2014/main" id="{FD9A56C5-A335-4717-943C-1B30D3A7BAE3}"/>
              </a:ext>
            </a:extLst>
          </p:cNvPr>
          <p:cNvSpPr>
            <a:spLocks noGrp="1"/>
          </p:cNvSpPr>
          <p:nvPr>
            <p:ph type="title"/>
          </p:nvPr>
        </p:nvSpPr>
        <p:spPr>
          <a:xfrm>
            <a:off x="4445407" y="6907"/>
            <a:ext cx="6984000" cy="1116000"/>
          </a:xfrm>
        </p:spPr>
        <p:txBody>
          <a:bodyPr rIns="72000"/>
          <a:lstStyle/>
          <a:p>
            <a:r>
              <a:rPr lang="en-US"/>
              <a:t>Click to edit Master title style</a:t>
            </a:r>
            <a:endParaRPr lang="de-DE" dirty="0"/>
          </a:p>
        </p:txBody>
      </p:sp>
      <p:sp>
        <p:nvSpPr>
          <p:cNvPr id="10" name="Content Placeholder 6">
            <a:extLst>
              <a:ext uri="{FF2B5EF4-FFF2-40B4-BE49-F238E27FC236}">
                <a16:creationId xmlns:a16="http://schemas.microsoft.com/office/drawing/2014/main" id="{1FB09CE1-4960-4180-A97F-09992813E132}"/>
              </a:ext>
            </a:extLst>
          </p:cNvPr>
          <p:cNvSpPr>
            <a:spLocks noGrp="1"/>
          </p:cNvSpPr>
          <p:nvPr>
            <p:ph sz="quarter" idx="17" hasCustomPrompt="1"/>
          </p:nvPr>
        </p:nvSpPr>
        <p:spPr>
          <a:xfrm>
            <a:off x="0" y="0"/>
            <a:ext cx="407352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a:t>
            </a:r>
            <a:br>
              <a:rPr lang="en-US" dirty="0"/>
            </a:br>
            <a:r>
              <a:rPr lang="en-US" dirty="0"/>
              <a:t>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2CEB415E-192A-480A-BE70-2D78ED3BB0D7}"/>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5"/>
            <a:ext cx="6962544"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5683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501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6479999" y="6907"/>
            <a:ext cx="4968000"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479999" y="1126800"/>
            <a:ext cx="4968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58133328-A848-4258-B037-D4C4F7935251}"/>
              </a:ext>
            </a:extLst>
          </p:cNvPr>
          <p:cNvSpPr>
            <a:spLocks noGrp="1"/>
          </p:cNvSpPr>
          <p:nvPr>
            <p:ph sz="quarter" idx="16" hasCustomPrompt="1"/>
          </p:nvPr>
        </p:nvSpPr>
        <p:spPr>
          <a:xfrm>
            <a:off x="0" y="0"/>
            <a:ext cx="6096000" cy="6858000"/>
          </a:xfrm>
        </p:spPr>
        <p:txBody>
          <a:bodyPr vert="horz" lIns="0" tIns="0" rIns="0" bIns="0" rtlCol="0" anchor="ctr">
            <a:normAutofit/>
          </a:bodyPr>
          <a:lstStyle>
            <a:lvl1pPr algn="ctr">
              <a:defRPr lang="en-US" dirty="0" smtClean="0">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p:txBody>
      </p:sp>
      <p:sp>
        <p:nvSpPr>
          <p:cNvPr id="16" name="TextBox 15">
            <a:extLst>
              <a:ext uri="{FF2B5EF4-FFF2-40B4-BE49-F238E27FC236}">
                <a16:creationId xmlns:a16="http://schemas.microsoft.com/office/drawing/2014/main" id="{57D78940-BCA0-40A2-ABA7-29AB06BDCCA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479999" y="1627200"/>
            <a:ext cx="4968000"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245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03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1" y="0"/>
            <a:ext cx="81121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8424000" y="6907"/>
            <a:ext cx="309710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1E60E17A-5838-4005-9705-347015383B9D}"/>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C61ED221-E618-4FAF-A03D-57D8E0C05464}"/>
              </a:ext>
            </a:extLst>
          </p:cNvPr>
          <p:cNvSpPr>
            <a:spLocks noGrp="1"/>
          </p:cNvSpPr>
          <p:nvPr>
            <p:ph sz="quarter" idx="16" hasCustomPrompt="1"/>
          </p:nvPr>
        </p:nvSpPr>
        <p:spPr>
          <a:xfrm>
            <a:off x="0" y="0"/>
            <a:ext cx="8112125"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9DF0DAEF-5061-4C45-8534-20B4BEBDA8FD}"/>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A5D540B2-D15B-4D80-BDAD-38C1BABD9413}"/>
              </a:ext>
            </a:extLst>
          </p:cNvPr>
          <p:cNvSpPr>
            <a:spLocks noGrp="1"/>
          </p:cNvSpPr>
          <p:nvPr>
            <p:ph type="body" sz="quarter" idx="17"/>
          </p:nvPr>
        </p:nvSpPr>
        <p:spPr>
          <a:xfrm>
            <a:off x="8424000" y="1627200"/>
            <a:ext cx="3097107"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551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for client Logo Light">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53712-BC23-4183-B4EC-72E5F76F56A8}"/>
              </a:ext>
            </a:extLst>
          </p:cNvPr>
          <p:cNvGraphicFramePr>
            <a:graphicFrameLocks noChangeAspect="1"/>
          </p:cNvGraphicFramePr>
          <p:nvPr userDrawn="1">
            <p:custDataLst>
              <p:tags r:id="rId2"/>
            </p:custDataLst>
            <p:extLst>
              <p:ext uri="{D42A27DB-BD31-4B8C-83A1-F6EECF244321}">
                <p14:modId xmlns:p14="http://schemas.microsoft.com/office/powerpoint/2010/main" val="3654973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BEB4BFF-C61F-455A-9E19-187568A79D6C}"/>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22" name="Picture 21">
            <a:extLst>
              <a:ext uri="{FF2B5EF4-FFF2-40B4-BE49-F238E27FC236}">
                <a16:creationId xmlns:a16="http://schemas.microsoft.com/office/drawing/2014/main" id="{CA9CA32D-F061-4FCC-AE2A-F62E471AE4AF}"/>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sp>
        <p:nvSpPr>
          <p:cNvPr id="20" name="Text Placeholder 5">
            <a:extLst>
              <a:ext uri="{FF2B5EF4-FFF2-40B4-BE49-F238E27FC236}">
                <a16:creationId xmlns:a16="http://schemas.microsoft.com/office/drawing/2014/main" id="{F4A94CB2-36FA-4387-A523-18C96E53E1D4}"/>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tx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21" name="Subtitle 2">
            <a:extLst>
              <a:ext uri="{FF2B5EF4-FFF2-40B4-BE49-F238E27FC236}">
                <a16:creationId xmlns:a16="http://schemas.microsoft.com/office/drawing/2014/main" id="{0DBE2884-2A02-4EB6-B9D2-AF61887FCD1B}"/>
              </a:ext>
            </a:extLst>
          </p:cNvPr>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tx1"/>
                </a:solidFill>
              </a:defRPr>
            </a:lvl1pPr>
          </a:lstStyle>
          <a:p>
            <a:pPr marR="0" lvl="0" fontAlgn="auto">
              <a:spcAft>
                <a:spcPts val="0"/>
              </a:spcAft>
              <a:buClrTx/>
              <a:buSzTx/>
              <a:tabLst/>
            </a:pPr>
            <a:r>
              <a:rPr lang="en-US" dirty="0"/>
              <a:t>Click to insert location and date</a:t>
            </a:r>
          </a:p>
        </p:txBody>
      </p:sp>
      <p:sp>
        <p:nvSpPr>
          <p:cNvPr id="2" name="Title 1">
            <a:extLst>
              <a:ext uri="{FF2B5EF4-FFF2-40B4-BE49-F238E27FC236}">
                <a16:creationId xmlns:a16="http://schemas.microsoft.com/office/drawing/2014/main" id="{EAEA1DD1-559F-4482-B26B-AFA57F225DCC}"/>
              </a:ext>
            </a:extLst>
          </p:cNvPr>
          <p:cNvSpPr>
            <a:spLocks noGrp="1"/>
          </p:cNvSpPr>
          <p:nvPr>
            <p:ph type="title"/>
          </p:nvPr>
        </p:nvSpPr>
        <p:spPr>
          <a:xfrm>
            <a:off x="1080000" y="3979863"/>
            <a:ext cx="6234859" cy="1295400"/>
          </a:xfrm>
        </p:spPr>
        <p:txBody>
          <a:bodyPr vert="horz" lIns="0" tIns="0" rIns="0" bIns="0" rtlCol="0" anchor="b" anchorCtr="0">
            <a:normAutofit/>
          </a:bodyPr>
          <a:lstStyle>
            <a:lvl1pPr>
              <a:defRPr lang="de-DE" sz="3000" cap="all" spc="800">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23" name="TextBox 22"/>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pic>
        <p:nvPicPr>
          <p:cNvPr id="24" name="Picture 23">
            <a:extLst>
              <a:ext uri="{FF2B5EF4-FFF2-40B4-BE49-F238E27FC236}">
                <a16:creationId xmlns:a16="http://schemas.microsoft.com/office/drawing/2014/main" id="{F6293B92-A5F1-4402-A4FD-C250EB51ABE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040216" y="341344"/>
            <a:ext cx="3783763" cy="843891"/>
          </a:xfrm>
          <a:prstGeom prst="rect">
            <a:avLst/>
          </a:prstGeom>
        </p:spPr>
      </p:pic>
    </p:spTree>
    <p:extLst>
      <p:ext uri="{BB962C8B-B14F-4D97-AF65-F5344CB8AC3E}">
        <p14:creationId xmlns:p14="http://schemas.microsoft.com/office/powerpoint/2010/main" val="16953461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706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200" y="1125538"/>
            <a:ext cx="7561263"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67DA9605-7E47-4EDE-A322-C6B08A509886}"/>
              </a:ext>
            </a:extLst>
          </p:cNvPr>
          <p:cNvSpPr>
            <a:spLocks noGrp="1"/>
          </p:cNvSpPr>
          <p:nvPr>
            <p:ph sz="quarter" idx="16" hasCustomPrompt="1"/>
          </p:nvPr>
        </p:nvSpPr>
        <p:spPr>
          <a:xfrm>
            <a:off x="8112125" y="0"/>
            <a:ext cx="4079875"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F62E3C9-BB70-4CF4-98F9-292D7381F72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551384" y="1628800"/>
            <a:ext cx="7561263" cy="4538650"/>
          </a:xfrm>
        </p:spPr>
        <p:txBody>
          <a:bodyPr rIns="216000">
            <a:norm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05214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808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200" y="1126800"/>
            <a:ext cx="5545800"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824D0424-ABA0-4663-A62C-3D368C2B66C7}"/>
              </a:ext>
            </a:extLst>
          </p:cNvPr>
          <p:cNvSpPr>
            <a:spLocks noGrp="1"/>
          </p:cNvSpPr>
          <p:nvPr>
            <p:ph sz="quarter" idx="16" hasCustomPrompt="1"/>
          </p:nvPr>
        </p:nvSpPr>
        <p:spPr>
          <a:xfrm>
            <a:off x="6096000" y="0"/>
            <a:ext cx="6096000"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4" name="TextBox 13">
            <a:extLst>
              <a:ext uri="{FF2B5EF4-FFF2-40B4-BE49-F238E27FC236}">
                <a16:creationId xmlns:a16="http://schemas.microsoft.com/office/drawing/2014/main" id="{5711E1CB-6482-4703-A2CF-1E8703520C4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550863" y="1627200"/>
            <a:ext cx="5545137"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83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910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3522801" cy="1116000"/>
          </a:xfrm>
        </p:spPr>
        <p:txBody>
          <a:bodyPr/>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200" y="1126800"/>
            <a:ext cx="352280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10865DDF-84C8-491E-A581-680152326FC6}"/>
              </a:ext>
            </a:extLst>
          </p:cNvPr>
          <p:cNvSpPr>
            <a:spLocks noGrp="1"/>
          </p:cNvSpPr>
          <p:nvPr>
            <p:ph sz="quarter" idx="16" hasCustomPrompt="1"/>
          </p:nvPr>
        </p:nvSpPr>
        <p:spPr>
          <a:xfrm>
            <a:off x="4073001" y="0"/>
            <a:ext cx="8118999"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6D705CA-70BD-419A-B2DA-386EC27E1FAB}"/>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FBFE5648-8009-495E-B762-46E7B98F2961}"/>
              </a:ext>
            </a:extLst>
          </p:cNvPr>
          <p:cNvSpPr>
            <a:spLocks noGrp="1"/>
          </p:cNvSpPr>
          <p:nvPr>
            <p:ph type="body" sz="quarter" idx="17"/>
          </p:nvPr>
        </p:nvSpPr>
        <p:spPr>
          <a:xfrm>
            <a:off x="550200" y="1627200"/>
            <a:ext cx="3522801"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013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4091471"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6" name="Group 37">
            <a:extLst>
              <a:ext uri="{FF2B5EF4-FFF2-40B4-BE49-F238E27FC236}">
                <a16:creationId xmlns:a16="http://schemas.microsoft.com/office/drawing/2014/main" id="{EE4EDF70-A7B7-4436-9F1E-FA7FDF97F1AA}"/>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05815415-76F6-4F9F-90C7-DC1480D5D5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5AE8B6D9-8CB0-4FDE-A883-BAF89B16797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3">
            <a:extLst>
              <a:ext uri="{FF2B5EF4-FFF2-40B4-BE49-F238E27FC236}">
                <a16:creationId xmlns:a16="http://schemas.microsoft.com/office/drawing/2014/main" id="{A6A50AD2-25C8-4484-B9B5-B453B7E4AA6D}"/>
              </a:ext>
            </a:extLst>
          </p:cNvPr>
          <p:cNvSpPr>
            <a:spLocks noGrp="1"/>
          </p:cNvSpPr>
          <p:nvPr>
            <p:ph type="title"/>
          </p:nvPr>
        </p:nvSpPr>
        <p:spPr>
          <a:xfrm>
            <a:off x="4445407" y="6907"/>
            <a:ext cx="6962544" cy="1116000"/>
          </a:xfrm>
        </p:spPr>
        <p:txBody>
          <a:bodyPr rIns="72000"/>
          <a:lstStyle>
            <a:lvl1pPr>
              <a:defRPr>
                <a:solidFill>
                  <a:schemeClr val="bg1"/>
                </a:solidFill>
              </a:defRPr>
            </a:lvl1pPr>
          </a:lstStyle>
          <a:p>
            <a:r>
              <a:rPr lang="en-US"/>
              <a:t>Click to edit Master title style</a:t>
            </a:r>
            <a:endParaRPr lang="de-DE" dirty="0"/>
          </a:p>
        </p:txBody>
      </p:sp>
      <p:sp>
        <p:nvSpPr>
          <p:cNvPr id="14" name="Content Placeholder 6">
            <a:extLst>
              <a:ext uri="{FF2B5EF4-FFF2-40B4-BE49-F238E27FC236}">
                <a16:creationId xmlns:a16="http://schemas.microsoft.com/office/drawing/2014/main" id="{5F1C13F6-4CDC-459C-B9A4-00A73A62387C}"/>
              </a:ext>
            </a:extLst>
          </p:cNvPr>
          <p:cNvSpPr>
            <a:spLocks noGrp="1"/>
          </p:cNvSpPr>
          <p:nvPr>
            <p:ph sz="quarter" idx="17" hasCustomPrompt="1"/>
          </p:nvPr>
        </p:nvSpPr>
        <p:spPr>
          <a:xfrm>
            <a:off x="0" y="0"/>
            <a:ext cx="4090988"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CF29121-337D-4F7E-960E-8EFC1066DB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2175"/>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1155"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4" name="Group 37">
            <a:extLst>
              <a:ext uri="{FF2B5EF4-FFF2-40B4-BE49-F238E27FC236}">
                <a16:creationId xmlns:a16="http://schemas.microsoft.com/office/drawing/2014/main" id="{CBF9885E-80C1-4DE5-9420-413CC4526B51}"/>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9E1417DF-A304-4083-A3C2-8705ECCC7B8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7195A562-10DA-4683-B391-A1FB17B6530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480000" y="1126800"/>
            <a:ext cx="495191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480000" y="6907"/>
            <a:ext cx="4951911" cy="1127300"/>
          </a:xfrm>
        </p:spPr>
        <p:txBody>
          <a:bodyPr/>
          <a:lstStyle>
            <a:lvl1pPr>
              <a:defRPr>
                <a:solidFill>
                  <a:schemeClr val="bg1"/>
                </a:solidFill>
              </a:defRPr>
            </a:lvl1pPr>
          </a:lstStyle>
          <a:p>
            <a:r>
              <a:rPr lang="en-US"/>
              <a:t>Click to edit Master title style</a:t>
            </a:r>
            <a:endParaRPr lang="de-DE" dirty="0"/>
          </a:p>
        </p:txBody>
      </p:sp>
      <p:sp>
        <p:nvSpPr>
          <p:cNvPr id="16" name="Content Placeholder 6">
            <a:extLst>
              <a:ext uri="{FF2B5EF4-FFF2-40B4-BE49-F238E27FC236}">
                <a16:creationId xmlns:a16="http://schemas.microsoft.com/office/drawing/2014/main" id="{BA7FD37D-AD18-4A65-A88C-25301E6B2130}"/>
              </a:ext>
            </a:extLst>
          </p:cNvPr>
          <p:cNvSpPr>
            <a:spLocks noGrp="1"/>
          </p:cNvSpPr>
          <p:nvPr>
            <p:ph sz="quarter" idx="17" hasCustomPrompt="1"/>
          </p:nvPr>
        </p:nvSpPr>
        <p:spPr>
          <a:xfrm>
            <a:off x="0" y="0"/>
            <a:ext cx="609600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66247B5C-06D3-440E-ABB6-60410C09B05A}"/>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480000" y="1627200"/>
            <a:ext cx="4951911"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74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17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8112224"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8" name="Group 37">
            <a:extLst>
              <a:ext uri="{FF2B5EF4-FFF2-40B4-BE49-F238E27FC236}">
                <a16:creationId xmlns:a16="http://schemas.microsoft.com/office/drawing/2014/main" id="{128271FF-CDD2-433B-A5A3-7AAD509BEEDB}"/>
              </a:ext>
            </a:extLst>
          </p:cNvPr>
          <p:cNvGrpSpPr/>
          <p:nvPr userDrawn="1"/>
        </p:nvGrpSpPr>
        <p:grpSpPr>
          <a:xfrm>
            <a:off x="11501102" y="171573"/>
            <a:ext cx="419436" cy="388087"/>
            <a:chOff x="5481638" y="2859088"/>
            <a:chExt cx="1231900" cy="1139825"/>
          </a:xfrm>
          <a:solidFill>
            <a:schemeClr val="bg1"/>
          </a:solidFill>
        </p:grpSpPr>
        <p:sp>
          <p:nvSpPr>
            <p:cNvPr id="19" name="Freeform 320">
              <a:extLst>
                <a:ext uri="{FF2B5EF4-FFF2-40B4-BE49-F238E27FC236}">
                  <a16:creationId xmlns:a16="http://schemas.microsoft.com/office/drawing/2014/main" id="{1AEEB717-FFC4-49BB-938E-E0F66F9440C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21">
              <a:extLst>
                <a:ext uri="{FF2B5EF4-FFF2-40B4-BE49-F238E27FC236}">
                  <a16:creationId xmlns:a16="http://schemas.microsoft.com/office/drawing/2014/main" id="{476C287D-003B-4B16-B1E3-64FAE0AC6147}"/>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itle 3">
            <a:extLst>
              <a:ext uri="{FF2B5EF4-FFF2-40B4-BE49-F238E27FC236}">
                <a16:creationId xmlns:a16="http://schemas.microsoft.com/office/drawing/2014/main" id="{2633D88F-8FCD-4D16-A03A-B2AB5700F10B}"/>
              </a:ext>
            </a:extLst>
          </p:cNvPr>
          <p:cNvSpPr>
            <a:spLocks noGrp="1"/>
          </p:cNvSpPr>
          <p:nvPr>
            <p:ph type="title"/>
          </p:nvPr>
        </p:nvSpPr>
        <p:spPr>
          <a:xfrm>
            <a:off x="8424000" y="6907"/>
            <a:ext cx="3097107" cy="1116000"/>
          </a:xfrm>
        </p:spPr>
        <p:txBody>
          <a:bodyPr rIns="72000"/>
          <a:lstStyle>
            <a:lvl1pPr>
              <a:defRPr>
                <a:solidFill>
                  <a:schemeClr val="bg1"/>
                </a:solidFill>
              </a:defRPr>
            </a:lvl1pPr>
          </a:lstStyle>
          <a:p>
            <a:r>
              <a:rPr lang="en-US"/>
              <a:t>Click to edit Master title style</a:t>
            </a:r>
            <a:endParaRPr lang="de-DE" dirty="0"/>
          </a:p>
        </p:txBody>
      </p:sp>
      <p:sp>
        <p:nvSpPr>
          <p:cNvPr id="22" name="Text Placeholder 9">
            <a:extLst>
              <a:ext uri="{FF2B5EF4-FFF2-40B4-BE49-F238E27FC236}">
                <a16:creationId xmlns:a16="http://schemas.microsoft.com/office/drawing/2014/main" id="{11A07734-2121-4E3C-AE1E-CC1309014348}"/>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4" name="Content Placeholder 6">
            <a:extLst>
              <a:ext uri="{FF2B5EF4-FFF2-40B4-BE49-F238E27FC236}">
                <a16:creationId xmlns:a16="http://schemas.microsoft.com/office/drawing/2014/main" id="{9E977730-8BC4-406B-BAD3-9A0ED3B5273F}"/>
              </a:ext>
            </a:extLst>
          </p:cNvPr>
          <p:cNvSpPr>
            <a:spLocks noGrp="1"/>
          </p:cNvSpPr>
          <p:nvPr>
            <p:ph sz="quarter" idx="16" hasCustomPrompt="1"/>
          </p:nvPr>
        </p:nvSpPr>
        <p:spPr>
          <a:xfrm>
            <a:off x="0" y="0"/>
            <a:ext cx="809625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5C688D7-E805-4776-8C0F-DBFCD5AB4BD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6" name="Text Placeholder 6">
            <a:extLst>
              <a:ext uri="{FF2B5EF4-FFF2-40B4-BE49-F238E27FC236}">
                <a16:creationId xmlns:a16="http://schemas.microsoft.com/office/drawing/2014/main" id="{88B23A99-4AC5-4A26-B1A5-1B05C0015695}"/>
              </a:ext>
            </a:extLst>
          </p:cNvPr>
          <p:cNvSpPr>
            <a:spLocks noGrp="1"/>
          </p:cNvSpPr>
          <p:nvPr>
            <p:ph type="body" sz="quarter" idx="17"/>
          </p:nvPr>
        </p:nvSpPr>
        <p:spPr>
          <a:xfrm>
            <a:off x="8424000" y="1628800"/>
            <a:ext cx="3097107"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72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ue Dar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782998-0D5C-4481-804E-01CC04A0CB70}"/>
              </a:ext>
            </a:extLst>
          </p:cNvPr>
          <p:cNvGraphicFramePr>
            <a:graphicFrameLocks noChangeAspect="1"/>
          </p:cNvGraphicFramePr>
          <p:nvPr userDrawn="1">
            <p:custDataLst>
              <p:tags r:id="rId2"/>
            </p:custDataLst>
            <p:extLst>
              <p:ext uri="{D42A27DB-BD31-4B8C-83A1-F6EECF244321}">
                <p14:modId xmlns:p14="http://schemas.microsoft.com/office/powerpoint/2010/main" val="316074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76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46270D4-B766-4552-A129-1D6DB4E666AD}"/>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22B02C6E-B79A-48BC-B858-7F908FA7A942}"/>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7" name="Footer Placeholder 6">
            <a:extLst>
              <a:ext uri="{FF2B5EF4-FFF2-40B4-BE49-F238E27FC236}">
                <a16:creationId xmlns:a16="http://schemas.microsoft.com/office/drawing/2014/main" id="{710155C6-3EEC-484D-BD60-4BC6C274A786}"/>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A90ADEAA-8DDD-4E4E-A0A7-18769B69444E}"/>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9757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184F0420-9A84-41FB-A6AE-B98197D77AF1}"/>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078328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Blue Midd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F7454237-AC24-4A89-B176-A4E48F6020D0}"/>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9C8D7CF0-A226-4CF8-8904-8CECDB821FD9}"/>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097CD63F-7FB7-4D83-875B-1A1A994E6530}"/>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95247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798"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1" y="0"/>
            <a:ext cx="4079875"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38221CCF-04DE-4AE9-AD73-91327424681F}"/>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969067E-D81B-4435-83DB-99F330397B53}"/>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5092793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48FC18F-59EA-432C-8CD2-144CB7C73B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56" name="Text Placeholder 55">
            <a:extLst>
              <a:ext uri="{FF2B5EF4-FFF2-40B4-BE49-F238E27FC236}">
                <a16:creationId xmlns:a16="http://schemas.microsoft.com/office/drawing/2014/main" id="{136AFF48-B0E1-4D8E-8E33-EAF6E0EDD0F5}"/>
              </a:ext>
            </a:extLst>
          </p:cNvPr>
          <p:cNvSpPr>
            <a:spLocks noGrp="1"/>
          </p:cNvSpPr>
          <p:nvPr>
            <p:ph type="body" sz="quarter" idx="18" hasCustomPrompt="1"/>
          </p:nvPr>
        </p:nvSpPr>
        <p:spPr>
          <a:xfrm>
            <a:off x="1794570" y="1628775"/>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58" name="Text Placeholder 55">
            <a:extLst>
              <a:ext uri="{FF2B5EF4-FFF2-40B4-BE49-F238E27FC236}">
                <a16:creationId xmlns:a16="http://schemas.microsoft.com/office/drawing/2014/main" id="{C06E66A4-86D9-4FE8-AD70-85171FFE7F00}"/>
              </a:ext>
            </a:extLst>
          </p:cNvPr>
          <p:cNvSpPr>
            <a:spLocks noGrp="1"/>
          </p:cNvSpPr>
          <p:nvPr>
            <p:ph type="body" sz="quarter" idx="19" hasCustomPrompt="1"/>
          </p:nvPr>
        </p:nvSpPr>
        <p:spPr>
          <a:xfrm>
            <a:off x="1794570" y="2220534"/>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0" name="Text Placeholder 55">
            <a:extLst>
              <a:ext uri="{FF2B5EF4-FFF2-40B4-BE49-F238E27FC236}">
                <a16:creationId xmlns:a16="http://schemas.microsoft.com/office/drawing/2014/main" id="{B7CCAE53-825A-4E19-8C0C-2BC9B8C8034D}"/>
              </a:ext>
            </a:extLst>
          </p:cNvPr>
          <p:cNvSpPr>
            <a:spLocks noGrp="1"/>
          </p:cNvSpPr>
          <p:nvPr>
            <p:ph type="body" sz="quarter" idx="20" hasCustomPrompt="1"/>
          </p:nvPr>
        </p:nvSpPr>
        <p:spPr>
          <a:xfrm>
            <a:off x="1794570" y="2812293"/>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3" name="Text Placeholder 62">
            <a:extLst>
              <a:ext uri="{FF2B5EF4-FFF2-40B4-BE49-F238E27FC236}">
                <a16:creationId xmlns:a16="http://schemas.microsoft.com/office/drawing/2014/main" id="{A0F52253-AFEE-472D-BC0A-BC73D48F904A}"/>
              </a:ext>
            </a:extLst>
          </p:cNvPr>
          <p:cNvSpPr>
            <a:spLocks noGrp="1"/>
          </p:cNvSpPr>
          <p:nvPr>
            <p:ph type="body" sz="quarter" idx="21" hasCustomPrompt="1"/>
          </p:nvPr>
        </p:nvSpPr>
        <p:spPr>
          <a:xfrm>
            <a:off x="1070834" y="222228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4" name="Text Placeholder 62">
            <a:extLst>
              <a:ext uri="{FF2B5EF4-FFF2-40B4-BE49-F238E27FC236}">
                <a16:creationId xmlns:a16="http://schemas.microsoft.com/office/drawing/2014/main" id="{1D9D333E-7F41-4FCE-ADE1-09501E870B4F}"/>
              </a:ext>
            </a:extLst>
          </p:cNvPr>
          <p:cNvSpPr>
            <a:spLocks noGrp="1"/>
          </p:cNvSpPr>
          <p:nvPr>
            <p:ph type="body" sz="quarter" idx="22" hasCustomPrompt="1"/>
          </p:nvPr>
        </p:nvSpPr>
        <p:spPr>
          <a:xfrm>
            <a:off x="1070834" y="2813603"/>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5" name="Text Placeholder 62">
            <a:extLst>
              <a:ext uri="{FF2B5EF4-FFF2-40B4-BE49-F238E27FC236}">
                <a16:creationId xmlns:a16="http://schemas.microsoft.com/office/drawing/2014/main" id="{05E1276B-F175-4903-A637-3A30CC121BCE}"/>
              </a:ext>
            </a:extLst>
          </p:cNvPr>
          <p:cNvSpPr>
            <a:spLocks noGrp="1"/>
          </p:cNvSpPr>
          <p:nvPr>
            <p:ph type="body" sz="quarter" idx="23" hasCustomPrompt="1"/>
          </p:nvPr>
        </p:nvSpPr>
        <p:spPr>
          <a:xfrm>
            <a:off x="1070834" y="1630957"/>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19" name="Text Placeholder 55">
            <a:extLst>
              <a:ext uri="{FF2B5EF4-FFF2-40B4-BE49-F238E27FC236}">
                <a16:creationId xmlns:a16="http://schemas.microsoft.com/office/drawing/2014/main" id="{9EFAA7B7-C698-494B-9440-1CB0BA81C830}"/>
              </a:ext>
            </a:extLst>
          </p:cNvPr>
          <p:cNvSpPr>
            <a:spLocks noGrp="1"/>
          </p:cNvSpPr>
          <p:nvPr>
            <p:ph type="body" sz="quarter" idx="24" hasCustomPrompt="1"/>
          </p:nvPr>
        </p:nvSpPr>
        <p:spPr>
          <a:xfrm>
            <a:off x="1794570" y="3404052"/>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0" name="Text Placeholder 55">
            <a:extLst>
              <a:ext uri="{FF2B5EF4-FFF2-40B4-BE49-F238E27FC236}">
                <a16:creationId xmlns:a16="http://schemas.microsoft.com/office/drawing/2014/main" id="{987A1DF8-AB03-432A-AEB1-6D7F7715ACE6}"/>
              </a:ext>
            </a:extLst>
          </p:cNvPr>
          <p:cNvSpPr>
            <a:spLocks noGrp="1"/>
          </p:cNvSpPr>
          <p:nvPr>
            <p:ph type="body" sz="quarter" idx="25" hasCustomPrompt="1"/>
          </p:nvPr>
        </p:nvSpPr>
        <p:spPr>
          <a:xfrm>
            <a:off x="1794570" y="3995811"/>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1" name="Text Placeholder 55">
            <a:extLst>
              <a:ext uri="{FF2B5EF4-FFF2-40B4-BE49-F238E27FC236}">
                <a16:creationId xmlns:a16="http://schemas.microsoft.com/office/drawing/2014/main" id="{AEE20EA4-19E7-4D68-AA81-5598226735E6}"/>
              </a:ext>
            </a:extLst>
          </p:cNvPr>
          <p:cNvSpPr>
            <a:spLocks noGrp="1"/>
          </p:cNvSpPr>
          <p:nvPr>
            <p:ph type="body" sz="quarter" idx="26" hasCustomPrompt="1"/>
          </p:nvPr>
        </p:nvSpPr>
        <p:spPr>
          <a:xfrm>
            <a:off x="1794570" y="4587570"/>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2" name="Text Placeholder 62">
            <a:extLst>
              <a:ext uri="{FF2B5EF4-FFF2-40B4-BE49-F238E27FC236}">
                <a16:creationId xmlns:a16="http://schemas.microsoft.com/office/drawing/2014/main" id="{41F0A8F8-471E-49F3-911D-6FAEB0258AF2}"/>
              </a:ext>
            </a:extLst>
          </p:cNvPr>
          <p:cNvSpPr>
            <a:spLocks noGrp="1"/>
          </p:cNvSpPr>
          <p:nvPr>
            <p:ph type="body" sz="quarter" idx="27" hasCustomPrompt="1"/>
          </p:nvPr>
        </p:nvSpPr>
        <p:spPr>
          <a:xfrm>
            <a:off x="1070834" y="3996249"/>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3" name="Text Placeholder 62">
            <a:extLst>
              <a:ext uri="{FF2B5EF4-FFF2-40B4-BE49-F238E27FC236}">
                <a16:creationId xmlns:a16="http://schemas.microsoft.com/office/drawing/2014/main" id="{D0905E7B-7400-4BF3-9B95-A963460DD036}"/>
              </a:ext>
            </a:extLst>
          </p:cNvPr>
          <p:cNvSpPr>
            <a:spLocks noGrp="1"/>
          </p:cNvSpPr>
          <p:nvPr>
            <p:ph type="body" sz="quarter" idx="28" hasCustomPrompt="1"/>
          </p:nvPr>
        </p:nvSpPr>
        <p:spPr>
          <a:xfrm>
            <a:off x="1070834" y="458757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4" name="Text Placeholder 62">
            <a:extLst>
              <a:ext uri="{FF2B5EF4-FFF2-40B4-BE49-F238E27FC236}">
                <a16:creationId xmlns:a16="http://schemas.microsoft.com/office/drawing/2014/main" id="{C0A8F8CF-ADFB-4A12-B7A0-50ACC5C29F6C}"/>
              </a:ext>
            </a:extLst>
          </p:cNvPr>
          <p:cNvSpPr>
            <a:spLocks noGrp="1"/>
          </p:cNvSpPr>
          <p:nvPr>
            <p:ph type="body" sz="quarter" idx="29" hasCustomPrompt="1"/>
          </p:nvPr>
        </p:nvSpPr>
        <p:spPr>
          <a:xfrm>
            <a:off x="1070834" y="3404926"/>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7" name="TextBox 26">
            <a:extLst>
              <a:ext uri="{FF2B5EF4-FFF2-40B4-BE49-F238E27FC236}">
                <a16:creationId xmlns:a16="http://schemas.microsoft.com/office/drawing/2014/main" id="{EBA4056B-302A-4B83-A725-C55F428AE0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745871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6822"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80182969-CA8A-4D88-A8D5-7F68947BCFBA}"/>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5EBF7F2-908A-4FAB-AB39-090F9C3C3D50}"/>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108221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F11A919-242D-4C5C-8399-9AE904ABC5E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7846" name="think-cell Slide" r:id="rId5" imgW="270" imgH="270" progId="TCLayout.ActiveDocument.1">
                  <p:embed/>
                </p:oleObj>
              </mc:Choice>
              <mc:Fallback>
                <p:oleObj name="think-cell Slide" r:id="rId5" imgW="270" imgH="270" progId="TCLayout.ActiveDocument.1">
                  <p:embed/>
                  <p:pic>
                    <p:nvPicPr>
                      <p:cNvPr id="11" name="Object 10" hidden="1">
                        <a:extLst>
                          <a:ext uri="{FF2B5EF4-FFF2-40B4-BE49-F238E27FC236}">
                            <a16:creationId xmlns:a16="http://schemas.microsoft.com/office/drawing/2014/main" id="{2F11A919-242D-4C5C-8399-9AE904ABC5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8112125" cy="6858000"/>
          </a:xfrm>
          <a:solidFill>
            <a:schemeClr val="bg1">
              <a:lumMod val="85000"/>
            </a:schemeClr>
          </a:solidFill>
        </p:spPr>
        <p:txBody>
          <a:bodyPr/>
          <a:lstStyle/>
          <a:p>
            <a:r>
              <a:rPr lang="en-US"/>
              <a:t>Click icon to add picture</a:t>
            </a:r>
          </a:p>
        </p:txBody>
      </p:sp>
      <p:sp>
        <p:nvSpPr>
          <p:cNvPr id="3" name="Footer Placeholder 2">
            <a:extLst>
              <a:ext uri="{FF2B5EF4-FFF2-40B4-BE49-F238E27FC236}">
                <a16:creationId xmlns:a16="http://schemas.microsoft.com/office/drawing/2014/main" id="{20B3F9C5-49A8-4581-9032-3733EDAF5EDC}"/>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6" name="Rectangle 5">
            <a:extLst>
              <a:ext uri="{FF2B5EF4-FFF2-40B4-BE49-F238E27FC236}">
                <a16:creationId xmlns:a16="http://schemas.microsoft.com/office/drawing/2014/main" id="{ADB3C9C5-C6BB-479D-9B30-83CA0605CE91}"/>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37">
            <a:extLst>
              <a:ext uri="{FF2B5EF4-FFF2-40B4-BE49-F238E27FC236}">
                <a16:creationId xmlns:a16="http://schemas.microsoft.com/office/drawing/2014/main" id="{6209E079-CAC0-4C2A-8CB3-2467D03FC4BC}"/>
              </a:ext>
            </a:extLst>
          </p:cNvPr>
          <p:cNvGrpSpPr/>
          <p:nvPr userDrawn="1"/>
        </p:nvGrpSpPr>
        <p:grpSpPr>
          <a:xfrm>
            <a:off x="11501102" y="171573"/>
            <a:ext cx="419436" cy="388087"/>
            <a:chOff x="5481638" y="2859088"/>
            <a:chExt cx="1231900" cy="1139825"/>
          </a:xfrm>
          <a:solidFill>
            <a:schemeClr val="bg1"/>
          </a:solidFill>
        </p:grpSpPr>
        <p:sp>
          <p:nvSpPr>
            <p:cNvPr id="8" name="Freeform 320">
              <a:extLst>
                <a:ext uri="{FF2B5EF4-FFF2-40B4-BE49-F238E27FC236}">
                  <a16:creationId xmlns:a16="http://schemas.microsoft.com/office/drawing/2014/main" id="{67C42003-11DD-406B-989A-302975D3CE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321">
              <a:extLst>
                <a:ext uri="{FF2B5EF4-FFF2-40B4-BE49-F238E27FC236}">
                  <a16:creationId xmlns:a16="http://schemas.microsoft.com/office/drawing/2014/main" id="{C10EA3FE-6CBC-46D6-8F24-285E35244BB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a:extLst>
              <a:ext uri="{FF2B5EF4-FFF2-40B4-BE49-F238E27FC236}">
                <a16:creationId xmlns:a16="http://schemas.microsoft.com/office/drawing/2014/main" id="{CF6F8631-3083-4561-AF60-2F5ABCE92AC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1072987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407366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B0B47E8E-A701-46CC-A22F-1458AFBEC149}"/>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874266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ACF21660-E20C-4DC3-9F1C-C464BEFD0C7F}"/>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263624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1" y="0"/>
            <a:ext cx="811212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DD3977D0-070F-4F67-B011-6AC6DA2B02F6}"/>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907906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3196864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9893"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EC9D76-D7D9-412C-9387-72B2529A4FE8}"/>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D691059E-BE05-4555-8F01-18A83D0279FD}"/>
              </a:ext>
            </a:extLst>
          </p:cNvPr>
          <p:cNvGrpSpPr/>
          <p:nvPr userDrawn="1"/>
        </p:nvGrpSpPr>
        <p:grpSpPr>
          <a:xfrm>
            <a:off x="-1" y="1066712"/>
            <a:ext cx="12198356" cy="5802074"/>
            <a:chOff x="-1" y="1066712"/>
            <a:chExt cx="12198356" cy="5802074"/>
          </a:xfrm>
        </p:grpSpPr>
        <p:pic>
          <p:nvPicPr>
            <p:cNvPr id="27" name="Picture 26">
              <a:extLst>
                <a:ext uri="{FF2B5EF4-FFF2-40B4-BE49-F238E27FC236}">
                  <a16:creationId xmlns:a16="http://schemas.microsoft.com/office/drawing/2014/main" id="{2DA46A46-EA96-4234-A1A5-121F7DD55E8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8" name="Picture 27">
              <a:extLst>
                <a:ext uri="{FF2B5EF4-FFF2-40B4-BE49-F238E27FC236}">
                  <a16:creationId xmlns:a16="http://schemas.microsoft.com/office/drawing/2014/main" id="{EC9E39EF-A8D0-4369-AAC2-9FB3E50E469F}"/>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F5C6688C-D774-4C09-AE6C-E448CAE2CD57}"/>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rgbClr val="FFFFFF"/>
                </a:solidFill>
                <a:effectLst/>
                <a:uLnTx/>
                <a:uFillTx/>
                <a:latin typeface="+mj-lt"/>
                <a:ea typeface="+mn-ea"/>
                <a:cs typeface="+mn-cs"/>
              </a:rPr>
              <a:t>What’s next for your business?</a:t>
            </a:r>
          </a:p>
        </p:txBody>
      </p:sp>
    </p:spTree>
    <p:extLst>
      <p:ext uri="{BB962C8B-B14F-4D97-AF65-F5344CB8AC3E}">
        <p14:creationId xmlns:p14="http://schemas.microsoft.com/office/powerpoint/2010/main" val="44199206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Conclusio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214618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0914"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6FB5C4A-A164-4FD2-A5FF-8976404070E6}"/>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86629CB3-9F0D-41BB-A989-9D38D39A0DA6}"/>
              </a:ext>
            </a:extLst>
          </p:cNvPr>
          <p:cNvGrpSpPr/>
          <p:nvPr userDrawn="1"/>
        </p:nvGrpSpPr>
        <p:grpSpPr>
          <a:xfrm>
            <a:off x="-1" y="1066712"/>
            <a:ext cx="12198356" cy="5802074"/>
            <a:chOff x="-1" y="1066712"/>
            <a:chExt cx="12198356" cy="5802074"/>
          </a:xfrm>
        </p:grpSpPr>
        <p:pic>
          <p:nvPicPr>
            <p:cNvPr id="26" name="Picture 25">
              <a:extLst>
                <a:ext uri="{FF2B5EF4-FFF2-40B4-BE49-F238E27FC236}">
                  <a16:creationId xmlns:a16="http://schemas.microsoft.com/office/drawing/2014/main" id="{8B51ABCA-B932-4BCF-9A59-C29586D3BB8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7" name="Picture 26">
              <a:extLst>
                <a:ext uri="{FF2B5EF4-FFF2-40B4-BE49-F238E27FC236}">
                  <a16:creationId xmlns:a16="http://schemas.microsoft.com/office/drawing/2014/main" id="{E42FFBF4-41E0-4495-9558-F57ED42E45D2}"/>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27E8D041-C83C-49A7-9D45-71EA84C63AEC}"/>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chemeClr val="tx1"/>
                </a:solidFill>
                <a:effectLst/>
                <a:uLnTx/>
                <a:uFillTx/>
                <a:latin typeface="+mj-lt"/>
                <a:ea typeface="+mn-ea"/>
                <a:cs typeface="+mn-cs"/>
              </a:rPr>
              <a:t>What’s next for your business?</a:t>
            </a:r>
          </a:p>
        </p:txBody>
      </p:sp>
    </p:spTree>
    <p:extLst>
      <p:ext uri="{BB962C8B-B14F-4D97-AF65-F5344CB8AC3E}">
        <p14:creationId xmlns:p14="http://schemas.microsoft.com/office/powerpoint/2010/main" val="207692793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oiler Plate">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23B0F1-7FC2-4E18-83ED-3B86713C22CD}"/>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7B3E10BB-E8D9-453A-8066-BA30602CC7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1" name="Picture 30">
              <a:extLst>
                <a:ext uri="{FF2B5EF4-FFF2-40B4-BE49-F238E27FC236}">
                  <a16:creationId xmlns:a16="http://schemas.microsoft.com/office/drawing/2014/main" id="{A5AC3777-2AA3-4BA0-87A1-C8524F70B4D8}"/>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717088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825"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rgbClr val="FFFFFF"/>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rgbClr val="FFFFFF"/>
                </a:solidFill>
                <a:effectLst/>
                <a:uLnTx/>
                <a:uFillTx/>
                <a:latin typeface="+mn-lt"/>
                <a:ea typeface="+mn-ea"/>
                <a:cs typeface="+mn-cs"/>
              </a:rPr>
              <a:t>CxOs</a:t>
            </a:r>
            <a:r>
              <a:rPr kumimoji="0" lang="en-US" sz="900" b="0" i="0" u="none" strike="noStrike" kern="1200" cap="none" spc="0" normalizeH="0" baseline="0" noProof="0" dirty="0">
                <a:ln>
                  <a:noFill/>
                </a:ln>
                <a:solidFill>
                  <a:srgbClr val="FFFFFF"/>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EUR 14.1 billion. </a:t>
            </a:r>
            <a:r>
              <a:rPr kumimoji="0" lang="en-US" sz="900" b="0" i="1" u="none" strike="noStrike" kern="1200" cap="none" spc="0" normalizeH="0" baseline="0" noProof="0" dirty="0">
                <a:ln>
                  <a:noFill/>
                </a:ln>
                <a:solidFill>
                  <a:srgbClr val="FFFFFF"/>
                </a:solidFill>
                <a:effectLst/>
                <a:uLnTx/>
                <a:uFillTx/>
                <a:latin typeface="+mn-lt"/>
                <a:ea typeface="+mn-ea"/>
                <a:cs typeface="+mn-cs"/>
              </a:rPr>
              <a:t>People matter, results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effectLst/>
                <a:latin typeface="+mn-lt"/>
                <a:ea typeface="+mn-ea"/>
                <a:cs typeface="+mn-cs"/>
              </a:rPr>
              <a:t>Visit us at </a:t>
            </a:r>
            <a:r>
              <a:rPr lang="de-DE" sz="900" dirty="0">
                <a:solidFill>
                  <a:schemeClr val="bg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 2020 Capgemini Invent. All rights reserved.</a:t>
            </a:r>
          </a:p>
        </p:txBody>
      </p:sp>
    </p:spTree>
    <p:extLst>
      <p:ext uri="{BB962C8B-B14F-4D97-AF65-F5344CB8AC3E}">
        <p14:creationId xmlns:p14="http://schemas.microsoft.com/office/powerpoint/2010/main" val="228046646"/>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oiler Plat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811A24-065F-44D2-B35D-8655A620B8A1}"/>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6EC37181-73E0-4FEF-8F03-19840928678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3" name="Picture 32">
              <a:extLst>
                <a:ext uri="{FF2B5EF4-FFF2-40B4-BE49-F238E27FC236}">
                  <a16:creationId xmlns:a16="http://schemas.microsoft.com/office/drawing/2014/main" id="{E00F7EA5-6C80-4BFF-AD64-48FC3A6C4A3B}"/>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1750504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1211"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chemeClr val="tx1"/>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chemeClr val="tx1"/>
                </a:solidFill>
                <a:effectLst/>
                <a:uLnTx/>
                <a:uFillTx/>
                <a:latin typeface="+mn-lt"/>
                <a:ea typeface="+mn-ea"/>
                <a:cs typeface="+mn-cs"/>
              </a:rPr>
              <a:t>CxOs</a:t>
            </a:r>
            <a:r>
              <a:rPr kumimoji="0" lang="en-US" sz="900" b="0" i="0" u="none" strike="noStrike" kern="1200" cap="none" spc="0" normalizeH="0" baseline="0" noProof="0" dirty="0">
                <a:ln>
                  <a:noFill/>
                </a:ln>
                <a:solidFill>
                  <a:schemeClr val="tx1"/>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EUR 14.1 billion. </a:t>
            </a:r>
            <a:r>
              <a:rPr kumimoji="0" lang="en-US" sz="900" b="0" i="1" u="none" strike="noStrike" kern="1200" cap="none" spc="0" normalizeH="0" baseline="0" noProof="0" dirty="0">
                <a:ln>
                  <a:noFill/>
                </a:ln>
                <a:solidFill>
                  <a:schemeClr val="tx1"/>
                </a:solidFill>
                <a:effectLst/>
                <a:uLnTx/>
                <a:uFillTx/>
                <a:latin typeface="+mn-lt"/>
                <a:ea typeface="+mn-ea"/>
                <a:cs typeface="+mn-cs"/>
              </a:rPr>
              <a:t>People matter, results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Visit us at </a:t>
            </a:r>
            <a:r>
              <a:rPr lang="de-DE" sz="900" dirty="0">
                <a:solidFill>
                  <a:schemeClr val="tx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tx1"/>
              </a:solidFill>
              <a:effectLst/>
              <a:latin typeface="+mn-lt"/>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tx1"/>
                </a:solidFill>
                <a:latin typeface="+mn-lt"/>
                <a:cs typeface="Arial"/>
              </a:rPr>
              <a:t>© 2020 Capgemini Invent. All rights reserved.</a:t>
            </a:r>
          </a:p>
        </p:txBody>
      </p:sp>
    </p:spTree>
    <p:extLst>
      <p:ext uri="{BB962C8B-B14F-4D97-AF65-F5344CB8AC3E}">
        <p14:creationId xmlns:p14="http://schemas.microsoft.com/office/powerpoint/2010/main" val="1521475989"/>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113531-7598-4F63-8B27-CF211DCF8329}"/>
              </a:ext>
            </a:extLst>
          </p:cNvPr>
          <p:cNvGraphicFramePr>
            <a:graphicFrameLocks noChangeAspect="1"/>
          </p:cNvGraphicFramePr>
          <p:nvPr userDrawn="1">
            <p:custDataLst>
              <p:tags r:id="rId2"/>
            </p:custDataLst>
            <p:extLst>
              <p:ext uri="{D42A27DB-BD31-4B8C-83A1-F6EECF244321}">
                <p14:modId xmlns:p14="http://schemas.microsoft.com/office/powerpoint/2010/main" val="511963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865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66E9BAFB-E7EF-4F69-818F-35B232D549CA}"/>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p:nvPr>
        </p:nvSpPr>
        <p:spPr>
          <a:xfrm>
            <a:off x="1794570" y="2221388"/>
            <a:ext cx="5813598" cy="369332"/>
          </a:xfrm>
        </p:spPr>
        <p:txBody>
          <a:bodyPr>
            <a:normAutofit/>
          </a:bodyPr>
          <a:lstStyle>
            <a:lvl1pPr>
              <a:spcBef>
                <a:spcPts val="0"/>
              </a:spcBef>
              <a:defRPr sz="2400"/>
            </a:lvl1pPr>
          </a:lstStyle>
          <a:p>
            <a:pPr lvl="0"/>
            <a:r>
              <a:rPr lang="en-US"/>
              <a:t>Click to edit Master text styles</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p:nvPr>
        </p:nvSpPr>
        <p:spPr>
          <a:xfrm>
            <a:off x="1794570" y="2814001"/>
            <a:ext cx="5813598" cy="369332"/>
          </a:xfrm>
        </p:spPr>
        <p:txBody>
          <a:bodyPr>
            <a:normAutofit/>
          </a:bodyPr>
          <a:lstStyle>
            <a:lvl1pPr>
              <a:spcBef>
                <a:spcPts val="0"/>
              </a:spcBef>
              <a:defRPr sz="2400"/>
            </a:lvl1pPr>
          </a:lstStyle>
          <a:p>
            <a:pPr lvl="0"/>
            <a:r>
              <a:rPr lang="en-US"/>
              <a:t>Click to edit Master text styles</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grpSp>
        <p:nvGrpSpPr>
          <p:cNvPr id="25" name="Group 37">
            <a:extLst>
              <a:ext uri="{FF2B5EF4-FFF2-40B4-BE49-F238E27FC236}">
                <a16:creationId xmlns:a16="http://schemas.microsoft.com/office/drawing/2014/main" id="{F199D190-F10A-4C80-B7AC-2C842018D038}"/>
              </a:ext>
            </a:extLst>
          </p:cNvPr>
          <p:cNvGrpSpPr/>
          <p:nvPr userDrawn="1"/>
        </p:nvGrpSpPr>
        <p:grpSpPr>
          <a:xfrm>
            <a:off x="11501102" y="171573"/>
            <a:ext cx="419436" cy="388087"/>
            <a:chOff x="5481638" y="2859088"/>
            <a:chExt cx="1231900" cy="1139825"/>
          </a:xfrm>
          <a:solidFill>
            <a:schemeClr val="bg1"/>
          </a:solidFill>
        </p:grpSpPr>
        <p:sp>
          <p:nvSpPr>
            <p:cNvPr id="26" name="Freeform 320">
              <a:extLst>
                <a:ext uri="{FF2B5EF4-FFF2-40B4-BE49-F238E27FC236}">
                  <a16:creationId xmlns:a16="http://schemas.microsoft.com/office/drawing/2014/main" id="{0A5DA0A7-74EB-4AD2-849E-56AB911B16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21">
              <a:extLst>
                <a:ext uri="{FF2B5EF4-FFF2-40B4-BE49-F238E27FC236}">
                  <a16:creationId xmlns:a16="http://schemas.microsoft.com/office/drawing/2014/main" id="{00B7A470-8AEB-49C3-B82A-DCFE373AF51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p:nvPr>
        </p:nvSpPr>
        <p:spPr>
          <a:xfrm>
            <a:off x="1794570" y="3999227"/>
            <a:ext cx="5813598" cy="369332"/>
          </a:xfrm>
        </p:spPr>
        <p:txBody>
          <a:bodyPr>
            <a:normAutofit/>
          </a:bodyPr>
          <a:lstStyle>
            <a:lvl1pPr>
              <a:spcBef>
                <a:spcPts val="0"/>
              </a:spcBef>
              <a:defRPr sz="2400"/>
            </a:lvl1pPr>
          </a:lstStyle>
          <a:p>
            <a:pPr lvl="0"/>
            <a:r>
              <a:rPr lang="en-US"/>
              <a:t>Click to edit Master text styles</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p:nvPr>
        </p:nvSpPr>
        <p:spPr>
          <a:xfrm>
            <a:off x="1794570" y="4591841"/>
            <a:ext cx="5813598" cy="369332"/>
          </a:xfrm>
        </p:spPr>
        <p:txBody>
          <a:bodyPr>
            <a:normAutofit/>
          </a:bodyPr>
          <a:lstStyle>
            <a:lvl1pPr>
              <a:spcBef>
                <a:spcPts val="0"/>
              </a:spcBef>
              <a:defRPr sz="2400"/>
            </a:lvl1pPr>
          </a:lstStyle>
          <a:p>
            <a:pPr lvl="0"/>
            <a:r>
              <a:rPr lang="en-US"/>
              <a:t>Click to edit Master text styles</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6" name="TextBox 35">
            <a:extLst>
              <a:ext uri="{FF2B5EF4-FFF2-40B4-BE49-F238E27FC236}">
                <a16:creationId xmlns:a16="http://schemas.microsoft.com/office/drawing/2014/main" id="{AFD10231-6BD1-4040-B157-F3CA516C7AA8}"/>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58722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Pr>
        <a:solidFill>
          <a:schemeClr val="tx2"/>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ADDFB0A-4AF8-42FB-978F-03E32AF77A25}"/>
              </a:ext>
            </a:extLst>
          </p:cNvPr>
          <p:cNvGraphicFramePr>
            <a:graphicFrameLocks noChangeAspect="1"/>
          </p:cNvGraphicFramePr>
          <p:nvPr userDrawn="1">
            <p:custDataLst>
              <p:tags r:id="rId2"/>
            </p:custDataLst>
            <p:extLst>
              <p:ext uri="{D42A27DB-BD31-4B8C-83A1-F6EECF244321}">
                <p14:modId xmlns:p14="http://schemas.microsoft.com/office/powerpoint/2010/main" val="1024874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96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77CDCF7-91E2-4762-B8ED-225FAE059CD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chemeClr val="bg1"/>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5" name="TextBox 14">
            <a:extLst>
              <a:ext uri="{FF2B5EF4-FFF2-40B4-BE49-F238E27FC236}">
                <a16:creationId xmlns:a16="http://schemas.microsoft.com/office/drawing/2014/main" id="{0F1CFC8F-D527-4098-A815-67374241862A}"/>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746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9E24B53-650D-46BA-B8D2-F667BFEB1466}"/>
              </a:ext>
            </a:extLst>
          </p:cNvPr>
          <p:cNvGraphicFramePr>
            <a:graphicFrameLocks noChangeAspect="1"/>
          </p:cNvGraphicFramePr>
          <p:nvPr userDrawn="1">
            <p:custDataLst>
              <p:tags r:id="rId2"/>
            </p:custDataLst>
            <p:extLst>
              <p:ext uri="{D42A27DB-BD31-4B8C-83A1-F6EECF244321}">
                <p14:modId xmlns:p14="http://schemas.microsoft.com/office/powerpoint/2010/main" val="4114165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07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01764CA6-C08E-4D60-8E87-0DA49AC4AF9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ysClr val="windowText" lastClr="000000"/>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1" name="Date Placeholder 2">
            <a:extLst>
              <a:ext uri="{FF2B5EF4-FFF2-40B4-BE49-F238E27FC236}">
                <a16:creationId xmlns:a16="http://schemas.microsoft.com/office/drawing/2014/main" id="{2D07505A-11D7-468B-AF74-268C7017E62A}"/>
              </a:ext>
            </a:extLst>
          </p:cNvPr>
          <p:cNvSpPr>
            <a:spLocks noGrp="1"/>
          </p:cNvSpPr>
          <p:nvPr>
            <p:ph type="dt" sz="half" idx="10"/>
          </p:nvPr>
        </p:nvSpPr>
        <p:spPr>
          <a:xfrm>
            <a:off x="8647289" y="6650661"/>
            <a:ext cx="2664297" cy="123111"/>
          </a:xfrm>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2" name="Slide Number Placeholder 5">
            <a:extLst>
              <a:ext uri="{FF2B5EF4-FFF2-40B4-BE49-F238E27FC236}">
                <a16:creationId xmlns:a16="http://schemas.microsoft.com/office/drawing/2014/main" id="{5FE31609-5B32-4D3B-BE7C-3835E24B8544}"/>
              </a:ext>
            </a:extLst>
          </p:cNvPr>
          <p:cNvSpPr>
            <a:spLocks noGrp="1"/>
          </p:cNvSpPr>
          <p:nvPr>
            <p:ph type="sldNum" sz="quarter" idx="12"/>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
        <p:nvSpPr>
          <p:cNvPr id="14" name="Footer Placeholder 3">
            <a:extLst>
              <a:ext uri="{FF2B5EF4-FFF2-40B4-BE49-F238E27FC236}">
                <a16:creationId xmlns:a16="http://schemas.microsoft.com/office/drawing/2014/main" id="{33297732-50FA-454C-AA81-77D9D2DA59DF}"/>
              </a:ext>
            </a:extLst>
          </p:cNvPr>
          <p:cNvSpPr>
            <a:spLocks noGrp="1"/>
          </p:cNvSpPr>
          <p:nvPr>
            <p:ph type="ftr" sz="quarter" idx="16"/>
          </p:nvPr>
        </p:nvSpPr>
        <p:spPr>
          <a:xfrm>
            <a:off x="550863" y="6650661"/>
            <a:ext cx="4716524" cy="123111"/>
          </a:xfrm>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7" name="Group 37">
            <a:extLst>
              <a:ext uri="{FF2B5EF4-FFF2-40B4-BE49-F238E27FC236}">
                <a16:creationId xmlns:a16="http://schemas.microsoft.com/office/drawing/2014/main" id="{611BB770-85C5-44C5-8062-04E6E50C23F0}"/>
              </a:ext>
            </a:extLst>
          </p:cNvPr>
          <p:cNvGrpSpPr/>
          <p:nvPr userDrawn="1"/>
        </p:nvGrpSpPr>
        <p:grpSpPr>
          <a:xfrm>
            <a:off x="11501102" y="171573"/>
            <a:ext cx="419436" cy="388087"/>
            <a:chOff x="5481638" y="2859088"/>
            <a:chExt cx="1231900" cy="1139825"/>
          </a:xfrm>
          <a:solidFill>
            <a:schemeClr val="bg1"/>
          </a:solidFill>
        </p:grpSpPr>
        <p:sp>
          <p:nvSpPr>
            <p:cNvPr id="18" name="Freeform 320">
              <a:extLst>
                <a:ext uri="{FF2B5EF4-FFF2-40B4-BE49-F238E27FC236}">
                  <a16:creationId xmlns:a16="http://schemas.microsoft.com/office/drawing/2014/main" id="{B3B92E82-A802-412C-9440-5BDBD6375EA1}"/>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21">
              <a:extLst>
                <a:ext uri="{FF2B5EF4-FFF2-40B4-BE49-F238E27FC236}">
                  <a16:creationId xmlns:a16="http://schemas.microsoft.com/office/drawing/2014/main" id="{CF56CFB0-0EAF-44B7-AE9D-B7B7C17AE0C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86C9A6D3-3151-443B-A1CF-6E2770553B0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60640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extLst>
              <p:ext uri="{D42A27DB-BD31-4B8C-83A1-F6EECF244321}">
                <p14:modId xmlns:p14="http://schemas.microsoft.com/office/powerpoint/2010/main" val="147518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7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3" name="TextBox 12">
            <a:extLst>
              <a:ext uri="{FF2B5EF4-FFF2-40B4-BE49-F238E27FC236}">
                <a16:creationId xmlns:a16="http://schemas.microsoft.com/office/drawing/2014/main" id="{025830AC-A3AD-44CA-8ABF-5BB61E9BFDB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1" name="Date Placeholder 2">
            <a:extLst>
              <a:ext uri="{FF2B5EF4-FFF2-40B4-BE49-F238E27FC236}">
                <a16:creationId xmlns:a16="http://schemas.microsoft.com/office/drawing/2014/main" id="{4B88ABF7-608E-4C16-B6B3-F174C9B45007}"/>
              </a:ext>
            </a:extLst>
          </p:cNvPr>
          <p:cNvSpPr>
            <a:spLocks noGrp="1"/>
          </p:cNvSpPr>
          <p:nvPr>
            <p:ph type="dt" sz="half" idx="12"/>
          </p:nvPr>
        </p:nvSpPr>
        <p:spPr>
          <a:xfrm>
            <a:off x="9192344" y="6650661"/>
            <a:ext cx="2119242" cy="123111"/>
          </a:xfrm>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2" name="Slide Number Placeholder 5">
            <a:extLst>
              <a:ext uri="{FF2B5EF4-FFF2-40B4-BE49-F238E27FC236}">
                <a16:creationId xmlns:a16="http://schemas.microsoft.com/office/drawing/2014/main" id="{EFBE8E09-DC2E-423F-AB05-42B61EE8A325}"/>
              </a:ext>
            </a:extLst>
          </p:cNvPr>
          <p:cNvSpPr>
            <a:spLocks noGrp="1"/>
          </p:cNvSpPr>
          <p:nvPr>
            <p:ph type="sldNum" sz="quarter" idx="14"/>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2183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2564443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0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Box 11">
            <a:extLst>
              <a:ext uri="{FF2B5EF4-FFF2-40B4-BE49-F238E27FC236}">
                <a16:creationId xmlns:a16="http://schemas.microsoft.com/office/drawing/2014/main" id="{A58CD0B3-CA81-4B85-8705-5C21FEDC443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3823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7461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1721"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551384" y="1624108"/>
            <a:ext cx="11090938" cy="482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TextBox 12">
            <a:extLst>
              <a:ext uri="{FF2B5EF4-FFF2-40B4-BE49-F238E27FC236}">
                <a16:creationId xmlns:a16="http://schemas.microsoft.com/office/drawing/2014/main" id="{8C810B4B-2B17-4744-9D06-4BC2D785908F}"/>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0394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75EE74F-42BB-400A-BDF7-2AC4EB895E92}"/>
              </a:ext>
            </a:extLst>
          </p:cNvPr>
          <p:cNvGraphicFramePr>
            <a:graphicFrameLocks noChangeAspect="1"/>
          </p:cNvGraphicFramePr>
          <p:nvPr userDrawn="1">
            <p:custDataLst>
              <p:tags r:id="rId41"/>
            </p:custDataLst>
            <p:extLst>
              <p:ext uri="{D42A27DB-BD31-4B8C-83A1-F6EECF244321}">
                <p14:modId xmlns:p14="http://schemas.microsoft.com/office/powerpoint/2010/main" val="1048485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9423"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23EAB68-6143-4F24-BBF2-8F54A5561D71}"/>
              </a:ext>
            </a:extLst>
          </p:cNvPr>
          <p:cNvSpPr/>
          <p:nvPr userDrawn="1">
            <p:custDataLst>
              <p:tags r:id="rId42"/>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17" name="CapgeminiBox" hidden="1">
            <a:extLst>
              <a:ext uri="{FF2B5EF4-FFF2-40B4-BE49-F238E27FC236}">
                <a16:creationId xmlns:a16="http://schemas.microsoft.com/office/drawing/2014/main" id="{9311D4EF-66C2-44AF-9082-3181C1029225}"/>
              </a:ext>
            </a:extLst>
          </p:cNvPr>
          <p:cNvSpPr txBox="1">
            <a:spLocks/>
          </p:cNvSpPr>
          <p:nvPr userDrawn="1"/>
        </p:nvSpPr>
        <p:spPr>
          <a:xfrm>
            <a:off x="9592" y="0"/>
            <a:ext cx="1837661" cy="260350"/>
          </a:xfrm>
          <a:prstGeom prst="rect">
            <a:avLst/>
          </a:prstGeom>
        </p:spPr>
        <p:txBody>
          <a:bodyPr vert="horz" lIns="0" tIns="0" rIns="18000" bIns="0"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a:t>
            </a:r>
            <a:r>
              <a:rPr lang="fr-FR" dirty="0" err="1"/>
              <a:t>Invent</a:t>
            </a:r>
            <a:r>
              <a:rPr lang="fr-FR" dirty="0"/>
              <a:t> v10.0</a:t>
            </a:r>
          </a:p>
        </p:txBody>
      </p:sp>
      <p:sp>
        <p:nvSpPr>
          <p:cNvPr id="4" name="Text Placeholder 1"/>
          <p:cNvSpPr>
            <a:spLocks noGrp="1"/>
          </p:cNvSpPr>
          <p:nvPr userDrawn="1">
            <p:ph type="body" idx="1"/>
          </p:nvPr>
        </p:nvSpPr>
        <p:spPr>
          <a:xfrm>
            <a:off x="551384" y="1628800"/>
            <a:ext cx="11090938" cy="4829080"/>
          </a:xfrm>
          <a:prstGeom prst="rect">
            <a:avLst/>
          </a:prstGeom>
        </p:spPr>
        <p:txBody>
          <a:bodyPr vert="horz" lIns="0" tIns="0" rIns="18000" bIns="0" rtlCol="0">
            <a:norm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5" name="Date Placeholder 34">
            <a:extLst>
              <a:ext uri="{FF2B5EF4-FFF2-40B4-BE49-F238E27FC236}">
                <a16:creationId xmlns:a16="http://schemas.microsoft.com/office/drawing/2014/main" id="{9E7A3BD3-DDA4-42A3-B05C-F6E4E51D9B78}"/>
              </a:ext>
            </a:extLst>
          </p:cNvPr>
          <p:cNvSpPr>
            <a:spLocks noGrp="1"/>
          </p:cNvSpPr>
          <p:nvPr userDrawn="1">
            <p:ph type="dt" sz="half" idx="2"/>
          </p:nvPr>
        </p:nvSpPr>
        <p:spPr>
          <a:xfrm>
            <a:off x="9192344" y="6650661"/>
            <a:ext cx="2119242" cy="123111"/>
          </a:xfrm>
          <a:prstGeom prst="rect">
            <a:avLst/>
          </a:prstGeom>
        </p:spPr>
        <p:txBody>
          <a:bodyPr wrap="none" lIns="0" tIns="0" rIns="0" bIns="0" anchor="ctr" anchorCtr="0">
            <a:noAutofit/>
          </a:bodyPr>
          <a:lstStyle>
            <a:lvl1pPr>
              <a:defRPr lang="de-DE" sz="800" smtClean="0">
                <a:solidFill>
                  <a:schemeClr val="bg1">
                    <a:lumMod val="65000"/>
                  </a:schemeClr>
                </a:solidFill>
                <a:latin typeface="+mn-lt"/>
              </a:defRPr>
            </a:lvl1pPr>
          </a:lstStyle>
          <a:p>
            <a:pPr algn="r">
              <a:spcBef>
                <a:spcPts val="1000"/>
              </a:spcBef>
              <a:buFont typeface="Arial" panose="020B0604020202020204" pitchFamily="34" charset="0"/>
              <a:buNone/>
            </a:pPr>
            <a:r>
              <a:rPr lang="de-DE"/>
              <a:t>© Capgemini 2021. All rights reserved.</a:t>
            </a:r>
            <a:endParaRPr lang="en-US" dirty="0"/>
          </a:p>
        </p:txBody>
      </p:sp>
      <p:sp>
        <p:nvSpPr>
          <p:cNvPr id="38" name="Slide Number Placeholder 37">
            <a:extLst>
              <a:ext uri="{FF2B5EF4-FFF2-40B4-BE49-F238E27FC236}">
                <a16:creationId xmlns:a16="http://schemas.microsoft.com/office/drawing/2014/main" id="{7AB8C2A9-4C2D-43C3-9F07-0C825FF51364}"/>
              </a:ext>
            </a:extLst>
          </p:cNvPr>
          <p:cNvSpPr>
            <a:spLocks noGrp="1"/>
          </p:cNvSpPr>
          <p:nvPr userDrawn="1">
            <p:ph type="sldNum" sz="quarter" idx="4"/>
          </p:nvPr>
        </p:nvSpPr>
        <p:spPr>
          <a:xfrm>
            <a:off x="11407951" y="6650661"/>
            <a:ext cx="232665" cy="123111"/>
          </a:xfrm>
          <a:prstGeom prst="rect">
            <a:avLst/>
          </a:prstGeom>
        </p:spPr>
        <p:txBody>
          <a:bodyPr wrap="square" lIns="0" tIns="0" rIns="0" bIns="0" anchor="ctr" anchorCtr="0">
            <a:spAutoFit/>
          </a:bodyPr>
          <a:lstStyle>
            <a:lvl1pPr>
              <a:defRPr lang="de-DE" sz="800" smtClean="0">
                <a:solidFill>
                  <a:schemeClr val="bg1">
                    <a:lumMod val="65000"/>
                  </a:schemeClr>
                </a:solidFill>
                <a:latin typeface="+mn-lt"/>
                <a:cs typeface="Arial" panose="020B0604020202020204" pitchFamily="34" charset="0"/>
              </a:defRPr>
            </a:lvl1pPr>
          </a:lstStyle>
          <a:p>
            <a:pPr algn="r"/>
            <a:fld id="{5D9A5160-6218-4E5A-B9E6-B93E3DAE377C}" type="slidenum">
              <a:rPr lang="en-US" smtClean="0"/>
              <a:pPr algn="r"/>
              <a:t>‹#›</a:t>
            </a:fld>
            <a:endParaRPr lang="en-US" dirty="0"/>
          </a:p>
        </p:txBody>
      </p:sp>
      <p:sp>
        <p:nvSpPr>
          <p:cNvPr id="41" name="FootnoteAndSource" hidden="1">
            <a:extLst>
              <a:ext uri="{FF2B5EF4-FFF2-40B4-BE49-F238E27FC236}">
                <a16:creationId xmlns:a16="http://schemas.microsoft.com/office/drawing/2014/main" id="{3DA1185B-144A-40DE-A4C3-65613C483C82}"/>
              </a:ext>
            </a:extLst>
          </p:cNvPr>
          <p:cNvSpPr txBox="1"/>
          <p:nvPr userDrawn="1"/>
        </p:nvSpPr>
        <p:spPr>
          <a:xfrm>
            <a:off x="545323"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551384" y="8744"/>
            <a:ext cx="10872000" cy="1116000"/>
          </a:xfrm>
          <a:prstGeom prst="rect">
            <a:avLst/>
          </a:prstGeom>
        </p:spPr>
        <p:txBody>
          <a:bodyPr vert="horz" lIns="0" tIns="180000" rIns="0" bIns="0" rtlCol="0" anchor="t" anchorCtr="0">
            <a:noAutofit/>
          </a:bodyPr>
          <a:lstStyle/>
          <a:p>
            <a:r>
              <a:rPr lang="en-US"/>
              <a:t>Click to edit Master title style</a:t>
            </a:r>
            <a:endParaRPr lang="de-DE" dirty="0"/>
          </a:p>
        </p:txBody>
      </p:sp>
      <p:sp>
        <p:nvSpPr>
          <p:cNvPr id="19" name="Footer Placeholder 9">
            <a:extLst>
              <a:ext uri="{FF2B5EF4-FFF2-40B4-BE49-F238E27FC236}">
                <a16:creationId xmlns:a16="http://schemas.microsoft.com/office/drawing/2014/main" id="{D3809B95-B2AA-47A9-8F86-88BF7BDE32FD}"/>
              </a:ext>
            </a:extLst>
          </p:cNvPr>
          <p:cNvSpPr>
            <a:spLocks noGrp="1"/>
          </p:cNvSpPr>
          <p:nvPr>
            <p:ph type="ftr" sz="quarter" idx="3"/>
          </p:nvPr>
        </p:nvSpPr>
        <p:spPr>
          <a:xfrm>
            <a:off x="550863" y="6650661"/>
            <a:ext cx="4716524" cy="123111"/>
          </a:xfrm>
          <a:prstGeom prst="rect">
            <a:avLst/>
          </a:prstGeom>
        </p:spPr>
        <p:txBody>
          <a:bodyPr wrap="none" lIns="0" tIns="0" rIns="0" bIns="0" anchor="ctr" anchorCtr="0">
            <a:noAutofit/>
          </a:bodyPr>
          <a:lstStyle>
            <a:lvl1pPr>
              <a:defRPr lang="de-DE" sz="800">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1114363" y="1124744"/>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16" name="Rectangle 15" hidden="1">
            <a:extLst>
              <a:ext uri="{FF2B5EF4-FFF2-40B4-BE49-F238E27FC236}">
                <a16:creationId xmlns:a16="http://schemas.microsoft.com/office/drawing/2014/main" id="{744B6AC3-FF2F-4DBB-8E08-4EF920118C41}"/>
              </a:ext>
            </a:extLst>
          </p:cNvPr>
          <p:cNvSpPr/>
          <p:nvPr userDrawn="1">
            <p:custDataLst>
              <p:tags r:id="rId4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800" dirty="0">
              <a:solidFill>
                <a:schemeClr val="tx1"/>
              </a:solidFill>
              <a:latin typeface="Ubuntu" panose="020B0504030602030204" pitchFamily="34" charset="0"/>
              <a:ea typeface="+mj-ea"/>
              <a:cs typeface="+mj-cs"/>
              <a:sym typeface="Ubuntu" panose="020B050403060203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936" r:id="rId1"/>
    <p:sldLayoutId id="2147483938" r:id="rId2"/>
    <p:sldLayoutId id="2147484023" r:id="rId3"/>
    <p:sldLayoutId id="2147484025" r:id="rId4"/>
    <p:sldLayoutId id="2147484024" r:id="rId5"/>
    <p:sldLayoutId id="2147484026" r:id="rId6"/>
    <p:sldLayoutId id="2147483905" r:id="rId7"/>
    <p:sldLayoutId id="2147483893" r:id="rId8"/>
    <p:sldLayoutId id="2147484027" r:id="rId9"/>
    <p:sldLayoutId id="2147484032" r:id="rId10"/>
    <p:sldLayoutId id="2147484033" r:id="rId11"/>
    <p:sldLayoutId id="2147484034" r:id="rId12"/>
    <p:sldLayoutId id="2147484036" r:id="rId13"/>
    <p:sldLayoutId id="2147484048"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3945" r:id="rId26"/>
    <p:sldLayoutId id="2147483946" r:id="rId27"/>
    <p:sldLayoutId id="2147483961" r:id="rId28"/>
    <p:sldLayoutId id="2147484029" r:id="rId29"/>
    <p:sldLayoutId id="2147484030" r:id="rId30"/>
    <p:sldLayoutId id="2147484031" r:id="rId31"/>
    <p:sldLayoutId id="2147483982" r:id="rId32"/>
    <p:sldLayoutId id="2147483983" r:id="rId33"/>
    <p:sldLayoutId id="2147483984" r:id="rId34"/>
    <p:sldLayoutId id="2147483963" r:id="rId35"/>
    <p:sldLayoutId id="2147483964" r:id="rId36"/>
    <p:sldLayoutId id="2147483996" r:id="rId37"/>
    <p:sldLayoutId id="2147484000" r:id="rId38"/>
  </p:sldLayoutIdLst>
  <p:hf hdr="0" ftr="0"/>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10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3" orient="horz" pos="4065" userDrawn="1">
          <p15:clr>
            <a:srgbClr val="F26B43"/>
          </p15:clr>
        </p15:guide>
        <p15:guide id="6" pos="347" userDrawn="1">
          <p15:clr>
            <a:srgbClr val="F26B43"/>
          </p15:clr>
        </p15:guide>
        <p15:guide id="7" pos="3840" userDrawn="1">
          <p15:clr>
            <a:srgbClr val="F26B43"/>
          </p15:clr>
        </p15:guide>
        <p15:guide id="8" pos="7333" userDrawn="1">
          <p15:clr>
            <a:srgbClr val="F26B43"/>
          </p15:clr>
        </p15:guide>
        <p15:guide id="9" orient="horz" pos="164" userDrawn="1">
          <p15:clr>
            <a:srgbClr val="F26B43"/>
          </p15:clr>
        </p15:guide>
        <p15:guide id="10"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91.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tags" Target="../tags/tag9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image" Target="../media/image38.png"/><Relationship Id="rId17" Type="http://schemas.openxmlformats.org/officeDocument/2006/relationships/image" Target="../media/image39.png"/><Relationship Id="rId2" Type="http://schemas.openxmlformats.org/officeDocument/2006/relationships/tags" Target="../tags/tag94.xml"/><Relationship Id="rId16" Type="http://schemas.openxmlformats.org/officeDocument/2006/relationships/image" Target="../media/image20.png"/><Relationship Id="rId20" Type="http://schemas.openxmlformats.org/officeDocument/2006/relationships/image" Target="../media/image41.png"/><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16.png"/><Relationship Id="rId5" Type="http://schemas.openxmlformats.org/officeDocument/2006/relationships/tags" Target="../tags/tag97.xml"/><Relationship Id="rId15" Type="http://schemas.openxmlformats.org/officeDocument/2006/relationships/image" Target="../media/image19.png"/><Relationship Id="rId10" Type="http://schemas.openxmlformats.org/officeDocument/2006/relationships/image" Target="../media/image15.png"/><Relationship Id="rId19" Type="http://schemas.openxmlformats.org/officeDocument/2006/relationships/image" Target="../media/image40.png"/><Relationship Id="rId4" Type="http://schemas.openxmlformats.org/officeDocument/2006/relationships/tags" Target="../tags/tag96.xml"/><Relationship Id="rId9" Type="http://schemas.openxmlformats.org/officeDocument/2006/relationships/slideLayout" Target="../slideLayouts/slideLayout9.xml"/><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chart" Target="../charts/chart4.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chart" Target="../charts/chart3.xml"/><Relationship Id="rId17" Type="http://schemas.openxmlformats.org/officeDocument/2006/relationships/chart" Target="../charts/chart8.xml"/><Relationship Id="rId2" Type="http://schemas.openxmlformats.org/officeDocument/2006/relationships/tags" Target="../tags/tag102.xml"/><Relationship Id="rId16" Type="http://schemas.openxmlformats.org/officeDocument/2006/relationships/chart" Target="../charts/chart7.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chart" Target="../charts/chart2.xml"/><Relationship Id="rId5" Type="http://schemas.openxmlformats.org/officeDocument/2006/relationships/tags" Target="../tags/tag105.xml"/><Relationship Id="rId15" Type="http://schemas.openxmlformats.org/officeDocument/2006/relationships/chart" Target="../charts/chart6.xml"/><Relationship Id="rId10" Type="http://schemas.openxmlformats.org/officeDocument/2006/relationships/chart" Target="../charts/chart1.xml"/><Relationship Id="rId4" Type="http://schemas.openxmlformats.org/officeDocument/2006/relationships/tags" Target="../tags/tag104.xml"/><Relationship Id="rId9" Type="http://schemas.openxmlformats.org/officeDocument/2006/relationships/slideLayout" Target="../slideLayouts/slideLayout9.xml"/><Relationship Id="rId14" Type="http://schemas.openxmlformats.org/officeDocument/2006/relationships/chart" Target="../charts/chart5.xml"/></Relationships>
</file>

<file path=ppt/slides/_rels/slide8.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tags" Target="../tags/tag111.xml"/><Relationship Id="rId7" Type="http://schemas.openxmlformats.org/officeDocument/2006/relationships/chart" Target="../charts/chart10.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chart" Target="../charts/chart9.xml"/><Relationship Id="rId5" Type="http://schemas.openxmlformats.org/officeDocument/2006/relationships/slideLayout" Target="../slideLayouts/slideLayout9.xml"/><Relationship Id="rId4" Type="http://schemas.openxmlformats.org/officeDocument/2006/relationships/tags" Target="../tags/tag112.xml"/><Relationship Id="rId9" Type="http://schemas.openxmlformats.org/officeDocument/2006/relationships/chart" Target="../charts/char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913D3C-3E3F-4788-9609-007816CD814A}"/>
              </a:ext>
            </a:extLst>
          </p:cNvPr>
          <p:cNvGraphicFramePr>
            <a:graphicFrameLocks noChangeAspect="1"/>
          </p:cNvGraphicFramePr>
          <p:nvPr>
            <p:custDataLst>
              <p:tags r:id="rId2"/>
            </p:custDataLst>
            <p:extLst>
              <p:ext uri="{D42A27DB-BD31-4B8C-83A1-F6EECF244321}">
                <p14:modId xmlns:p14="http://schemas.microsoft.com/office/powerpoint/2010/main" val="2074197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274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Subtitle 1">
            <a:extLst>
              <a:ext uri="{FF2B5EF4-FFF2-40B4-BE49-F238E27FC236}">
                <a16:creationId xmlns:a16="http://schemas.microsoft.com/office/drawing/2014/main" id="{90D03BB8-AC3A-4430-A4D0-BF8066772AB1}"/>
              </a:ext>
            </a:extLst>
          </p:cNvPr>
          <p:cNvSpPr>
            <a:spLocks noGrp="1"/>
          </p:cNvSpPr>
          <p:nvPr>
            <p:ph type="subTitle" idx="1"/>
          </p:nvPr>
        </p:nvSpPr>
        <p:spPr/>
        <p:txBody>
          <a:bodyPr/>
          <a:lstStyle/>
          <a:p>
            <a:r>
              <a:rPr lang="en-US" dirty="0"/>
              <a:t>Data Visualization</a:t>
            </a:r>
          </a:p>
        </p:txBody>
      </p:sp>
      <p:sp>
        <p:nvSpPr>
          <p:cNvPr id="7" name="Title 6">
            <a:extLst>
              <a:ext uri="{FF2B5EF4-FFF2-40B4-BE49-F238E27FC236}">
                <a16:creationId xmlns:a16="http://schemas.microsoft.com/office/drawing/2014/main" id="{82CAFABC-7E89-4393-B2DA-128262E92513}"/>
              </a:ext>
            </a:extLst>
          </p:cNvPr>
          <p:cNvSpPr>
            <a:spLocks noGrp="1"/>
          </p:cNvSpPr>
          <p:nvPr>
            <p:ph type="title"/>
          </p:nvPr>
        </p:nvSpPr>
        <p:spPr/>
        <p:txBody>
          <a:bodyPr/>
          <a:lstStyle/>
          <a:p>
            <a:r>
              <a:rPr lang="en-US" dirty="0"/>
              <a:t>Titanic Passengers</a:t>
            </a:r>
          </a:p>
        </p:txBody>
      </p:sp>
      <p:pic>
        <p:nvPicPr>
          <p:cNvPr id="5" name="Picture 4" descr="A picture containing boat, water, ship, outdoor&#10;&#10;Description automatically generated">
            <a:extLst>
              <a:ext uri="{FF2B5EF4-FFF2-40B4-BE49-F238E27FC236}">
                <a16:creationId xmlns:a16="http://schemas.microsoft.com/office/drawing/2014/main" id="{3FF3BB7D-1D22-408F-8634-2390E610EA53}"/>
              </a:ext>
            </a:extLst>
          </p:cNvPr>
          <p:cNvPicPr>
            <a:picLocks noChangeAspect="1"/>
          </p:cNvPicPr>
          <p:nvPr/>
        </p:nvPicPr>
        <p:blipFill>
          <a:blip r:embed="rId7"/>
          <a:stretch>
            <a:fillRect/>
          </a:stretch>
        </p:blipFill>
        <p:spPr>
          <a:xfrm>
            <a:off x="1199456" y="684820"/>
            <a:ext cx="5576804" cy="3295043"/>
          </a:xfrm>
          <a:prstGeom prst="rect">
            <a:avLst/>
          </a:prstGeom>
        </p:spPr>
      </p:pic>
    </p:spTree>
    <p:extLst>
      <p:ext uri="{BB962C8B-B14F-4D97-AF65-F5344CB8AC3E}">
        <p14:creationId xmlns:p14="http://schemas.microsoft.com/office/powerpoint/2010/main" val="4574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5D985C0D-2FF5-4D04-B2E9-8B76EFF44E66}"/>
              </a:ext>
            </a:extLst>
          </p:cNvPr>
          <p:cNvSpPr txBox="1"/>
          <p:nvPr/>
        </p:nvSpPr>
        <p:spPr>
          <a:xfrm>
            <a:off x="552001"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Gender Ratio</a:t>
            </a:r>
          </a:p>
        </p:txBody>
      </p:sp>
      <p:sp>
        <p:nvSpPr>
          <p:cNvPr id="49" name="TextBox 48">
            <a:extLst>
              <a:ext uri="{FF2B5EF4-FFF2-40B4-BE49-F238E27FC236}">
                <a16:creationId xmlns:a16="http://schemas.microsoft.com/office/drawing/2014/main" id="{A58B7455-CE61-48A2-8E72-4F1AF163EE6C}"/>
              </a:ext>
            </a:extLst>
          </p:cNvPr>
          <p:cNvSpPr txBox="1"/>
          <p:nvPr/>
        </p:nvSpPr>
        <p:spPr>
          <a:xfrm>
            <a:off x="8040616"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Distribution by Age</a:t>
            </a:r>
          </a:p>
        </p:txBody>
      </p:sp>
      <p:sp>
        <p:nvSpPr>
          <p:cNvPr id="51" name="TextBox 50">
            <a:extLst>
              <a:ext uri="{FF2B5EF4-FFF2-40B4-BE49-F238E27FC236}">
                <a16:creationId xmlns:a16="http://schemas.microsoft.com/office/drawing/2014/main" id="{8E1738E7-776E-43A1-A346-05323C50E5E5}"/>
              </a:ext>
            </a:extLst>
          </p:cNvPr>
          <p:cNvSpPr txBox="1"/>
          <p:nvPr/>
        </p:nvSpPr>
        <p:spPr>
          <a:xfrm>
            <a:off x="4296309"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Class Division</a:t>
            </a:r>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891 Persons onboard the Titanic</a:t>
            </a:r>
          </a:p>
        </p:txBody>
      </p:sp>
      <p:sp>
        <p:nvSpPr>
          <p:cNvPr id="16" name="Espace réservé du texte 3">
            <a:extLst>
              <a:ext uri="{FF2B5EF4-FFF2-40B4-BE49-F238E27FC236}">
                <a16:creationId xmlns:a16="http://schemas.microsoft.com/office/drawing/2014/main" id="{20D18224-07BF-4EF1-80ED-4D3B9697F82A}"/>
              </a:ext>
            </a:extLst>
          </p:cNvPr>
          <p:cNvSpPr txBox="1">
            <a:spLocks/>
          </p:cNvSpPr>
          <p:nvPr>
            <p:custDataLst>
              <p:tags r:id="rId1"/>
            </p:custDataLst>
          </p:nvPr>
        </p:nvSpPr>
        <p:spPr>
          <a:xfrm>
            <a:off x="551432"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pic>
        <p:nvPicPr>
          <p:cNvPr id="2" name="Picture 1">
            <a:extLst>
              <a:ext uri="{FF2B5EF4-FFF2-40B4-BE49-F238E27FC236}">
                <a16:creationId xmlns:a16="http://schemas.microsoft.com/office/drawing/2014/main" id="{96F7D4B5-3812-475E-999F-A36ABE7F21C6}"/>
              </a:ext>
            </a:extLst>
          </p:cNvPr>
          <p:cNvPicPr>
            <a:picLocks noChangeAspect="1"/>
          </p:cNvPicPr>
          <p:nvPr/>
        </p:nvPicPr>
        <p:blipFill>
          <a:blip r:embed="rId3"/>
          <a:stretch>
            <a:fillRect/>
          </a:stretch>
        </p:blipFill>
        <p:spPr>
          <a:xfrm>
            <a:off x="1510497" y="2132856"/>
            <a:ext cx="1267002" cy="809738"/>
          </a:xfrm>
          <a:prstGeom prst="rect">
            <a:avLst/>
          </a:prstGeom>
        </p:spPr>
      </p:pic>
      <p:pic>
        <p:nvPicPr>
          <p:cNvPr id="3" name="Picture 2">
            <a:extLst>
              <a:ext uri="{FF2B5EF4-FFF2-40B4-BE49-F238E27FC236}">
                <a16:creationId xmlns:a16="http://schemas.microsoft.com/office/drawing/2014/main" id="{0492F5A4-9687-4055-9729-19B62D2069C5}"/>
              </a:ext>
            </a:extLst>
          </p:cNvPr>
          <p:cNvPicPr>
            <a:picLocks noChangeAspect="1"/>
          </p:cNvPicPr>
          <p:nvPr/>
        </p:nvPicPr>
        <p:blipFill>
          <a:blip r:embed="rId4"/>
          <a:stretch>
            <a:fillRect/>
          </a:stretch>
        </p:blipFill>
        <p:spPr>
          <a:xfrm>
            <a:off x="701139" y="2990117"/>
            <a:ext cx="2639401" cy="1766266"/>
          </a:xfrm>
          <a:prstGeom prst="rect">
            <a:avLst/>
          </a:prstGeom>
        </p:spPr>
      </p:pic>
      <p:pic>
        <p:nvPicPr>
          <p:cNvPr id="33" name="Picture 32">
            <a:extLst>
              <a:ext uri="{FF2B5EF4-FFF2-40B4-BE49-F238E27FC236}">
                <a16:creationId xmlns:a16="http://schemas.microsoft.com/office/drawing/2014/main" id="{F556D093-E9BB-4357-BA51-95B6D28CAEF3}"/>
              </a:ext>
            </a:extLst>
          </p:cNvPr>
          <p:cNvPicPr>
            <a:picLocks noChangeAspect="1"/>
          </p:cNvPicPr>
          <p:nvPr/>
        </p:nvPicPr>
        <p:blipFill>
          <a:blip r:embed="rId5"/>
          <a:stretch>
            <a:fillRect/>
          </a:stretch>
        </p:blipFill>
        <p:spPr>
          <a:xfrm>
            <a:off x="4677788" y="3092934"/>
            <a:ext cx="2745243" cy="1766266"/>
          </a:xfrm>
          <a:prstGeom prst="rect">
            <a:avLst/>
          </a:prstGeom>
        </p:spPr>
      </p:pic>
      <p:pic>
        <p:nvPicPr>
          <p:cNvPr id="34" name="Picture 33">
            <a:extLst>
              <a:ext uri="{FF2B5EF4-FFF2-40B4-BE49-F238E27FC236}">
                <a16:creationId xmlns:a16="http://schemas.microsoft.com/office/drawing/2014/main" id="{04B4D3C8-06C8-49EA-AC68-E7641B9CE285}"/>
              </a:ext>
            </a:extLst>
          </p:cNvPr>
          <p:cNvPicPr>
            <a:picLocks noChangeAspect="1"/>
          </p:cNvPicPr>
          <p:nvPr/>
        </p:nvPicPr>
        <p:blipFill rotWithShape="1">
          <a:blip r:embed="rId6"/>
          <a:srcRect l="15507" t="12131"/>
          <a:stretch/>
        </p:blipFill>
        <p:spPr>
          <a:xfrm>
            <a:off x="8877338" y="4365104"/>
            <a:ext cx="2251121" cy="1570175"/>
          </a:xfrm>
          <a:prstGeom prst="rect">
            <a:avLst/>
          </a:prstGeom>
        </p:spPr>
      </p:pic>
      <p:pic>
        <p:nvPicPr>
          <p:cNvPr id="35" name="Picture 34">
            <a:extLst>
              <a:ext uri="{FF2B5EF4-FFF2-40B4-BE49-F238E27FC236}">
                <a16:creationId xmlns:a16="http://schemas.microsoft.com/office/drawing/2014/main" id="{AD8640B4-B66A-4146-B54B-3F283CF21F30}"/>
              </a:ext>
            </a:extLst>
          </p:cNvPr>
          <p:cNvPicPr>
            <a:picLocks noChangeAspect="1"/>
          </p:cNvPicPr>
          <p:nvPr/>
        </p:nvPicPr>
        <p:blipFill rotWithShape="1">
          <a:blip r:embed="rId7"/>
          <a:srcRect r="6450"/>
          <a:stretch/>
        </p:blipFill>
        <p:spPr>
          <a:xfrm>
            <a:off x="8976321" y="2060848"/>
            <a:ext cx="1800200" cy="2295845"/>
          </a:xfrm>
          <a:prstGeom prst="rect">
            <a:avLst/>
          </a:prstGeom>
        </p:spPr>
      </p:pic>
      <p:pic>
        <p:nvPicPr>
          <p:cNvPr id="36" name="Picture 35">
            <a:extLst>
              <a:ext uri="{FF2B5EF4-FFF2-40B4-BE49-F238E27FC236}">
                <a16:creationId xmlns:a16="http://schemas.microsoft.com/office/drawing/2014/main" id="{C3366C58-06F8-4B93-8C83-4B9A074354B6}"/>
              </a:ext>
            </a:extLst>
          </p:cNvPr>
          <p:cNvPicPr>
            <a:picLocks noChangeAspect="1"/>
          </p:cNvPicPr>
          <p:nvPr/>
        </p:nvPicPr>
        <p:blipFill>
          <a:blip r:embed="rId8"/>
          <a:stretch>
            <a:fillRect/>
          </a:stretch>
        </p:blipFill>
        <p:spPr>
          <a:xfrm>
            <a:off x="4926063" y="4925756"/>
            <a:ext cx="2377749" cy="2211684"/>
          </a:xfrm>
          <a:prstGeom prst="rect">
            <a:avLst/>
          </a:prstGeom>
        </p:spPr>
      </p:pic>
      <p:pic>
        <p:nvPicPr>
          <p:cNvPr id="39" name="Picture 38">
            <a:extLst>
              <a:ext uri="{FF2B5EF4-FFF2-40B4-BE49-F238E27FC236}">
                <a16:creationId xmlns:a16="http://schemas.microsoft.com/office/drawing/2014/main" id="{BAB8D5EC-450A-4920-8A92-32FD3752B6D5}"/>
              </a:ext>
            </a:extLst>
          </p:cNvPr>
          <p:cNvPicPr>
            <a:picLocks noChangeAspect="1"/>
          </p:cNvPicPr>
          <p:nvPr/>
        </p:nvPicPr>
        <p:blipFill>
          <a:blip r:embed="rId9"/>
          <a:stretch>
            <a:fillRect/>
          </a:stretch>
        </p:blipFill>
        <p:spPr>
          <a:xfrm>
            <a:off x="5024172" y="2060848"/>
            <a:ext cx="2181529" cy="1181265"/>
          </a:xfrm>
          <a:prstGeom prst="rect">
            <a:avLst/>
          </a:prstGeom>
        </p:spPr>
      </p:pic>
    </p:spTree>
    <p:extLst>
      <p:ext uri="{BB962C8B-B14F-4D97-AF65-F5344CB8AC3E}">
        <p14:creationId xmlns:p14="http://schemas.microsoft.com/office/powerpoint/2010/main" val="138588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B466B-5E5D-4ADB-9F5B-8C6BC7D1E5F4}"/>
              </a:ext>
            </a:extLst>
          </p:cNvPr>
          <p:cNvSpPr>
            <a:spLocks noGrp="1"/>
          </p:cNvSpPr>
          <p:nvPr>
            <p:ph type="dt" sz="half" idx="12"/>
          </p:nvPr>
        </p:nvSpPr>
        <p:spPr/>
        <p:txBody>
          <a:bodyPr/>
          <a:lstStyle/>
          <a:p>
            <a:pPr>
              <a:spcBef>
                <a:spcPts val="1000"/>
              </a:spcBef>
              <a:buFont typeface="Arial" panose="020B0604020202020204" pitchFamily="34" charset="0"/>
              <a:buNone/>
            </a:pPr>
            <a:r>
              <a:rPr lang="de-DE"/>
              <a:t>© Capgemini 2021. All rights reserved.</a:t>
            </a:r>
            <a:endParaRPr lang="en-US" dirty="0"/>
          </a:p>
        </p:txBody>
      </p:sp>
      <p:sp>
        <p:nvSpPr>
          <p:cNvPr id="3" name="Slide Number Placeholder 2">
            <a:extLst>
              <a:ext uri="{FF2B5EF4-FFF2-40B4-BE49-F238E27FC236}">
                <a16:creationId xmlns:a16="http://schemas.microsoft.com/office/drawing/2014/main" id="{7038E2E5-F976-441F-8685-C8257DB8AEE3}"/>
              </a:ext>
            </a:extLst>
          </p:cNvPr>
          <p:cNvSpPr>
            <a:spLocks noGrp="1"/>
          </p:cNvSpPr>
          <p:nvPr>
            <p:ph type="sldNum" sz="quarter" idx="14"/>
          </p:nvPr>
        </p:nvSpPr>
        <p:spPr/>
        <p:txBody>
          <a:bodyPr/>
          <a:lstStyle/>
          <a:p>
            <a:fld id="{5D9A5160-6218-4E5A-B9E6-B93E3DAE377C}" type="slidenum">
              <a:rPr lang="en-US" smtClean="0"/>
              <a:pPr/>
              <a:t>3</a:t>
            </a:fld>
            <a:endParaRPr lang="en-US" dirty="0"/>
          </a:p>
        </p:txBody>
      </p:sp>
      <p:sp>
        <p:nvSpPr>
          <p:cNvPr id="5" name="Title 4">
            <a:extLst>
              <a:ext uri="{FF2B5EF4-FFF2-40B4-BE49-F238E27FC236}">
                <a16:creationId xmlns:a16="http://schemas.microsoft.com/office/drawing/2014/main" id="{9F89EDD2-7348-4DFE-8809-056D578131A9}"/>
              </a:ext>
            </a:extLst>
          </p:cNvPr>
          <p:cNvSpPr>
            <a:spLocks noGrp="1"/>
          </p:cNvSpPr>
          <p:nvPr>
            <p:ph type="title"/>
          </p:nvPr>
        </p:nvSpPr>
        <p:spPr/>
        <p:txBody>
          <a:bodyPr/>
          <a:lstStyle/>
          <a:p>
            <a:r>
              <a:rPr lang="en-US" dirty="0"/>
              <a:t>Gender Share and Chance of Survival</a:t>
            </a:r>
          </a:p>
        </p:txBody>
      </p:sp>
      <p:pic>
        <p:nvPicPr>
          <p:cNvPr id="7" name="Picture 6">
            <a:extLst>
              <a:ext uri="{FF2B5EF4-FFF2-40B4-BE49-F238E27FC236}">
                <a16:creationId xmlns:a16="http://schemas.microsoft.com/office/drawing/2014/main" id="{8A0DA78F-1822-4CB8-884C-007411BCFE6B}"/>
              </a:ext>
            </a:extLst>
          </p:cNvPr>
          <p:cNvPicPr>
            <a:picLocks noChangeAspect="1"/>
          </p:cNvPicPr>
          <p:nvPr/>
        </p:nvPicPr>
        <p:blipFill>
          <a:blip r:embed="rId2"/>
          <a:stretch>
            <a:fillRect/>
          </a:stretch>
        </p:blipFill>
        <p:spPr>
          <a:xfrm>
            <a:off x="663523" y="2530041"/>
            <a:ext cx="3001789" cy="2040918"/>
          </a:xfrm>
          <a:prstGeom prst="rect">
            <a:avLst/>
          </a:prstGeom>
        </p:spPr>
      </p:pic>
      <p:pic>
        <p:nvPicPr>
          <p:cNvPr id="8" name="Picture 7">
            <a:extLst>
              <a:ext uri="{FF2B5EF4-FFF2-40B4-BE49-F238E27FC236}">
                <a16:creationId xmlns:a16="http://schemas.microsoft.com/office/drawing/2014/main" id="{C5AA2ADE-A934-4008-AECB-7D63C826FCA0}"/>
              </a:ext>
            </a:extLst>
          </p:cNvPr>
          <p:cNvPicPr>
            <a:picLocks noChangeAspect="1"/>
          </p:cNvPicPr>
          <p:nvPr/>
        </p:nvPicPr>
        <p:blipFill>
          <a:blip r:embed="rId3"/>
          <a:stretch>
            <a:fillRect/>
          </a:stretch>
        </p:blipFill>
        <p:spPr>
          <a:xfrm>
            <a:off x="4653888" y="2540210"/>
            <a:ext cx="3028221" cy="2040918"/>
          </a:xfrm>
          <a:prstGeom prst="rect">
            <a:avLst/>
          </a:prstGeom>
        </p:spPr>
      </p:pic>
      <p:pic>
        <p:nvPicPr>
          <p:cNvPr id="9" name="Picture 8">
            <a:extLst>
              <a:ext uri="{FF2B5EF4-FFF2-40B4-BE49-F238E27FC236}">
                <a16:creationId xmlns:a16="http://schemas.microsoft.com/office/drawing/2014/main" id="{A1B925CC-D148-4774-A442-CDCC8C6E18E8}"/>
              </a:ext>
            </a:extLst>
          </p:cNvPr>
          <p:cNvPicPr>
            <a:picLocks noChangeAspect="1"/>
          </p:cNvPicPr>
          <p:nvPr/>
        </p:nvPicPr>
        <p:blipFill>
          <a:blip r:embed="rId4"/>
          <a:stretch>
            <a:fillRect/>
          </a:stretch>
        </p:blipFill>
        <p:spPr>
          <a:xfrm>
            <a:off x="1624366" y="1650731"/>
            <a:ext cx="1209844" cy="857370"/>
          </a:xfrm>
          <a:prstGeom prst="rect">
            <a:avLst/>
          </a:prstGeom>
        </p:spPr>
      </p:pic>
      <p:pic>
        <p:nvPicPr>
          <p:cNvPr id="10" name="Picture 9">
            <a:extLst>
              <a:ext uri="{FF2B5EF4-FFF2-40B4-BE49-F238E27FC236}">
                <a16:creationId xmlns:a16="http://schemas.microsoft.com/office/drawing/2014/main" id="{75DC1750-65B2-45D7-BBB4-9635984A96AA}"/>
              </a:ext>
            </a:extLst>
          </p:cNvPr>
          <p:cNvPicPr>
            <a:picLocks noChangeAspect="1"/>
          </p:cNvPicPr>
          <p:nvPr/>
        </p:nvPicPr>
        <p:blipFill>
          <a:blip r:embed="rId5"/>
          <a:stretch>
            <a:fillRect/>
          </a:stretch>
        </p:blipFill>
        <p:spPr>
          <a:xfrm>
            <a:off x="5544025" y="1628800"/>
            <a:ext cx="1247949" cy="866896"/>
          </a:xfrm>
          <a:prstGeom prst="rect">
            <a:avLst/>
          </a:prstGeom>
        </p:spPr>
      </p:pic>
      <p:pic>
        <p:nvPicPr>
          <p:cNvPr id="11" name="Picture 10">
            <a:extLst>
              <a:ext uri="{FF2B5EF4-FFF2-40B4-BE49-F238E27FC236}">
                <a16:creationId xmlns:a16="http://schemas.microsoft.com/office/drawing/2014/main" id="{E407E14A-A069-4088-B384-F4E6B6F4B5AF}"/>
              </a:ext>
            </a:extLst>
          </p:cNvPr>
          <p:cNvPicPr>
            <a:picLocks noChangeAspect="1"/>
          </p:cNvPicPr>
          <p:nvPr/>
        </p:nvPicPr>
        <p:blipFill>
          <a:blip r:embed="rId6"/>
          <a:stretch>
            <a:fillRect/>
          </a:stretch>
        </p:blipFill>
        <p:spPr>
          <a:xfrm>
            <a:off x="9408368" y="1688837"/>
            <a:ext cx="1143160" cy="819264"/>
          </a:xfrm>
          <a:prstGeom prst="rect">
            <a:avLst/>
          </a:prstGeom>
        </p:spPr>
      </p:pic>
      <p:pic>
        <p:nvPicPr>
          <p:cNvPr id="12" name="Picture 11">
            <a:extLst>
              <a:ext uri="{FF2B5EF4-FFF2-40B4-BE49-F238E27FC236}">
                <a16:creationId xmlns:a16="http://schemas.microsoft.com/office/drawing/2014/main" id="{29CE3315-C5DE-4A1F-94BB-35A946021919}"/>
              </a:ext>
            </a:extLst>
          </p:cNvPr>
          <p:cNvPicPr>
            <a:picLocks noChangeAspect="1"/>
          </p:cNvPicPr>
          <p:nvPr/>
        </p:nvPicPr>
        <p:blipFill>
          <a:blip r:embed="rId7"/>
          <a:stretch>
            <a:fillRect/>
          </a:stretch>
        </p:blipFill>
        <p:spPr>
          <a:xfrm>
            <a:off x="8436460" y="2623403"/>
            <a:ext cx="2808312" cy="1874531"/>
          </a:xfrm>
          <a:prstGeom prst="rect">
            <a:avLst/>
          </a:prstGeom>
        </p:spPr>
      </p:pic>
      <p:sp>
        <p:nvSpPr>
          <p:cNvPr id="17" name="TextBox 16">
            <a:extLst>
              <a:ext uri="{FF2B5EF4-FFF2-40B4-BE49-F238E27FC236}">
                <a16:creationId xmlns:a16="http://schemas.microsoft.com/office/drawing/2014/main" id="{36B46EFD-6FE0-47ED-9EEF-C2E3E547E55C}"/>
              </a:ext>
            </a:extLst>
          </p:cNvPr>
          <p:cNvSpPr txBox="1"/>
          <p:nvPr/>
        </p:nvSpPr>
        <p:spPr>
          <a:xfrm>
            <a:off x="552001" y="1196752"/>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First Class</a:t>
            </a:r>
          </a:p>
        </p:txBody>
      </p:sp>
      <p:sp>
        <p:nvSpPr>
          <p:cNvPr id="18" name="TextBox 17">
            <a:extLst>
              <a:ext uri="{FF2B5EF4-FFF2-40B4-BE49-F238E27FC236}">
                <a16:creationId xmlns:a16="http://schemas.microsoft.com/office/drawing/2014/main" id="{2445F8F2-EE2F-4240-A6BA-8575F0B24994}"/>
              </a:ext>
            </a:extLst>
          </p:cNvPr>
          <p:cNvSpPr txBox="1"/>
          <p:nvPr/>
        </p:nvSpPr>
        <p:spPr>
          <a:xfrm>
            <a:off x="8040616" y="1196752"/>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Third Class</a:t>
            </a:r>
          </a:p>
        </p:txBody>
      </p:sp>
      <p:sp>
        <p:nvSpPr>
          <p:cNvPr id="20" name="TextBox 19">
            <a:extLst>
              <a:ext uri="{FF2B5EF4-FFF2-40B4-BE49-F238E27FC236}">
                <a16:creationId xmlns:a16="http://schemas.microsoft.com/office/drawing/2014/main" id="{31B8314C-73AC-4B0C-BABC-A36B104C8AF5}"/>
              </a:ext>
            </a:extLst>
          </p:cNvPr>
          <p:cNvSpPr txBox="1"/>
          <p:nvPr/>
        </p:nvSpPr>
        <p:spPr>
          <a:xfrm>
            <a:off x="4296309" y="1196752"/>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Second Class</a:t>
            </a:r>
          </a:p>
        </p:txBody>
      </p:sp>
      <p:pic>
        <p:nvPicPr>
          <p:cNvPr id="22" name="Picture 21">
            <a:extLst>
              <a:ext uri="{FF2B5EF4-FFF2-40B4-BE49-F238E27FC236}">
                <a16:creationId xmlns:a16="http://schemas.microsoft.com/office/drawing/2014/main" id="{E9A63C43-D00C-4BBB-8660-6B90978F6A61}"/>
              </a:ext>
            </a:extLst>
          </p:cNvPr>
          <p:cNvPicPr>
            <a:picLocks noChangeAspect="1"/>
          </p:cNvPicPr>
          <p:nvPr/>
        </p:nvPicPr>
        <p:blipFill>
          <a:blip r:embed="rId8"/>
          <a:stretch>
            <a:fillRect/>
          </a:stretch>
        </p:blipFill>
        <p:spPr>
          <a:xfrm>
            <a:off x="1775520" y="4578498"/>
            <a:ext cx="1686160" cy="724001"/>
          </a:xfrm>
          <a:prstGeom prst="rect">
            <a:avLst/>
          </a:prstGeom>
        </p:spPr>
      </p:pic>
      <p:pic>
        <p:nvPicPr>
          <p:cNvPr id="23" name="Picture 22">
            <a:extLst>
              <a:ext uri="{FF2B5EF4-FFF2-40B4-BE49-F238E27FC236}">
                <a16:creationId xmlns:a16="http://schemas.microsoft.com/office/drawing/2014/main" id="{328E1D1B-AD0A-4C12-9399-FC6791336DB0}"/>
              </a:ext>
            </a:extLst>
          </p:cNvPr>
          <p:cNvPicPr>
            <a:picLocks noChangeAspect="1"/>
          </p:cNvPicPr>
          <p:nvPr/>
        </p:nvPicPr>
        <p:blipFill>
          <a:blip r:embed="rId9"/>
          <a:stretch>
            <a:fillRect/>
          </a:stretch>
        </p:blipFill>
        <p:spPr>
          <a:xfrm>
            <a:off x="1199456" y="5359646"/>
            <a:ext cx="2344712" cy="1794792"/>
          </a:xfrm>
          <a:prstGeom prst="rect">
            <a:avLst/>
          </a:prstGeom>
        </p:spPr>
      </p:pic>
      <p:pic>
        <p:nvPicPr>
          <p:cNvPr id="24" name="Picture 23">
            <a:extLst>
              <a:ext uri="{FF2B5EF4-FFF2-40B4-BE49-F238E27FC236}">
                <a16:creationId xmlns:a16="http://schemas.microsoft.com/office/drawing/2014/main" id="{224A5CEB-D711-4C7D-B4A3-BD447A0BA8F1}"/>
              </a:ext>
            </a:extLst>
          </p:cNvPr>
          <p:cNvPicPr>
            <a:picLocks noChangeAspect="1"/>
          </p:cNvPicPr>
          <p:nvPr/>
        </p:nvPicPr>
        <p:blipFill rotWithShape="1">
          <a:blip r:embed="rId10"/>
          <a:srcRect l="9513"/>
          <a:stretch/>
        </p:blipFill>
        <p:spPr>
          <a:xfrm>
            <a:off x="5544025" y="4556436"/>
            <a:ext cx="1810217" cy="800212"/>
          </a:xfrm>
          <a:prstGeom prst="rect">
            <a:avLst/>
          </a:prstGeom>
        </p:spPr>
      </p:pic>
      <p:pic>
        <p:nvPicPr>
          <p:cNvPr id="25" name="Picture 24">
            <a:extLst>
              <a:ext uri="{FF2B5EF4-FFF2-40B4-BE49-F238E27FC236}">
                <a16:creationId xmlns:a16="http://schemas.microsoft.com/office/drawing/2014/main" id="{E36BC44B-1AB6-4222-882E-0723C68B6DA8}"/>
              </a:ext>
            </a:extLst>
          </p:cNvPr>
          <p:cNvPicPr>
            <a:picLocks noChangeAspect="1"/>
          </p:cNvPicPr>
          <p:nvPr/>
        </p:nvPicPr>
        <p:blipFill>
          <a:blip r:embed="rId11"/>
          <a:stretch>
            <a:fillRect/>
          </a:stretch>
        </p:blipFill>
        <p:spPr>
          <a:xfrm>
            <a:off x="4971807" y="5400173"/>
            <a:ext cx="2504252" cy="1894079"/>
          </a:xfrm>
          <a:prstGeom prst="rect">
            <a:avLst/>
          </a:prstGeom>
        </p:spPr>
      </p:pic>
      <p:pic>
        <p:nvPicPr>
          <p:cNvPr id="26" name="Picture 25">
            <a:extLst>
              <a:ext uri="{FF2B5EF4-FFF2-40B4-BE49-F238E27FC236}">
                <a16:creationId xmlns:a16="http://schemas.microsoft.com/office/drawing/2014/main" id="{FCDE6283-6BBD-4B61-9B80-AB2A46C88139}"/>
              </a:ext>
            </a:extLst>
          </p:cNvPr>
          <p:cNvPicPr>
            <a:picLocks noChangeAspect="1"/>
          </p:cNvPicPr>
          <p:nvPr/>
        </p:nvPicPr>
        <p:blipFill rotWithShape="1">
          <a:blip r:embed="rId12"/>
          <a:srcRect l="12043"/>
          <a:stretch/>
        </p:blipFill>
        <p:spPr>
          <a:xfrm>
            <a:off x="9264352" y="4510835"/>
            <a:ext cx="1659052" cy="781159"/>
          </a:xfrm>
          <a:prstGeom prst="rect">
            <a:avLst/>
          </a:prstGeom>
        </p:spPr>
      </p:pic>
      <p:pic>
        <p:nvPicPr>
          <p:cNvPr id="27" name="Picture 26">
            <a:extLst>
              <a:ext uri="{FF2B5EF4-FFF2-40B4-BE49-F238E27FC236}">
                <a16:creationId xmlns:a16="http://schemas.microsoft.com/office/drawing/2014/main" id="{58C1E5FD-D03C-4647-B059-76EE5A0469A9}"/>
              </a:ext>
            </a:extLst>
          </p:cNvPr>
          <p:cNvPicPr>
            <a:picLocks noChangeAspect="1"/>
          </p:cNvPicPr>
          <p:nvPr/>
        </p:nvPicPr>
        <p:blipFill>
          <a:blip r:embed="rId13"/>
          <a:stretch>
            <a:fillRect/>
          </a:stretch>
        </p:blipFill>
        <p:spPr>
          <a:xfrm>
            <a:off x="8527639" y="5257232"/>
            <a:ext cx="2808312" cy="2170393"/>
          </a:xfrm>
          <a:prstGeom prst="rect">
            <a:avLst/>
          </a:prstGeom>
        </p:spPr>
      </p:pic>
    </p:spTree>
    <p:extLst>
      <p:ext uri="{BB962C8B-B14F-4D97-AF65-F5344CB8AC3E}">
        <p14:creationId xmlns:p14="http://schemas.microsoft.com/office/powerpoint/2010/main" val="340802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C4AD1D6-16F5-49E9-A3AD-F7A2029CA41F}"/>
              </a:ext>
            </a:extLst>
          </p:cNvPr>
          <p:cNvSpPr txBox="1"/>
          <p:nvPr/>
        </p:nvSpPr>
        <p:spPr>
          <a:xfrm>
            <a:off x="552001" y="1629726"/>
            <a:ext cx="5472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Males</a:t>
            </a:r>
          </a:p>
        </p:txBody>
      </p:sp>
      <p:sp>
        <p:nvSpPr>
          <p:cNvPr id="18" name="TextBox 17">
            <a:extLst>
              <a:ext uri="{FF2B5EF4-FFF2-40B4-BE49-F238E27FC236}">
                <a16:creationId xmlns:a16="http://schemas.microsoft.com/office/drawing/2014/main" id="{EE5BCBA6-9B01-42A1-82C1-4921B71B944F}"/>
              </a:ext>
            </a:extLst>
          </p:cNvPr>
          <p:cNvSpPr txBox="1"/>
          <p:nvPr/>
        </p:nvSpPr>
        <p:spPr>
          <a:xfrm>
            <a:off x="6168616" y="1629726"/>
            <a:ext cx="5472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Females</a:t>
            </a:r>
          </a:p>
        </p:txBody>
      </p:sp>
      <p:sp>
        <p:nvSpPr>
          <p:cNvPr id="2" name="Date Placeholder 1">
            <a:extLst>
              <a:ext uri="{FF2B5EF4-FFF2-40B4-BE49-F238E27FC236}">
                <a16:creationId xmlns:a16="http://schemas.microsoft.com/office/drawing/2014/main" id="{A01D1E29-0A7C-4A9C-83DE-3524408E3A24}"/>
              </a:ext>
            </a:extLst>
          </p:cNvPr>
          <p:cNvSpPr>
            <a:spLocks noGrp="1"/>
          </p:cNvSpPr>
          <p:nvPr>
            <p:ph type="dt" sz="half" idx="12"/>
          </p:nvPr>
        </p:nvSpPr>
        <p:spPr/>
        <p:txBody>
          <a:bodyPr/>
          <a:lstStyle/>
          <a:p>
            <a:pPr>
              <a:spcBef>
                <a:spcPts val="1000"/>
              </a:spcBef>
              <a:buFont typeface="Arial" panose="020B0604020202020204" pitchFamily="34" charset="0"/>
              <a:buNone/>
            </a:pPr>
            <a:r>
              <a:rPr lang="de-DE"/>
              <a:t>© Capgemini 2021. All rights reserved.</a:t>
            </a:r>
            <a:endParaRPr lang="en-US" dirty="0"/>
          </a:p>
        </p:txBody>
      </p:sp>
      <p:sp>
        <p:nvSpPr>
          <p:cNvPr id="3" name="Slide Number Placeholder 2">
            <a:extLst>
              <a:ext uri="{FF2B5EF4-FFF2-40B4-BE49-F238E27FC236}">
                <a16:creationId xmlns:a16="http://schemas.microsoft.com/office/drawing/2014/main" id="{5F4DC151-BE4C-4A60-8862-847356FDECA8}"/>
              </a:ext>
            </a:extLst>
          </p:cNvPr>
          <p:cNvSpPr>
            <a:spLocks noGrp="1"/>
          </p:cNvSpPr>
          <p:nvPr>
            <p:ph type="sldNum" sz="quarter" idx="14"/>
          </p:nvPr>
        </p:nvSpPr>
        <p:spPr/>
        <p:txBody>
          <a:bodyPr/>
          <a:lstStyle/>
          <a:p>
            <a:fld id="{5D9A5160-6218-4E5A-B9E6-B93E3DAE377C}" type="slidenum">
              <a:rPr lang="en-US" smtClean="0"/>
              <a:pPr/>
              <a:t>4</a:t>
            </a:fld>
            <a:endParaRPr lang="en-US" dirty="0"/>
          </a:p>
        </p:txBody>
      </p:sp>
      <p:sp>
        <p:nvSpPr>
          <p:cNvPr id="8" name="Text Placeholder 7">
            <a:extLst>
              <a:ext uri="{FF2B5EF4-FFF2-40B4-BE49-F238E27FC236}">
                <a16:creationId xmlns:a16="http://schemas.microsoft.com/office/drawing/2014/main" id="{80F17DBF-0466-4B58-B63D-3DB4BB85A7EC}"/>
              </a:ext>
            </a:extLst>
          </p:cNvPr>
          <p:cNvSpPr>
            <a:spLocks noGrp="1"/>
          </p:cNvSpPr>
          <p:nvPr>
            <p:ph type="body" sz="quarter" idx="15"/>
          </p:nvPr>
        </p:nvSpPr>
        <p:spPr/>
        <p:txBody>
          <a:bodyPr/>
          <a:lstStyle/>
          <a:p>
            <a:endParaRPr lang="en-US"/>
          </a:p>
        </p:txBody>
      </p:sp>
      <p:sp>
        <p:nvSpPr>
          <p:cNvPr id="7" name="Title 6">
            <a:extLst>
              <a:ext uri="{FF2B5EF4-FFF2-40B4-BE49-F238E27FC236}">
                <a16:creationId xmlns:a16="http://schemas.microsoft.com/office/drawing/2014/main" id="{AEF63928-322C-4D02-A1CD-2B8BB7DC2A50}"/>
              </a:ext>
            </a:extLst>
          </p:cNvPr>
          <p:cNvSpPr>
            <a:spLocks noGrp="1"/>
          </p:cNvSpPr>
          <p:nvPr>
            <p:ph type="title"/>
          </p:nvPr>
        </p:nvSpPr>
        <p:spPr/>
        <p:txBody>
          <a:bodyPr/>
          <a:lstStyle/>
          <a:p>
            <a:r>
              <a:rPr lang="en-US" dirty="0"/>
              <a:t>Chance of Survival by Class and Gender</a:t>
            </a:r>
          </a:p>
        </p:txBody>
      </p:sp>
      <p:pic>
        <p:nvPicPr>
          <p:cNvPr id="9" name="Picture 8">
            <a:extLst>
              <a:ext uri="{FF2B5EF4-FFF2-40B4-BE49-F238E27FC236}">
                <a16:creationId xmlns:a16="http://schemas.microsoft.com/office/drawing/2014/main" id="{5260A14B-67E6-457C-AC15-F65C0FFFB8DC}"/>
              </a:ext>
            </a:extLst>
          </p:cNvPr>
          <p:cNvPicPr>
            <a:picLocks noChangeAspect="1"/>
          </p:cNvPicPr>
          <p:nvPr/>
        </p:nvPicPr>
        <p:blipFill>
          <a:blip r:embed="rId2"/>
          <a:stretch>
            <a:fillRect/>
          </a:stretch>
        </p:blipFill>
        <p:spPr>
          <a:xfrm>
            <a:off x="1015454" y="3013370"/>
            <a:ext cx="3686689" cy="2524477"/>
          </a:xfrm>
          <a:prstGeom prst="rect">
            <a:avLst/>
          </a:prstGeom>
        </p:spPr>
      </p:pic>
      <p:pic>
        <p:nvPicPr>
          <p:cNvPr id="10" name="Picture 9">
            <a:extLst>
              <a:ext uri="{FF2B5EF4-FFF2-40B4-BE49-F238E27FC236}">
                <a16:creationId xmlns:a16="http://schemas.microsoft.com/office/drawing/2014/main" id="{C06BA314-2631-4D80-8C38-17323301CCCE}"/>
              </a:ext>
            </a:extLst>
          </p:cNvPr>
          <p:cNvPicPr>
            <a:picLocks noChangeAspect="1"/>
          </p:cNvPicPr>
          <p:nvPr/>
        </p:nvPicPr>
        <p:blipFill>
          <a:blip r:embed="rId3"/>
          <a:stretch>
            <a:fillRect/>
          </a:stretch>
        </p:blipFill>
        <p:spPr>
          <a:xfrm>
            <a:off x="1677533" y="2060198"/>
            <a:ext cx="2362530" cy="990738"/>
          </a:xfrm>
          <a:prstGeom prst="rect">
            <a:avLst/>
          </a:prstGeom>
        </p:spPr>
      </p:pic>
      <p:pic>
        <p:nvPicPr>
          <p:cNvPr id="11" name="Picture 10">
            <a:extLst>
              <a:ext uri="{FF2B5EF4-FFF2-40B4-BE49-F238E27FC236}">
                <a16:creationId xmlns:a16="http://schemas.microsoft.com/office/drawing/2014/main" id="{8A4F8EAD-B5C1-4B3C-90C8-6901C3804B67}"/>
              </a:ext>
            </a:extLst>
          </p:cNvPr>
          <p:cNvPicPr>
            <a:picLocks noChangeAspect="1"/>
          </p:cNvPicPr>
          <p:nvPr/>
        </p:nvPicPr>
        <p:blipFill>
          <a:blip r:embed="rId4"/>
          <a:stretch>
            <a:fillRect/>
          </a:stretch>
        </p:blipFill>
        <p:spPr>
          <a:xfrm>
            <a:off x="7811284" y="2086186"/>
            <a:ext cx="2267266" cy="1019317"/>
          </a:xfrm>
          <a:prstGeom prst="rect">
            <a:avLst/>
          </a:prstGeom>
        </p:spPr>
      </p:pic>
      <p:pic>
        <p:nvPicPr>
          <p:cNvPr id="12" name="Picture 11">
            <a:extLst>
              <a:ext uri="{FF2B5EF4-FFF2-40B4-BE49-F238E27FC236}">
                <a16:creationId xmlns:a16="http://schemas.microsoft.com/office/drawing/2014/main" id="{F6649162-345D-4B42-8919-10095CF66FBC}"/>
              </a:ext>
            </a:extLst>
          </p:cNvPr>
          <p:cNvPicPr>
            <a:picLocks noChangeAspect="1"/>
          </p:cNvPicPr>
          <p:nvPr/>
        </p:nvPicPr>
        <p:blipFill>
          <a:blip r:embed="rId5"/>
          <a:stretch>
            <a:fillRect/>
          </a:stretch>
        </p:blipFill>
        <p:spPr>
          <a:xfrm>
            <a:off x="7667268" y="3150899"/>
            <a:ext cx="3620005" cy="2505425"/>
          </a:xfrm>
          <a:prstGeom prst="rect">
            <a:avLst/>
          </a:prstGeom>
        </p:spPr>
      </p:pic>
      <p:cxnSp>
        <p:nvCxnSpPr>
          <p:cNvPr id="15" name="Straight Connector 14">
            <a:extLst>
              <a:ext uri="{FF2B5EF4-FFF2-40B4-BE49-F238E27FC236}">
                <a16:creationId xmlns:a16="http://schemas.microsoft.com/office/drawing/2014/main" id="{424454F9-1B70-4D99-AD26-8B73201B9DE2}"/>
              </a:ext>
            </a:extLst>
          </p:cNvPr>
          <p:cNvCxnSpPr/>
          <p:nvPr/>
        </p:nvCxnSpPr>
        <p:spPr>
          <a:xfrm>
            <a:off x="552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29BA2D-FE4E-403A-864F-AAFA1F0CFB00}"/>
              </a:ext>
            </a:extLst>
          </p:cNvPr>
          <p:cNvCxnSpPr/>
          <p:nvPr/>
        </p:nvCxnSpPr>
        <p:spPr>
          <a:xfrm>
            <a:off x="6168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71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891 Persons onboard the Titanic</a:t>
            </a:r>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59023986-84E3-4364-845E-9D4F1588402A}"/>
              </a:ext>
            </a:extLst>
          </p:cNvPr>
          <p:cNvSpPr txBox="1">
            <a:spLocks/>
          </p:cNvSpPr>
          <p:nvPr>
            <p:custDataLst>
              <p:tags r:id="rId1"/>
            </p:custDataLst>
          </p:nvPr>
        </p:nvSpPr>
        <p:spPr>
          <a:xfrm>
            <a:off x="552001"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TextBox 8">
            <a:extLst>
              <a:ext uri="{FF2B5EF4-FFF2-40B4-BE49-F238E27FC236}">
                <a16:creationId xmlns:a16="http://schemas.microsoft.com/office/drawing/2014/main" id="{01CA2E6C-56F5-4A51-9FE3-529F37A71244}"/>
              </a:ext>
            </a:extLst>
          </p:cNvPr>
          <p:cNvSpPr txBox="1"/>
          <p:nvPr/>
        </p:nvSpPr>
        <p:spPr>
          <a:xfrm>
            <a:off x="552001"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0" name="Espace réservé du texte 3">
            <a:extLst>
              <a:ext uri="{FF2B5EF4-FFF2-40B4-BE49-F238E27FC236}">
                <a16:creationId xmlns:a16="http://schemas.microsoft.com/office/drawing/2014/main" id="{4C5A59BF-8453-4DF8-98FE-EA3A534B2135}"/>
              </a:ext>
            </a:extLst>
          </p:cNvPr>
          <p:cNvSpPr txBox="1">
            <a:spLocks/>
          </p:cNvSpPr>
          <p:nvPr>
            <p:custDataLst>
              <p:tags r:id="rId2"/>
            </p:custDataLst>
          </p:nvPr>
        </p:nvSpPr>
        <p:spPr>
          <a:xfrm>
            <a:off x="3360115"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TextBox 10">
            <a:extLst>
              <a:ext uri="{FF2B5EF4-FFF2-40B4-BE49-F238E27FC236}">
                <a16:creationId xmlns:a16="http://schemas.microsoft.com/office/drawing/2014/main" id="{C4FC9D6C-BD66-4751-AC27-E4CAD5E66878}"/>
              </a:ext>
            </a:extLst>
          </p:cNvPr>
          <p:cNvSpPr txBox="1"/>
          <p:nvPr/>
        </p:nvSpPr>
        <p:spPr>
          <a:xfrm>
            <a:off x="3360115"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2" name="Espace réservé du texte 3">
            <a:extLst>
              <a:ext uri="{FF2B5EF4-FFF2-40B4-BE49-F238E27FC236}">
                <a16:creationId xmlns:a16="http://schemas.microsoft.com/office/drawing/2014/main" id="{181C56AC-43EC-4B98-BC46-023339CC3C70}"/>
              </a:ext>
            </a:extLst>
          </p:cNvPr>
          <p:cNvSpPr txBox="1">
            <a:spLocks/>
          </p:cNvSpPr>
          <p:nvPr>
            <p:custDataLst>
              <p:tags r:id="rId3"/>
            </p:custDataLst>
          </p:nvPr>
        </p:nvSpPr>
        <p:spPr>
          <a:xfrm>
            <a:off x="6168229"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3" name="TextBox 12">
            <a:extLst>
              <a:ext uri="{FF2B5EF4-FFF2-40B4-BE49-F238E27FC236}">
                <a16:creationId xmlns:a16="http://schemas.microsoft.com/office/drawing/2014/main" id="{8E6853A1-26A3-4346-B641-F87DA2ABA4A7}"/>
              </a:ext>
            </a:extLst>
          </p:cNvPr>
          <p:cNvSpPr txBox="1"/>
          <p:nvPr/>
        </p:nvSpPr>
        <p:spPr>
          <a:xfrm>
            <a:off x="6168229"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Espace réservé du texte 3">
            <a:extLst>
              <a:ext uri="{FF2B5EF4-FFF2-40B4-BE49-F238E27FC236}">
                <a16:creationId xmlns:a16="http://schemas.microsoft.com/office/drawing/2014/main" id="{4CBBE158-59DB-4CEC-B912-0D76F2792204}"/>
              </a:ext>
            </a:extLst>
          </p:cNvPr>
          <p:cNvSpPr txBox="1">
            <a:spLocks/>
          </p:cNvSpPr>
          <p:nvPr>
            <p:custDataLst>
              <p:tags r:id="rId4"/>
            </p:custDataLst>
          </p:nvPr>
        </p:nvSpPr>
        <p:spPr>
          <a:xfrm>
            <a:off x="8976687"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5" name="TextBox 14">
            <a:extLst>
              <a:ext uri="{FF2B5EF4-FFF2-40B4-BE49-F238E27FC236}">
                <a16:creationId xmlns:a16="http://schemas.microsoft.com/office/drawing/2014/main" id="{8A57B2B4-F462-44A8-B937-45A26B8127C1}"/>
              </a:ext>
            </a:extLst>
          </p:cNvPr>
          <p:cNvSpPr txBox="1"/>
          <p:nvPr/>
        </p:nvSpPr>
        <p:spPr>
          <a:xfrm>
            <a:off x="8976342"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6" name="Espace réservé du texte 3">
            <a:extLst>
              <a:ext uri="{FF2B5EF4-FFF2-40B4-BE49-F238E27FC236}">
                <a16:creationId xmlns:a16="http://schemas.microsoft.com/office/drawing/2014/main" id="{20D18224-07BF-4EF1-80ED-4D3B9697F82A}"/>
              </a:ext>
            </a:extLst>
          </p:cNvPr>
          <p:cNvSpPr txBox="1">
            <a:spLocks/>
          </p:cNvSpPr>
          <p:nvPr>
            <p:custDataLst>
              <p:tags r:id="rId5"/>
            </p:custDataLst>
          </p:nvPr>
        </p:nvSpPr>
        <p:spPr>
          <a:xfrm>
            <a:off x="551432"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7" name="TextBox 16">
            <a:extLst>
              <a:ext uri="{FF2B5EF4-FFF2-40B4-BE49-F238E27FC236}">
                <a16:creationId xmlns:a16="http://schemas.microsoft.com/office/drawing/2014/main" id="{5A2C9710-09EB-468B-94DE-174492331926}"/>
              </a:ext>
            </a:extLst>
          </p:cNvPr>
          <p:cNvSpPr txBox="1"/>
          <p:nvPr/>
        </p:nvSpPr>
        <p:spPr>
          <a:xfrm>
            <a:off x="552001"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8" name="Espace réservé du texte 3">
            <a:extLst>
              <a:ext uri="{FF2B5EF4-FFF2-40B4-BE49-F238E27FC236}">
                <a16:creationId xmlns:a16="http://schemas.microsoft.com/office/drawing/2014/main" id="{03ECEC72-FED7-4F20-8AF6-FF34CF04C890}"/>
              </a:ext>
            </a:extLst>
          </p:cNvPr>
          <p:cNvSpPr txBox="1">
            <a:spLocks/>
          </p:cNvSpPr>
          <p:nvPr>
            <p:custDataLst>
              <p:tags r:id="rId6"/>
            </p:custDataLst>
          </p:nvPr>
        </p:nvSpPr>
        <p:spPr>
          <a:xfrm>
            <a:off x="3360115"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9" name="TextBox 18">
            <a:extLst>
              <a:ext uri="{FF2B5EF4-FFF2-40B4-BE49-F238E27FC236}">
                <a16:creationId xmlns:a16="http://schemas.microsoft.com/office/drawing/2014/main" id="{207B309C-D877-4893-AE72-8F5422E3310A}"/>
              </a:ext>
            </a:extLst>
          </p:cNvPr>
          <p:cNvSpPr txBox="1"/>
          <p:nvPr/>
        </p:nvSpPr>
        <p:spPr>
          <a:xfrm>
            <a:off x="3360115"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0" name="Espace réservé du texte 3">
            <a:extLst>
              <a:ext uri="{FF2B5EF4-FFF2-40B4-BE49-F238E27FC236}">
                <a16:creationId xmlns:a16="http://schemas.microsoft.com/office/drawing/2014/main" id="{CFB30D33-026B-4FDA-968C-9565E370B3CA}"/>
              </a:ext>
            </a:extLst>
          </p:cNvPr>
          <p:cNvSpPr txBox="1">
            <a:spLocks/>
          </p:cNvSpPr>
          <p:nvPr>
            <p:custDataLst>
              <p:tags r:id="rId7"/>
            </p:custDataLst>
          </p:nvPr>
        </p:nvSpPr>
        <p:spPr>
          <a:xfrm>
            <a:off x="6168229"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1" name="TextBox 20">
            <a:extLst>
              <a:ext uri="{FF2B5EF4-FFF2-40B4-BE49-F238E27FC236}">
                <a16:creationId xmlns:a16="http://schemas.microsoft.com/office/drawing/2014/main" id="{2A2D6A17-BEBA-400E-A743-331A2ADEAAFB}"/>
              </a:ext>
            </a:extLst>
          </p:cNvPr>
          <p:cNvSpPr txBox="1"/>
          <p:nvPr/>
        </p:nvSpPr>
        <p:spPr>
          <a:xfrm>
            <a:off x="6168229"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lang="en-US" sz="1400" b="1" dirty="0">
                <a:solidFill>
                  <a:srgbClr val="FFFFFF"/>
                </a:solidFill>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2" name="Espace réservé du texte 3">
            <a:extLst>
              <a:ext uri="{FF2B5EF4-FFF2-40B4-BE49-F238E27FC236}">
                <a16:creationId xmlns:a16="http://schemas.microsoft.com/office/drawing/2014/main" id="{3AD38CC0-10BC-4101-945B-9BDBBD6610EC}"/>
              </a:ext>
            </a:extLst>
          </p:cNvPr>
          <p:cNvSpPr txBox="1">
            <a:spLocks/>
          </p:cNvSpPr>
          <p:nvPr>
            <p:custDataLst>
              <p:tags r:id="rId8"/>
            </p:custDataLst>
          </p:nvPr>
        </p:nvSpPr>
        <p:spPr>
          <a:xfrm>
            <a:off x="8976687"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3" name="TextBox 22">
            <a:extLst>
              <a:ext uri="{FF2B5EF4-FFF2-40B4-BE49-F238E27FC236}">
                <a16:creationId xmlns:a16="http://schemas.microsoft.com/office/drawing/2014/main" id="{99AFC803-29CA-46E3-B48E-6865093B603F}"/>
              </a:ext>
            </a:extLst>
          </p:cNvPr>
          <p:cNvSpPr txBox="1"/>
          <p:nvPr/>
        </p:nvSpPr>
        <p:spPr>
          <a:xfrm>
            <a:off x="8976342"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pic>
        <p:nvPicPr>
          <p:cNvPr id="2" name="Picture 1">
            <a:extLst>
              <a:ext uri="{FF2B5EF4-FFF2-40B4-BE49-F238E27FC236}">
                <a16:creationId xmlns:a16="http://schemas.microsoft.com/office/drawing/2014/main" id="{96F7D4B5-3812-475E-999F-A36ABE7F21C6}"/>
              </a:ext>
            </a:extLst>
          </p:cNvPr>
          <p:cNvPicPr>
            <a:picLocks noChangeAspect="1"/>
          </p:cNvPicPr>
          <p:nvPr/>
        </p:nvPicPr>
        <p:blipFill>
          <a:blip r:embed="rId10"/>
          <a:stretch>
            <a:fillRect/>
          </a:stretch>
        </p:blipFill>
        <p:spPr>
          <a:xfrm>
            <a:off x="1129109" y="1246218"/>
            <a:ext cx="1267002" cy="809738"/>
          </a:xfrm>
          <a:prstGeom prst="rect">
            <a:avLst/>
          </a:prstGeom>
        </p:spPr>
      </p:pic>
      <p:pic>
        <p:nvPicPr>
          <p:cNvPr id="3" name="Picture 2">
            <a:extLst>
              <a:ext uri="{FF2B5EF4-FFF2-40B4-BE49-F238E27FC236}">
                <a16:creationId xmlns:a16="http://schemas.microsoft.com/office/drawing/2014/main" id="{0492F5A4-9687-4055-9729-19B62D2069C5}"/>
              </a:ext>
            </a:extLst>
          </p:cNvPr>
          <p:cNvPicPr>
            <a:picLocks noChangeAspect="1"/>
          </p:cNvPicPr>
          <p:nvPr/>
        </p:nvPicPr>
        <p:blipFill>
          <a:blip r:embed="rId11"/>
          <a:stretch>
            <a:fillRect/>
          </a:stretch>
        </p:blipFill>
        <p:spPr>
          <a:xfrm>
            <a:off x="576881" y="2234265"/>
            <a:ext cx="2639401" cy="1766266"/>
          </a:xfrm>
          <a:prstGeom prst="rect">
            <a:avLst/>
          </a:prstGeom>
        </p:spPr>
      </p:pic>
      <p:pic>
        <p:nvPicPr>
          <p:cNvPr id="4" name="Picture 3">
            <a:extLst>
              <a:ext uri="{FF2B5EF4-FFF2-40B4-BE49-F238E27FC236}">
                <a16:creationId xmlns:a16="http://schemas.microsoft.com/office/drawing/2014/main" id="{C6ABC810-5B60-495C-BD51-509B7EFB7D56}"/>
              </a:ext>
            </a:extLst>
          </p:cNvPr>
          <p:cNvPicPr>
            <a:picLocks noChangeAspect="1"/>
          </p:cNvPicPr>
          <p:nvPr/>
        </p:nvPicPr>
        <p:blipFill>
          <a:blip r:embed="rId12"/>
          <a:stretch>
            <a:fillRect/>
          </a:stretch>
        </p:blipFill>
        <p:spPr>
          <a:xfrm>
            <a:off x="542708" y="4105565"/>
            <a:ext cx="2624211" cy="771827"/>
          </a:xfrm>
          <a:prstGeom prst="rect">
            <a:avLst/>
          </a:prstGeom>
        </p:spPr>
      </p:pic>
      <p:pic>
        <p:nvPicPr>
          <p:cNvPr id="33" name="Picture 32">
            <a:extLst>
              <a:ext uri="{FF2B5EF4-FFF2-40B4-BE49-F238E27FC236}">
                <a16:creationId xmlns:a16="http://schemas.microsoft.com/office/drawing/2014/main" id="{F556D093-E9BB-4357-BA51-95B6D28CAEF3}"/>
              </a:ext>
            </a:extLst>
          </p:cNvPr>
          <p:cNvPicPr>
            <a:picLocks noChangeAspect="1"/>
          </p:cNvPicPr>
          <p:nvPr/>
        </p:nvPicPr>
        <p:blipFill>
          <a:blip r:embed="rId13"/>
          <a:stretch>
            <a:fillRect/>
          </a:stretch>
        </p:blipFill>
        <p:spPr>
          <a:xfrm>
            <a:off x="3311430" y="2181315"/>
            <a:ext cx="2745243" cy="1766266"/>
          </a:xfrm>
          <a:prstGeom prst="rect">
            <a:avLst/>
          </a:prstGeom>
        </p:spPr>
      </p:pic>
      <p:pic>
        <p:nvPicPr>
          <p:cNvPr id="34" name="Picture 33">
            <a:extLst>
              <a:ext uri="{FF2B5EF4-FFF2-40B4-BE49-F238E27FC236}">
                <a16:creationId xmlns:a16="http://schemas.microsoft.com/office/drawing/2014/main" id="{04B4D3C8-06C8-49EA-AC68-E7641B9CE285}"/>
              </a:ext>
            </a:extLst>
          </p:cNvPr>
          <p:cNvPicPr>
            <a:picLocks noChangeAspect="1"/>
          </p:cNvPicPr>
          <p:nvPr/>
        </p:nvPicPr>
        <p:blipFill>
          <a:blip r:embed="rId14"/>
          <a:stretch>
            <a:fillRect/>
          </a:stretch>
        </p:blipFill>
        <p:spPr>
          <a:xfrm>
            <a:off x="9035777" y="2158786"/>
            <a:ext cx="2664274" cy="1786947"/>
          </a:xfrm>
          <a:prstGeom prst="rect">
            <a:avLst/>
          </a:prstGeom>
        </p:spPr>
      </p:pic>
      <p:pic>
        <p:nvPicPr>
          <p:cNvPr id="35" name="Picture 34">
            <a:extLst>
              <a:ext uri="{FF2B5EF4-FFF2-40B4-BE49-F238E27FC236}">
                <a16:creationId xmlns:a16="http://schemas.microsoft.com/office/drawing/2014/main" id="{AD8640B4-B66A-4146-B54B-3F283CF21F30}"/>
              </a:ext>
            </a:extLst>
          </p:cNvPr>
          <p:cNvPicPr>
            <a:picLocks noChangeAspect="1"/>
          </p:cNvPicPr>
          <p:nvPr/>
        </p:nvPicPr>
        <p:blipFill>
          <a:blip r:embed="rId15"/>
          <a:stretch>
            <a:fillRect/>
          </a:stretch>
        </p:blipFill>
        <p:spPr>
          <a:xfrm>
            <a:off x="9570693" y="-163468"/>
            <a:ext cx="1924319" cy="2295845"/>
          </a:xfrm>
          <a:prstGeom prst="rect">
            <a:avLst/>
          </a:prstGeom>
        </p:spPr>
      </p:pic>
      <p:pic>
        <p:nvPicPr>
          <p:cNvPr id="36" name="Picture 35">
            <a:extLst>
              <a:ext uri="{FF2B5EF4-FFF2-40B4-BE49-F238E27FC236}">
                <a16:creationId xmlns:a16="http://schemas.microsoft.com/office/drawing/2014/main" id="{C3366C58-06F8-4B93-8C83-4B9A074354B6}"/>
              </a:ext>
            </a:extLst>
          </p:cNvPr>
          <p:cNvPicPr>
            <a:picLocks noChangeAspect="1"/>
          </p:cNvPicPr>
          <p:nvPr/>
        </p:nvPicPr>
        <p:blipFill>
          <a:blip r:embed="rId16"/>
          <a:stretch>
            <a:fillRect/>
          </a:stretch>
        </p:blipFill>
        <p:spPr>
          <a:xfrm>
            <a:off x="6347829" y="1788847"/>
            <a:ext cx="2377749" cy="2211684"/>
          </a:xfrm>
          <a:prstGeom prst="rect">
            <a:avLst/>
          </a:prstGeom>
        </p:spPr>
      </p:pic>
      <p:pic>
        <p:nvPicPr>
          <p:cNvPr id="37" name="Picture 36">
            <a:extLst>
              <a:ext uri="{FF2B5EF4-FFF2-40B4-BE49-F238E27FC236}">
                <a16:creationId xmlns:a16="http://schemas.microsoft.com/office/drawing/2014/main" id="{FDA52E86-381D-4D2F-B8D2-A65FA2851E38}"/>
              </a:ext>
            </a:extLst>
          </p:cNvPr>
          <p:cNvPicPr>
            <a:picLocks noChangeAspect="1"/>
          </p:cNvPicPr>
          <p:nvPr/>
        </p:nvPicPr>
        <p:blipFill>
          <a:blip r:embed="rId17"/>
          <a:stretch>
            <a:fillRect/>
          </a:stretch>
        </p:blipFill>
        <p:spPr>
          <a:xfrm>
            <a:off x="774693" y="4875103"/>
            <a:ext cx="2160240" cy="1664354"/>
          </a:xfrm>
          <a:prstGeom prst="rect">
            <a:avLst/>
          </a:prstGeom>
        </p:spPr>
      </p:pic>
      <p:pic>
        <p:nvPicPr>
          <p:cNvPr id="39" name="Picture 38">
            <a:extLst>
              <a:ext uri="{FF2B5EF4-FFF2-40B4-BE49-F238E27FC236}">
                <a16:creationId xmlns:a16="http://schemas.microsoft.com/office/drawing/2014/main" id="{BAB8D5EC-450A-4920-8A92-32FD3752B6D5}"/>
              </a:ext>
            </a:extLst>
          </p:cNvPr>
          <p:cNvPicPr>
            <a:picLocks noChangeAspect="1"/>
          </p:cNvPicPr>
          <p:nvPr/>
        </p:nvPicPr>
        <p:blipFill>
          <a:blip r:embed="rId18"/>
          <a:stretch>
            <a:fillRect/>
          </a:stretch>
        </p:blipFill>
        <p:spPr>
          <a:xfrm>
            <a:off x="3593286" y="823445"/>
            <a:ext cx="2181529" cy="1181265"/>
          </a:xfrm>
          <a:prstGeom prst="rect">
            <a:avLst/>
          </a:prstGeom>
        </p:spPr>
      </p:pic>
      <p:pic>
        <p:nvPicPr>
          <p:cNvPr id="40" name="Picture 39">
            <a:extLst>
              <a:ext uri="{FF2B5EF4-FFF2-40B4-BE49-F238E27FC236}">
                <a16:creationId xmlns:a16="http://schemas.microsoft.com/office/drawing/2014/main" id="{BC7BA04E-B827-4F4C-AC63-552BA585A6A9}"/>
              </a:ext>
            </a:extLst>
          </p:cNvPr>
          <p:cNvPicPr>
            <a:picLocks noChangeAspect="1"/>
          </p:cNvPicPr>
          <p:nvPr/>
        </p:nvPicPr>
        <p:blipFill>
          <a:blip r:embed="rId19"/>
          <a:stretch>
            <a:fillRect/>
          </a:stretch>
        </p:blipFill>
        <p:spPr>
          <a:xfrm>
            <a:off x="3410136" y="4653117"/>
            <a:ext cx="2844436" cy="2135118"/>
          </a:xfrm>
          <a:prstGeom prst="rect">
            <a:avLst/>
          </a:prstGeom>
        </p:spPr>
      </p:pic>
      <p:pic>
        <p:nvPicPr>
          <p:cNvPr id="41" name="Picture 40">
            <a:extLst>
              <a:ext uri="{FF2B5EF4-FFF2-40B4-BE49-F238E27FC236}">
                <a16:creationId xmlns:a16="http://schemas.microsoft.com/office/drawing/2014/main" id="{8D69B09B-F57D-4932-AF27-1997DB8E44D0}"/>
              </a:ext>
            </a:extLst>
          </p:cNvPr>
          <p:cNvPicPr>
            <a:picLocks noChangeAspect="1"/>
          </p:cNvPicPr>
          <p:nvPr/>
        </p:nvPicPr>
        <p:blipFill>
          <a:blip r:embed="rId20"/>
          <a:stretch>
            <a:fillRect/>
          </a:stretch>
        </p:blipFill>
        <p:spPr>
          <a:xfrm>
            <a:off x="3977885" y="3946891"/>
            <a:ext cx="1708937" cy="646625"/>
          </a:xfrm>
          <a:prstGeom prst="rect">
            <a:avLst/>
          </a:prstGeom>
        </p:spPr>
      </p:pic>
    </p:spTree>
    <p:extLst>
      <p:ext uri="{BB962C8B-B14F-4D97-AF65-F5344CB8AC3E}">
        <p14:creationId xmlns:p14="http://schemas.microsoft.com/office/powerpoint/2010/main" val="201460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B466B-5E5D-4ADB-9F5B-8C6BC7D1E5F4}"/>
              </a:ext>
            </a:extLst>
          </p:cNvPr>
          <p:cNvSpPr>
            <a:spLocks noGrp="1"/>
          </p:cNvSpPr>
          <p:nvPr>
            <p:ph type="dt" sz="half" idx="12"/>
          </p:nvPr>
        </p:nvSpPr>
        <p:spPr/>
        <p:txBody>
          <a:bodyPr/>
          <a:lstStyle/>
          <a:p>
            <a:pPr>
              <a:spcBef>
                <a:spcPts val="1000"/>
              </a:spcBef>
              <a:buFont typeface="Arial" panose="020B0604020202020204" pitchFamily="34" charset="0"/>
              <a:buNone/>
            </a:pPr>
            <a:r>
              <a:rPr lang="de-DE"/>
              <a:t>© Capgemini 2021. All rights reserved.</a:t>
            </a:r>
            <a:endParaRPr lang="en-US" dirty="0"/>
          </a:p>
        </p:txBody>
      </p:sp>
      <p:sp>
        <p:nvSpPr>
          <p:cNvPr id="3" name="Slide Number Placeholder 2">
            <a:extLst>
              <a:ext uri="{FF2B5EF4-FFF2-40B4-BE49-F238E27FC236}">
                <a16:creationId xmlns:a16="http://schemas.microsoft.com/office/drawing/2014/main" id="{7038E2E5-F976-441F-8685-C8257DB8AEE3}"/>
              </a:ext>
            </a:extLst>
          </p:cNvPr>
          <p:cNvSpPr>
            <a:spLocks noGrp="1"/>
          </p:cNvSpPr>
          <p:nvPr>
            <p:ph type="sldNum" sz="quarter" idx="14"/>
          </p:nvPr>
        </p:nvSpPr>
        <p:spPr/>
        <p:txBody>
          <a:bodyPr/>
          <a:lstStyle/>
          <a:p>
            <a:fld id="{5D9A5160-6218-4E5A-B9E6-B93E3DAE377C}" type="slidenum">
              <a:rPr lang="en-US" smtClean="0"/>
              <a:pPr/>
              <a:t>6</a:t>
            </a:fld>
            <a:endParaRPr lang="en-US" dirty="0"/>
          </a:p>
        </p:txBody>
      </p:sp>
      <p:sp>
        <p:nvSpPr>
          <p:cNvPr id="5" name="Title 4">
            <a:extLst>
              <a:ext uri="{FF2B5EF4-FFF2-40B4-BE49-F238E27FC236}">
                <a16:creationId xmlns:a16="http://schemas.microsoft.com/office/drawing/2014/main" id="{9F89EDD2-7348-4DFE-8809-056D578131A9}"/>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8A0DA78F-1822-4CB8-884C-007411BCFE6B}"/>
              </a:ext>
            </a:extLst>
          </p:cNvPr>
          <p:cNvPicPr>
            <a:picLocks noChangeAspect="1"/>
          </p:cNvPicPr>
          <p:nvPr/>
        </p:nvPicPr>
        <p:blipFill>
          <a:blip r:embed="rId2"/>
          <a:stretch>
            <a:fillRect/>
          </a:stretch>
        </p:blipFill>
        <p:spPr>
          <a:xfrm>
            <a:off x="663523" y="2959743"/>
            <a:ext cx="3001789" cy="2040918"/>
          </a:xfrm>
          <a:prstGeom prst="rect">
            <a:avLst/>
          </a:prstGeom>
        </p:spPr>
      </p:pic>
      <p:pic>
        <p:nvPicPr>
          <p:cNvPr id="8" name="Picture 7">
            <a:extLst>
              <a:ext uri="{FF2B5EF4-FFF2-40B4-BE49-F238E27FC236}">
                <a16:creationId xmlns:a16="http://schemas.microsoft.com/office/drawing/2014/main" id="{C5AA2ADE-A934-4008-AECB-7D63C826FCA0}"/>
              </a:ext>
            </a:extLst>
          </p:cNvPr>
          <p:cNvPicPr>
            <a:picLocks noChangeAspect="1"/>
          </p:cNvPicPr>
          <p:nvPr/>
        </p:nvPicPr>
        <p:blipFill>
          <a:blip r:embed="rId3"/>
          <a:stretch>
            <a:fillRect/>
          </a:stretch>
        </p:blipFill>
        <p:spPr>
          <a:xfrm>
            <a:off x="4653888" y="2969912"/>
            <a:ext cx="3028221" cy="2040918"/>
          </a:xfrm>
          <a:prstGeom prst="rect">
            <a:avLst/>
          </a:prstGeom>
        </p:spPr>
      </p:pic>
      <p:pic>
        <p:nvPicPr>
          <p:cNvPr id="9" name="Picture 8">
            <a:extLst>
              <a:ext uri="{FF2B5EF4-FFF2-40B4-BE49-F238E27FC236}">
                <a16:creationId xmlns:a16="http://schemas.microsoft.com/office/drawing/2014/main" id="{A1B925CC-D148-4774-A442-CDCC8C6E18E8}"/>
              </a:ext>
            </a:extLst>
          </p:cNvPr>
          <p:cNvPicPr>
            <a:picLocks noChangeAspect="1"/>
          </p:cNvPicPr>
          <p:nvPr/>
        </p:nvPicPr>
        <p:blipFill>
          <a:blip r:embed="rId4"/>
          <a:stretch>
            <a:fillRect/>
          </a:stretch>
        </p:blipFill>
        <p:spPr>
          <a:xfrm>
            <a:off x="1559496" y="2068115"/>
            <a:ext cx="1209844" cy="857370"/>
          </a:xfrm>
          <a:prstGeom prst="rect">
            <a:avLst/>
          </a:prstGeom>
        </p:spPr>
      </p:pic>
      <p:pic>
        <p:nvPicPr>
          <p:cNvPr id="10" name="Picture 9">
            <a:extLst>
              <a:ext uri="{FF2B5EF4-FFF2-40B4-BE49-F238E27FC236}">
                <a16:creationId xmlns:a16="http://schemas.microsoft.com/office/drawing/2014/main" id="{75DC1750-65B2-45D7-BBB4-9635984A96AA}"/>
              </a:ext>
            </a:extLst>
          </p:cNvPr>
          <p:cNvPicPr>
            <a:picLocks noChangeAspect="1"/>
          </p:cNvPicPr>
          <p:nvPr/>
        </p:nvPicPr>
        <p:blipFill>
          <a:blip r:embed="rId5"/>
          <a:stretch>
            <a:fillRect/>
          </a:stretch>
        </p:blipFill>
        <p:spPr>
          <a:xfrm>
            <a:off x="5544025" y="2097039"/>
            <a:ext cx="1247949" cy="866896"/>
          </a:xfrm>
          <a:prstGeom prst="rect">
            <a:avLst/>
          </a:prstGeom>
        </p:spPr>
      </p:pic>
      <p:pic>
        <p:nvPicPr>
          <p:cNvPr id="11" name="Picture 10">
            <a:extLst>
              <a:ext uri="{FF2B5EF4-FFF2-40B4-BE49-F238E27FC236}">
                <a16:creationId xmlns:a16="http://schemas.microsoft.com/office/drawing/2014/main" id="{E407E14A-A069-4088-B384-F4E6B6F4B5AF}"/>
              </a:ext>
            </a:extLst>
          </p:cNvPr>
          <p:cNvPicPr>
            <a:picLocks noChangeAspect="1"/>
          </p:cNvPicPr>
          <p:nvPr/>
        </p:nvPicPr>
        <p:blipFill>
          <a:blip r:embed="rId6"/>
          <a:stretch>
            <a:fillRect/>
          </a:stretch>
        </p:blipFill>
        <p:spPr>
          <a:xfrm>
            <a:off x="9408368" y="2157076"/>
            <a:ext cx="1143160" cy="819264"/>
          </a:xfrm>
          <a:prstGeom prst="rect">
            <a:avLst/>
          </a:prstGeom>
        </p:spPr>
      </p:pic>
      <p:pic>
        <p:nvPicPr>
          <p:cNvPr id="12" name="Picture 11">
            <a:extLst>
              <a:ext uri="{FF2B5EF4-FFF2-40B4-BE49-F238E27FC236}">
                <a16:creationId xmlns:a16="http://schemas.microsoft.com/office/drawing/2014/main" id="{29CE3315-C5DE-4A1F-94BB-35A946021919}"/>
              </a:ext>
            </a:extLst>
          </p:cNvPr>
          <p:cNvPicPr>
            <a:picLocks noChangeAspect="1"/>
          </p:cNvPicPr>
          <p:nvPr/>
        </p:nvPicPr>
        <p:blipFill>
          <a:blip r:embed="rId7"/>
          <a:stretch>
            <a:fillRect/>
          </a:stretch>
        </p:blipFill>
        <p:spPr>
          <a:xfrm>
            <a:off x="8436460" y="3053105"/>
            <a:ext cx="2808312" cy="1874531"/>
          </a:xfrm>
          <a:prstGeom prst="rect">
            <a:avLst/>
          </a:prstGeom>
        </p:spPr>
      </p:pic>
      <p:cxnSp>
        <p:nvCxnSpPr>
          <p:cNvPr id="15" name="Straight Connector 14">
            <a:extLst>
              <a:ext uri="{FF2B5EF4-FFF2-40B4-BE49-F238E27FC236}">
                <a16:creationId xmlns:a16="http://schemas.microsoft.com/office/drawing/2014/main" id="{03D51922-F7C8-48B2-BE8B-18E2F8544A48}"/>
              </a:ext>
            </a:extLst>
          </p:cNvPr>
          <p:cNvCxnSpPr/>
          <p:nvPr/>
        </p:nvCxnSpPr>
        <p:spPr>
          <a:xfrm>
            <a:off x="552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EAB202-7B41-45D8-8539-59A3C64A301D}"/>
              </a:ext>
            </a:extLst>
          </p:cNvPr>
          <p:cNvCxnSpPr/>
          <p:nvPr/>
        </p:nvCxnSpPr>
        <p:spPr>
          <a:xfrm>
            <a:off x="6168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B46EFD-6FE0-47ED-9EEF-C2E3E547E55C}"/>
              </a:ext>
            </a:extLst>
          </p:cNvPr>
          <p:cNvSpPr txBox="1"/>
          <p:nvPr/>
        </p:nvSpPr>
        <p:spPr>
          <a:xfrm>
            <a:off x="552001"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First Class</a:t>
            </a:r>
          </a:p>
        </p:txBody>
      </p:sp>
      <p:sp>
        <p:nvSpPr>
          <p:cNvPr id="18" name="TextBox 17">
            <a:extLst>
              <a:ext uri="{FF2B5EF4-FFF2-40B4-BE49-F238E27FC236}">
                <a16:creationId xmlns:a16="http://schemas.microsoft.com/office/drawing/2014/main" id="{2445F8F2-EE2F-4240-A6BA-8575F0B24994}"/>
              </a:ext>
            </a:extLst>
          </p:cNvPr>
          <p:cNvSpPr txBox="1"/>
          <p:nvPr/>
        </p:nvSpPr>
        <p:spPr>
          <a:xfrm>
            <a:off x="8040616"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Third Class</a:t>
            </a:r>
          </a:p>
        </p:txBody>
      </p:sp>
      <p:sp>
        <p:nvSpPr>
          <p:cNvPr id="20" name="TextBox 19">
            <a:extLst>
              <a:ext uri="{FF2B5EF4-FFF2-40B4-BE49-F238E27FC236}">
                <a16:creationId xmlns:a16="http://schemas.microsoft.com/office/drawing/2014/main" id="{31B8314C-73AC-4B0C-BABC-A36B104C8AF5}"/>
              </a:ext>
            </a:extLst>
          </p:cNvPr>
          <p:cNvSpPr txBox="1"/>
          <p:nvPr/>
        </p:nvSpPr>
        <p:spPr>
          <a:xfrm>
            <a:off x="4296309"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Second Class</a:t>
            </a:r>
          </a:p>
        </p:txBody>
      </p:sp>
    </p:spTree>
    <p:extLst>
      <p:ext uri="{BB962C8B-B14F-4D97-AF65-F5344CB8AC3E}">
        <p14:creationId xmlns:p14="http://schemas.microsoft.com/office/powerpoint/2010/main" val="204810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59023986-84E3-4364-845E-9D4F1588402A}"/>
              </a:ext>
            </a:extLst>
          </p:cNvPr>
          <p:cNvSpPr txBox="1">
            <a:spLocks/>
          </p:cNvSpPr>
          <p:nvPr>
            <p:custDataLst>
              <p:tags r:id="rId1"/>
            </p:custDataLst>
          </p:nvPr>
        </p:nvSpPr>
        <p:spPr>
          <a:xfrm>
            <a:off x="552001"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TextBox 8">
            <a:extLst>
              <a:ext uri="{FF2B5EF4-FFF2-40B4-BE49-F238E27FC236}">
                <a16:creationId xmlns:a16="http://schemas.microsoft.com/office/drawing/2014/main" id="{01CA2E6C-56F5-4A51-9FE3-529F37A71244}"/>
              </a:ext>
            </a:extLst>
          </p:cNvPr>
          <p:cNvSpPr txBox="1"/>
          <p:nvPr/>
        </p:nvSpPr>
        <p:spPr>
          <a:xfrm>
            <a:off x="552001"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0" name="Espace réservé du texte 3">
            <a:extLst>
              <a:ext uri="{FF2B5EF4-FFF2-40B4-BE49-F238E27FC236}">
                <a16:creationId xmlns:a16="http://schemas.microsoft.com/office/drawing/2014/main" id="{4C5A59BF-8453-4DF8-98FE-EA3A534B2135}"/>
              </a:ext>
            </a:extLst>
          </p:cNvPr>
          <p:cNvSpPr txBox="1">
            <a:spLocks/>
          </p:cNvSpPr>
          <p:nvPr>
            <p:custDataLst>
              <p:tags r:id="rId2"/>
            </p:custDataLst>
          </p:nvPr>
        </p:nvSpPr>
        <p:spPr>
          <a:xfrm>
            <a:off x="3360115"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TextBox 10">
            <a:extLst>
              <a:ext uri="{FF2B5EF4-FFF2-40B4-BE49-F238E27FC236}">
                <a16:creationId xmlns:a16="http://schemas.microsoft.com/office/drawing/2014/main" id="{C4FC9D6C-BD66-4751-AC27-E4CAD5E66878}"/>
              </a:ext>
            </a:extLst>
          </p:cNvPr>
          <p:cNvSpPr txBox="1"/>
          <p:nvPr/>
        </p:nvSpPr>
        <p:spPr>
          <a:xfrm>
            <a:off x="3360115"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2" name="Espace réservé du texte 3">
            <a:extLst>
              <a:ext uri="{FF2B5EF4-FFF2-40B4-BE49-F238E27FC236}">
                <a16:creationId xmlns:a16="http://schemas.microsoft.com/office/drawing/2014/main" id="{181C56AC-43EC-4B98-BC46-023339CC3C70}"/>
              </a:ext>
            </a:extLst>
          </p:cNvPr>
          <p:cNvSpPr txBox="1">
            <a:spLocks/>
          </p:cNvSpPr>
          <p:nvPr>
            <p:custDataLst>
              <p:tags r:id="rId3"/>
            </p:custDataLst>
          </p:nvPr>
        </p:nvSpPr>
        <p:spPr>
          <a:xfrm>
            <a:off x="6168229"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3" name="TextBox 12">
            <a:extLst>
              <a:ext uri="{FF2B5EF4-FFF2-40B4-BE49-F238E27FC236}">
                <a16:creationId xmlns:a16="http://schemas.microsoft.com/office/drawing/2014/main" id="{8E6853A1-26A3-4346-B641-F87DA2ABA4A7}"/>
              </a:ext>
            </a:extLst>
          </p:cNvPr>
          <p:cNvSpPr txBox="1"/>
          <p:nvPr/>
        </p:nvSpPr>
        <p:spPr>
          <a:xfrm>
            <a:off x="6168229"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Espace réservé du texte 3">
            <a:extLst>
              <a:ext uri="{FF2B5EF4-FFF2-40B4-BE49-F238E27FC236}">
                <a16:creationId xmlns:a16="http://schemas.microsoft.com/office/drawing/2014/main" id="{4CBBE158-59DB-4CEC-B912-0D76F2792204}"/>
              </a:ext>
            </a:extLst>
          </p:cNvPr>
          <p:cNvSpPr txBox="1">
            <a:spLocks/>
          </p:cNvSpPr>
          <p:nvPr>
            <p:custDataLst>
              <p:tags r:id="rId4"/>
            </p:custDataLst>
          </p:nvPr>
        </p:nvSpPr>
        <p:spPr>
          <a:xfrm>
            <a:off x="8976687"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5" name="TextBox 14">
            <a:extLst>
              <a:ext uri="{FF2B5EF4-FFF2-40B4-BE49-F238E27FC236}">
                <a16:creationId xmlns:a16="http://schemas.microsoft.com/office/drawing/2014/main" id="{8A57B2B4-F462-44A8-B937-45A26B8127C1}"/>
              </a:ext>
            </a:extLst>
          </p:cNvPr>
          <p:cNvSpPr txBox="1"/>
          <p:nvPr/>
        </p:nvSpPr>
        <p:spPr>
          <a:xfrm>
            <a:off x="8976342"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6" name="Espace réservé du texte 3">
            <a:extLst>
              <a:ext uri="{FF2B5EF4-FFF2-40B4-BE49-F238E27FC236}">
                <a16:creationId xmlns:a16="http://schemas.microsoft.com/office/drawing/2014/main" id="{20D18224-07BF-4EF1-80ED-4D3B9697F82A}"/>
              </a:ext>
            </a:extLst>
          </p:cNvPr>
          <p:cNvSpPr txBox="1">
            <a:spLocks/>
          </p:cNvSpPr>
          <p:nvPr>
            <p:custDataLst>
              <p:tags r:id="rId5"/>
            </p:custDataLst>
          </p:nvPr>
        </p:nvSpPr>
        <p:spPr>
          <a:xfrm>
            <a:off x="551432"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7" name="TextBox 16">
            <a:extLst>
              <a:ext uri="{FF2B5EF4-FFF2-40B4-BE49-F238E27FC236}">
                <a16:creationId xmlns:a16="http://schemas.microsoft.com/office/drawing/2014/main" id="{5A2C9710-09EB-468B-94DE-174492331926}"/>
              </a:ext>
            </a:extLst>
          </p:cNvPr>
          <p:cNvSpPr txBox="1"/>
          <p:nvPr/>
        </p:nvSpPr>
        <p:spPr>
          <a:xfrm>
            <a:off x="552001"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8" name="Espace réservé du texte 3">
            <a:extLst>
              <a:ext uri="{FF2B5EF4-FFF2-40B4-BE49-F238E27FC236}">
                <a16:creationId xmlns:a16="http://schemas.microsoft.com/office/drawing/2014/main" id="{03ECEC72-FED7-4F20-8AF6-FF34CF04C890}"/>
              </a:ext>
            </a:extLst>
          </p:cNvPr>
          <p:cNvSpPr txBox="1">
            <a:spLocks/>
          </p:cNvSpPr>
          <p:nvPr>
            <p:custDataLst>
              <p:tags r:id="rId6"/>
            </p:custDataLst>
          </p:nvPr>
        </p:nvSpPr>
        <p:spPr>
          <a:xfrm>
            <a:off x="3360115"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9" name="TextBox 18">
            <a:extLst>
              <a:ext uri="{FF2B5EF4-FFF2-40B4-BE49-F238E27FC236}">
                <a16:creationId xmlns:a16="http://schemas.microsoft.com/office/drawing/2014/main" id="{207B309C-D877-4893-AE72-8F5422E3310A}"/>
              </a:ext>
            </a:extLst>
          </p:cNvPr>
          <p:cNvSpPr txBox="1"/>
          <p:nvPr/>
        </p:nvSpPr>
        <p:spPr>
          <a:xfrm>
            <a:off x="3360115"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0" name="Espace réservé du texte 3">
            <a:extLst>
              <a:ext uri="{FF2B5EF4-FFF2-40B4-BE49-F238E27FC236}">
                <a16:creationId xmlns:a16="http://schemas.microsoft.com/office/drawing/2014/main" id="{CFB30D33-026B-4FDA-968C-9565E370B3CA}"/>
              </a:ext>
            </a:extLst>
          </p:cNvPr>
          <p:cNvSpPr txBox="1">
            <a:spLocks/>
          </p:cNvSpPr>
          <p:nvPr>
            <p:custDataLst>
              <p:tags r:id="rId7"/>
            </p:custDataLst>
          </p:nvPr>
        </p:nvSpPr>
        <p:spPr>
          <a:xfrm>
            <a:off x="6168229"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1" name="TextBox 20">
            <a:extLst>
              <a:ext uri="{FF2B5EF4-FFF2-40B4-BE49-F238E27FC236}">
                <a16:creationId xmlns:a16="http://schemas.microsoft.com/office/drawing/2014/main" id="{2A2D6A17-BEBA-400E-A743-331A2ADEAAFB}"/>
              </a:ext>
            </a:extLst>
          </p:cNvPr>
          <p:cNvSpPr txBox="1"/>
          <p:nvPr/>
        </p:nvSpPr>
        <p:spPr>
          <a:xfrm>
            <a:off x="6168229"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2" name="Espace réservé du texte 3">
            <a:extLst>
              <a:ext uri="{FF2B5EF4-FFF2-40B4-BE49-F238E27FC236}">
                <a16:creationId xmlns:a16="http://schemas.microsoft.com/office/drawing/2014/main" id="{3AD38CC0-10BC-4101-945B-9BDBBD6610EC}"/>
              </a:ext>
            </a:extLst>
          </p:cNvPr>
          <p:cNvSpPr txBox="1">
            <a:spLocks/>
          </p:cNvSpPr>
          <p:nvPr>
            <p:custDataLst>
              <p:tags r:id="rId8"/>
            </p:custDataLst>
          </p:nvPr>
        </p:nvSpPr>
        <p:spPr>
          <a:xfrm>
            <a:off x="8976687"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3" name="TextBox 22">
            <a:extLst>
              <a:ext uri="{FF2B5EF4-FFF2-40B4-BE49-F238E27FC236}">
                <a16:creationId xmlns:a16="http://schemas.microsoft.com/office/drawing/2014/main" id="{99AFC803-29CA-46E3-B48E-6865093B603F}"/>
              </a:ext>
            </a:extLst>
          </p:cNvPr>
          <p:cNvSpPr txBox="1"/>
          <p:nvPr/>
        </p:nvSpPr>
        <p:spPr>
          <a:xfrm>
            <a:off x="8976342"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graphicFrame>
        <p:nvGraphicFramePr>
          <p:cNvPr id="24" name="Diagramm 72">
            <a:extLst>
              <a:ext uri="{FF2B5EF4-FFF2-40B4-BE49-F238E27FC236}">
                <a16:creationId xmlns:a16="http://schemas.microsoft.com/office/drawing/2014/main" id="{F427A780-6E37-477C-860B-64533E107EA2}"/>
              </a:ext>
            </a:extLst>
          </p:cNvPr>
          <p:cNvGraphicFramePr/>
          <p:nvPr/>
        </p:nvGraphicFramePr>
        <p:xfrm>
          <a:off x="756365" y="2132925"/>
          <a:ext cx="2255547" cy="172820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Diagramm 73">
            <a:extLst>
              <a:ext uri="{FF2B5EF4-FFF2-40B4-BE49-F238E27FC236}">
                <a16:creationId xmlns:a16="http://schemas.microsoft.com/office/drawing/2014/main" id="{E776EBFA-DA85-4481-8E56-63093CD3D00D}"/>
              </a:ext>
            </a:extLst>
          </p:cNvPr>
          <p:cNvGraphicFramePr/>
          <p:nvPr/>
        </p:nvGraphicFramePr>
        <p:xfrm>
          <a:off x="3564479" y="2132925"/>
          <a:ext cx="2255547" cy="172820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Diagramm 74">
            <a:extLst>
              <a:ext uri="{FF2B5EF4-FFF2-40B4-BE49-F238E27FC236}">
                <a16:creationId xmlns:a16="http://schemas.microsoft.com/office/drawing/2014/main" id="{C9353799-C586-40D0-AE0C-226ED8D5C2D9}"/>
              </a:ext>
            </a:extLst>
          </p:cNvPr>
          <p:cNvGraphicFramePr/>
          <p:nvPr/>
        </p:nvGraphicFramePr>
        <p:xfrm>
          <a:off x="6372593" y="2167692"/>
          <a:ext cx="2255547" cy="207039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Diagramm 75">
            <a:extLst>
              <a:ext uri="{FF2B5EF4-FFF2-40B4-BE49-F238E27FC236}">
                <a16:creationId xmlns:a16="http://schemas.microsoft.com/office/drawing/2014/main" id="{96DE9E5D-FFA5-452D-90B3-344EF699E72A}"/>
              </a:ext>
            </a:extLst>
          </p:cNvPr>
          <p:cNvGraphicFramePr/>
          <p:nvPr/>
        </p:nvGraphicFramePr>
        <p:xfrm>
          <a:off x="9181051" y="2132925"/>
          <a:ext cx="2255547" cy="172820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Diagramm 70">
            <a:extLst>
              <a:ext uri="{FF2B5EF4-FFF2-40B4-BE49-F238E27FC236}">
                <a16:creationId xmlns:a16="http://schemas.microsoft.com/office/drawing/2014/main" id="{FBA9A545-7ABD-493C-BFFC-AB48F07DCF09}"/>
              </a:ext>
            </a:extLst>
          </p:cNvPr>
          <p:cNvGraphicFramePr/>
          <p:nvPr/>
        </p:nvGraphicFramePr>
        <p:xfrm>
          <a:off x="755796" y="4580270"/>
          <a:ext cx="2255547" cy="1728204"/>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Diagramm 68">
            <a:extLst>
              <a:ext uri="{FF2B5EF4-FFF2-40B4-BE49-F238E27FC236}">
                <a16:creationId xmlns:a16="http://schemas.microsoft.com/office/drawing/2014/main" id="{1E4FD902-68DD-4905-B4BF-F4B7F8BB1CED}"/>
              </a:ext>
            </a:extLst>
          </p:cNvPr>
          <p:cNvGraphicFramePr/>
          <p:nvPr/>
        </p:nvGraphicFramePr>
        <p:xfrm>
          <a:off x="3564479" y="4580270"/>
          <a:ext cx="2255547" cy="1728204"/>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Diagramm 69">
            <a:extLst>
              <a:ext uri="{FF2B5EF4-FFF2-40B4-BE49-F238E27FC236}">
                <a16:creationId xmlns:a16="http://schemas.microsoft.com/office/drawing/2014/main" id="{F29A00F9-38BB-416A-B70C-A8338B339E37}"/>
              </a:ext>
            </a:extLst>
          </p:cNvPr>
          <p:cNvGraphicFramePr/>
          <p:nvPr/>
        </p:nvGraphicFramePr>
        <p:xfrm>
          <a:off x="6372593" y="4580270"/>
          <a:ext cx="2255547" cy="1728204"/>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Diagramm 71">
            <a:extLst>
              <a:ext uri="{FF2B5EF4-FFF2-40B4-BE49-F238E27FC236}">
                <a16:creationId xmlns:a16="http://schemas.microsoft.com/office/drawing/2014/main" id="{39C95FC8-C74E-4368-9B6A-93CC6B7F58B0}"/>
              </a:ext>
            </a:extLst>
          </p:cNvPr>
          <p:cNvGraphicFramePr/>
          <p:nvPr/>
        </p:nvGraphicFramePr>
        <p:xfrm>
          <a:off x="9181051" y="4580270"/>
          <a:ext cx="2255547" cy="1728204"/>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67198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DA0FF906-8D1D-40D2-A6F3-B8D3435BF55E}"/>
              </a:ext>
            </a:extLst>
          </p:cNvPr>
          <p:cNvSpPr txBox="1">
            <a:spLocks/>
          </p:cNvSpPr>
          <p:nvPr>
            <p:custDataLst>
              <p:tags r:id="rId1"/>
            </p:custDataLst>
          </p:nvPr>
        </p:nvSpPr>
        <p:spPr>
          <a:xfrm>
            <a:off x="6174128"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Espace réservé du texte 3">
            <a:extLst>
              <a:ext uri="{FF2B5EF4-FFF2-40B4-BE49-F238E27FC236}">
                <a16:creationId xmlns:a16="http://schemas.microsoft.com/office/drawing/2014/main" id="{9DADF669-325C-4112-8962-CAB0C1655FB0}"/>
              </a:ext>
            </a:extLst>
          </p:cNvPr>
          <p:cNvSpPr txBox="1">
            <a:spLocks/>
          </p:cNvSpPr>
          <p:nvPr>
            <p:custDataLst>
              <p:tags r:id="rId2"/>
            </p:custDataLst>
          </p:nvPr>
        </p:nvSpPr>
        <p:spPr>
          <a:xfrm>
            <a:off x="6175460" y="4509117"/>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0" name="Espace réservé du texte 3">
            <a:extLst>
              <a:ext uri="{FF2B5EF4-FFF2-40B4-BE49-F238E27FC236}">
                <a16:creationId xmlns:a16="http://schemas.microsoft.com/office/drawing/2014/main" id="{2F0EB55B-7D68-4799-91D6-C06B7737564B}"/>
              </a:ext>
            </a:extLst>
          </p:cNvPr>
          <p:cNvSpPr txBox="1">
            <a:spLocks/>
          </p:cNvSpPr>
          <p:nvPr>
            <p:custDataLst>
              <p:tags r:id="rId3"/>
            </p:custDataLst>
          </p:nvPr>
        </p:nvSpPr>
        <p:spPr>
          <a:xfrm>
            <a:off x="552001"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Espace réservé du texte 3">
            <a:extLst>
              <a:ext uri="{FF2B5EF4-FFF2-40B4-BE49-F238E27FC236}">
                <a16:creationId xmlns:a16="http://schemas.microsoft.com/office/drawing/2014/main" id="{68704088-CDC0-4E54-B3A1-B66C38587524}"/>
              </a:ext>
            </a:extLst>
          </p:cNvPr>
          <p:cNvSpPr txBox="1">
            <a:spLocks/>
          </p:cNvSpPr>
          <p:nvPr>
            <p:custDataLst>
              <p:tags r:id="rId4"/>
            </p:custDataLst>
          </p:nvPr>
        </p:nvSpPr>
        <p:spPr>
          <a:xfrm>
            <a:off x="552001" y="4509120"/>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2" name="TextBox 11">
            <a:extLst>
              <a:ext uri="{FF2B5EF4-FFF2-40B4-BE49-F238E27FC236}">
                <a16:creationId xmlns:a16="http://schemas.microsoft.com/office/drawing/2014/main" id="{26EA33EF-8D26-4ABE-AB21-32353190701B}"/>
              </a:ext>
            </a:extLst>
          </p:cNvPr>
          <p:cNvSpPr txBox="1"/>
          <p:nvPr/>
        </p:nvSpPr>
        <p:spPr>
          <a:xfrm>
            <a:off x="552001"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3" name="TextBox 12">
            <a:extLst>
              <a:ext uri="{FF2B5EF4-FFF2-40B4-BE49-F238E27FC236}">
                <a16:creationId xmlns:a16="http://schemas.microsoft.com/office/drawing/2014/main" id="{D45EED8F-E40F-4D00-8484-048BBBA5C7E0}"/>
              </a:ext>
            </a:extLst>
          </p:cNvPr>
          <p:cNvSpPr txBox="1"/>
          <p:nvPr/>
        </p:nvSpPr>
        <p:spPr>
          <a:xfrm>
            <a:off x="6168000"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TextBox 13">
            <a:extLst>
              <a:ext uri="{FF2B5EF4-FFF2-40B4-BE49-F238E27FC236}">
                <a16:creationId xmlns:a16="http://schemas.microsoft.com/office/drawing/2014/main" id="{0B2CFDF4-C89D-42B3-9F85-7DD5790AE122}"/>
              </a:ext>
            </a:extLst>
          </p:cNvPr>
          <p:cNvSpPr txBox="1"/>
          <p:nvPr/>
        </p:nvSpPr>
        <p:spPr>
          <a:xfrm>
            <a:off x="552001"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5" name="TextBox 14">
            <a:extLst>
              <a:ext uri="{FF2B5EF4-FFF2-40B4-BE49-F238E27FC236}">
                <a16:creationId xmlns:a16="http://schemas.microsoft.com/office/drawing/2014/main" id="{B590C01F-2BE2-4EB9-9BAA-864248E63D83}"/>
              </a:ext>
            </a:extLst>
          </p:cNvPr>
          <p:cNvSpPr txBox="1"/>
          <p:nvPr/>
        </p:nvSpPr>
        <p:spPr>
          <a:xfrm>
            <a:off x="6168000"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graphicFrame>
        <p:nvGraphicFramePr>
          <p:cNvPr id="16" name="Diagramm 41">
            <a:extLst>
              <a:ext uri="{FF2B5EF4-FFF2-40B4-BE49-F238E27FC236}">
                <a16:creationId xmlns:a16="http://schemas.microsoft.com/office/drawing/2014/main" id="{D673CA41-99FF-4C21-A3CD-7FC5D8BD11D9}"/>
              </a:ext>
            </a:extLst>
          </p:cNvPr>
          <p:cNvGraphicFramePr/>
          <p:nvPr/>
        </p:nvGraphicFramePr>
        <p:xfrm>
          <a:off x="589621" y="2186512"/>
          <a:ext cx="5396761" cy="16209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Diagramm 42">
            <a:extLst>
              <a:ext uri="{FF2B5EF4-FFF2-40B4-BE49-F238E27FC236}">
                <a16:creationId xmlns:a16="http://schemas.microsoft.com/office/drawing/2014/main" id="{F6A01E13-0050-413B-9814-F6A4E4379506}"/>
              </a:ext>
            </a:extLst>
          </p:cNvPr>
          <p:cNvGraphicFramePr/>
          <p:nvPr/>
        </p:nvGraphicFramePr>
        <p:xfrm>
          <a:off x="6205443" y="2186512"/>
          <a:ext cx="5409370" cy="16209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Diagramm 43">
            <a:extLst>
              <a:ext uri="{FF2B5EF4-FFF2-40B4-BE49-F238E27FC236}">
                <a16:creationId xmlns:a16="http://schemas.microsoft.com/office/drawing/2014/main" id="{FEC86515-E24C-42D8-A24E-20721EA18060}"/>
              </a:ext>
            </a:extLst>
          </p:cNvPr>
          <p:cNvGraphicFramePr/>
          <p:nvPr/>
        </p:nvGraphicFramePr>
        <p:xfrm>
          <a:off x="589620" y="4634292"/>
          <a:ext cx="5396762" cy="162228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Diagramm 44">
            <a:extLst>
              <a:ext uri="{FF2B5EF4-FFF2-40B4-BE49-F238E27FC236}">
                <a16:creationId xmlns:a16="http://schemas.microsoft.com/office/drawing/2014/main" id="{B33B616D-F21F-459E-B900-86B1737184B1}"/>
              </a:ext>
            </a:extLst>
          </p:cNvPr>
          <p:cNvGraphicFramePr/>
          <p:nvPr/>
        </p:nvGraphicFramePr>
        <p:xfrm>
          <a:off x="6206775" y="4629366"/>
          <a:ext cx="5409371" cy="163213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0341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8F557907-7552-4D01-8E46-3C21739293C9}"/>
              </a:ext>
            </a:extLst>
          </p:cNvPr>
          <p:cNvPicPr>
            <a:picLocks noChangeAspect="1"/>
          </p:cNvPicPr>
          <p:nvPr/>
        </p:nvPicPr>
        <p:blipFill rotWithShape="1">
          <a:blip r:embed="rId2"/>
          <a:srcRect l="15507" t="12131"/>
          <a:stretch/>
        </p:blipFill>
        <p:spPr>
          <a:xfrm>
            <a:off x="2495600" y="3199061"/>
            <a:ext cx="3691281" cy="2574698"/>
          </a:xfrm>
          <a:prstGeom prst="rect">
            <a:avLst/>
          </a:prstGeom>
        </p:spPr>
      </p:pic>
      <p:pic>
        <p:nvPicPr>
          <p:cNvPr id="9" name="Picture 8">
            <a:extLst>
              <a:ext uri="{FF2B5EF4-FFF2-40B4-BE49-F238E27FC236}">
                <a16:creationId xmlns:a16="http://schemas.microsoft.com/office/drawing/2014/main" id="{725355F8-C220-4F67-A2AB-062A58D01FD6}"/>
              </a:ext>
            </a:extLst>
          </p:cNvPr>
          <p:cNvPicPr>
            <a:picLocks noChangeAspect="1"/>
          </p:cNvPicPr>
          <p:nvPr/>
        </p:nvPicPr>
        <p:blipFill rotWithShape="1">
          <a:blip r:embed="rId3"/>
          <a:srcRect r="6450"/>
          <a:stretch/>
        </p:blipFill>
        <p:spPr>
          <a:xfrm>
            <a:off x="8201425" y="1720509"/>
            <a:ext cx="1800200" cy="2295845"/>
          </a:xfrm>
          <a:prstGeom prst="rect">
            <a:avLst/>
          </a:prstGeom>
        </p:spPr>
      </p:pic>
      <p:pic>
        <p:nvPicPr>
          <p:cNvPr id="2" name="Picture 1">
            <a:extLst>
              <a:ext uri="{FF2B5EF4-FFF2-40B4-BE49-F238E27FC236}">
                <a16:creationId xmlns:a16="http://schemas.microsoft.com/office/drawing/2014/main" id="{894A505B-7D33-4949-BF31-538534DF31EA}"/>
              </a:ext>
            </a:extLst>
          </p:cNvPr>
          <p:cNvPicPr>
            <a:picLocks noChangeAspect="1"/>
          </p:cNvPicPr>
          <p:nvPr/>
        </p:nvPicPr>
        <p:blipFill>
          <a:blip r:embed="rId4"/>
          <a:stretch>
            <a:fillRect/>
          </a:stretch>
        </p:blipFill>
        <p:spPr>
          <a:xfrm>
            <a:off x="10102432" y="1706219"/>
            <a:ext cx="1505160" cy="2324424"/>
          </a:xfrm>
          <a:prstGeom prst="rect">
            <a:avLst/>
          </a:prstGeom>
        </p:spPr>
      </p:pic>
    </p:spTree>
    <p:extLst>
      <p:ext uri="{BB962C8B-B14F-4D97-AF65-F5344CB8AC3E}">
        <p14:creationId xmlns:p14="http://schemas.microsoft.com/office/powerpoint/2010/main" val="1047536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THINKCELLUNDODONOTDELETE" val="0"/>
  <p:tag name="EE4P_AGENDAWIZARD" val="&lt;ee4p&gt;&lt;layouts&gt;&lt;layout name=&quot;Capgemini invent Line Purple&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1&quot; singleSlideId=&quot;&quot; backupSlideId=&quot;&quot; backupSectionId=&quot;&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455.5266&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 /&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0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6.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7.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8.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9.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1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5Ko5fK4RtCWgfiHi9RLQg"/>
</p:tagLst>
</file>

<file path=ppt/tags/tag3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Od_gjjdQzeO9kf0_wSg3w"/>
</p:tagLst>
</file>

<file path=ppt/tags/tag4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8.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D7HNMvlQbCZdtvaViFNs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PGFw_NVS422W_v2S7n6Bg"/>
</p:tagLst>
</file>

<file path=ppt/tags/tag7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uIyzMOgRpWZvBx07YyG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NfUm5KtQkuxN9SW375jh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5AdLARROS338PdZ_kU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TEMPLATESTYLE" val="5"/>
</p:tagLst>
</file>

<file path=ppt/tags/tag93.xml><?xml version="1.0" encoding="utf-8"?>
<p:tagLst xmlns:a="http://schemas.openxmlformats.org/drawingml/2006/main" xmlns:r="http://schemas.openxmlformats.org/officeDocument/2006/relationships" xmlns:p="http://schemas.openxmlformats.org/presentationml/2006/main">
  <p:tag name="EE4P_TEMPLATESTYLE" val="5"/>
</p:tagLst>
</file>

<file path=ppt/tags/tag94.xml><?xml version="1.0" encoding="utf-8"?>
<p:tagLst xmlns:a="http://schemas.openxmlformats.org/drawingml/2006/main" xmlns:r="http://schemas.openxmlformats.org/officeDocument/2006/relationships" xmlns:p="http://schemas.openxmlformats.org/presentationml/2006/main">
  <p:tag name="EE4P_TEMPLATESTYLE" val="5"/>
</p:tagLst>
</file>

<file path=ppt/tags/tag95.xml><?xml version="1.0" encoding="utf-8"?>
<p:tagLst xmlns:a="http://schemas.openxmlformats.org/drawingml/2006/main" xmlns:r="http://schemas.openxmlformats.org/officeDocument/2006/relationships" xmlns:p="http://schemas.openxmlformats.org/presentationml/2006/main">
  <p:tag name="EE4P_TEMPLATESTYLE" val="5"/>
</p:tagLst>
</file>

<file path=ppt/tags/tag96.xml><?xml version="1.0" encoding="utf-8"?>
<p:tagLst xmlns:a="http://schemas.openxmlformats.org/drawingml/2006/main" xmlns:r="http://schemas.openxmlformats.org/officeDocument/2006/relationships" xmlns:p="http://schemas.openxmlformats.org/presentationml/2006/main">
  <p:tag name="EE4P_TEMPLATESTYLE" val="5"/>
</p:tagLst>
</file>

<file path=ppt/tags/tag97.xml><?xml version="1.0" encoding="utf-8"?>
<p:tagLst xmlns:a="http://schemas.openxmlformats.org/drawingml/2006/main" xmlns:r="http://schemas.openxmlformats.org/officeDocument/2006/relationships" xmlns:p="http://schemas.openxmlformats.org/presentationml/2006/main">
  <p:tag name="EE4P_TEMPLATESTYLE" val="5"/>
</p:tagLst>
</file>

<file path=ppt/tags/tag98.xml><?xml version="1.0" encoding="utf-8"?>
<p:tagLst xmlns:a="http://schemas.openxmlformats.org/drawingml/2006/main" xmlns:r="http://schemas.openxmlformats.org/officeDocument/2006/relationships" xmlns:p="http://schemas.openxmlformats.org/presentationml/2006/main">
  <p:tag name="EE4P_TEMPLATESTYLE" val="5"/>
</p:tagLst>
</file>

<file path=ppt/tags/tag99.xml><?xml version="1.0" encoding="utf-8"?>
<p:tagLst xmlns:a="http://schemas.openxmlformats.org/drawingml/2006/main" xmlns:r="http://schemas.openxmlformats.org/officeDocument/2006/relationships" xmlns:p="http://schemas.openxmlformats.org/presentationml/2006/main">
  <p:tag name="EE4P_TEMPLATESTYLE" val="5"/>
</p:tagLst>
</file>

<file path=ppt/theme/theme1.xml><?xml version="1.0" encoding="utf-8"?>
<a:theme xmlns:a="http://schemas.openxmlformats.org/drawingml/2006/main" name="Capgemini Invent 2019">
  <a:themeElements>
    <a:clrScheme name="Capgemini Invent D">
      <a:dk1>
        <a:sysClr val="windowText" lastClr="000000"/>
      </a:dk1>
      <a:lt1>
        <a:srgbClr val="FFFFFF"/>
      </a:lt1>
      <a:dk2>
        <a:srgbClr val="2B143D"/>
      </a:dk2>
      <a:lt2>
        <a:srgbClr val="ECECEC"/>
      </a:lt2>
      <a:accent1>
        <a:srgbClr val="0070AD"/>
      </a:accent1>
      <a:accent2>
        <a:srgbClr val="12ABDB"/>
      </a:accent2>
      <a:accent3>
        <a:srgbClr val="7F7F7F"/>
      </a:accent3>
      <a:accent4>
        <a:srgbClr val="FF304C"/>
      </a:accent4>
      <a:accent5>
        <a:srgbClr val="95E616"/>
      </a:accent5>
      <a:accent6>
        <a:srgbClr val="00C37B"/>
      </a:accent6>
      <a:hlink>
        <a:srgbClr val="12ABDB"/>
      </a:hlink>
      <a:folHlink>
        <a:srgbClr val="7E39BA"/>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Light Capgemini Blue">
      <a:srgbClr val="7FBAD9"/>
    </a:custClr>
    <a:custClr name="Light Vibrant Blue">
      <a:srgbClr val="88D5ED"/>
    </a:custClr>
    <a:custClr name="Bright Green">
      <a:srgbClr val="C8FF16"/>
    </a:custClr>
    <a:custClr name="Green">
      <a:srgbClr val="00C37B"/>
    </a:custClr>
    <a:custClr name="Dark Green">
      <a:srgbClr val="15596B"/>
    </a:custClr>
    <a:custClr name="Bright Aqua">
      <a:srgbClr val="01D1D0"/>
    </a:custClr>
    <a:custClr name="Aqua">
      <a:srgbClr val="0F999C"/>
    </a:custClr>
    <a:custClr name="Orange">
      <a:srgbClr val="FF6327"/>
    </a:custClr>
    <a:custClr name="Peach">
      <a:srgbClr val="F37D83"/>
    </a:custClr>
    <a:custClr name="Light Claret">
      <a:srgbClr val="CB2980"/>
    </a:custClr>
    <a:custClr name="Claret">
      <a:srgbClr val="860864"/>
    </a:custClr>
    <a:custClr name="Bright Purple">
      <a:srgbClr val="6D64CC"/>
    </a:custClr>
    <a:custClr name="Purple">
      <a:srgbClr val="7E39BA"/>
    </a:custClr>
    <a:custClr name="Dark Purple">
      <a:srgbClr val="4701A7"/>
    </a:custClr>
  </a:custClrLst>
  <a:extLst>
    <a:ext uri="{05A4C25C-085E-4340-85A3-A5531E510DB2}">
      <thm15:themeFamily xmlns:thm15="http://schemas.microsoft.com/office/thememl/2012/main" name="CapgeminiInvent_Master.potx" id="{4C4C6B8A-C043-4222-8B24-2D457EF95659}" vid="{9CD797F3-3946-45D4-8ED7-705C85B9490C}"/>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104</Words>
  <Application>Microsoft Office PowerPoint</Application>
  <PresentationFormat>Widescreen</PresentationFormat>
  <Paragraphs>52</Paragraphs>
  <Slides>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Ubuntu</vt:lpstr>
      <vt:lpstr>Verdana</vt:lpstr>
      <vt:lpstr>Wingdings</vt:lpstr>
      <vt:lpstr>Capgemini Invent 2019</vt:lpstr>
      <vt:lpstr>think-cell Slide</vt:lpstr>
      <vt:lpstr>Titanic Passengers</vt:lpstr>
      <vt:lpstr>891 Persons onboard the Titanic</vt:lpstr>
      <vt:lpstr>Gender Share and Chance of Survival</vt:lpstr>
      <vt:lpstr>Chance of Survival by Class and Gender</vt:lpstr>
      <vt:lpstr>891 Persons onboard the Titanic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cp:lastPrinted>1999-12-31T22:00:00Z</cp:lastPrinted>
  <dcterms:created xsi:type="dcterms:W3CDTF">2021-04-06T08:01:32Z</dcterms:created>
  <dcterms:modified xsi:type="dcterms:W3CDTF">2021-04-06T13:11:58Z</dcterms:modified>
</cp:coreProperties>
</file>