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91.xml" ContentType="application/vnd.openxmlformats-officedocument.presentationml.tags+xml"/>
  <Override PartName="/ppt/notesSlides/notesSlide1.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1" r:id="rId1"/>
  </p:sldMasterIdLst>
  <p:notesMasterIdLst>
    <p:notesMasterId r:id="rId12"/>
  </p:notesMasterIdLst>
  <p:handoutMasterIdLst>
    <p:handoutMasterId r:id="rId13"/>
  </p:handoutMasterIdLst>
  <p:sldIdLst>
    <p:sldId id="626" r:id="rId2"/>
    <p:sldId id="630" r:id="rId3"/>
    <p:sldId id="634" r:id="rId4"/>
    <p:sldId id="629" r:id="rId5"/>
    <p:sldId id="632" r:id="rId6"/>
    <p:sldId id="633" r:id="rId7"/>
    <p:sldId id="635" r:id="rId8"/>
    <p:sldId id="627" r:id="rId9"/>
    <p:sldId id="631" r:id="rId10"/>
    <p:sldId id="628" r:id="rId11"/>
  </p:sldIdLst>
  <p:sldSz cx="12192000" cy="6858000"/>
  <p:notesSz cx="6797675" cy="9926638"/>
  <p:custDataLst>
    <p:tags r:id="rId14"/>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22C69A-566B-40D3-B8B7-1234DD8EE2B4}">
          <p14:sldIdLst>
            <p14:sldId id="626"/>
            <p14:sldId id="630"/>
            <p14:sldId id="634"/>
            <p14:sldId id="629"/>
            <p14:sldId id="632"/>
            <p14:sldId id="633"/>
            <p14:sldId id="635"/>
            <p14:sldId id="627"/>
            <p14:sldId id="631"/>
            <p14:sldId id="628"/>
          </p14:sldIdLst>
        </p14:section>
      </p14:sectionLst>
    </p:ext>
    <p:ext uri="{EFAFB233-063F-42B5-8137-9DF3F51BA10A}">
      <p15:sldGuideLst xmlns:p15="http://schemas.microsoft.com/office/powerpoint/2012/main">
        <p15:guide id="10" orient="horz" pos="2568" userDrawn="1">
          <p15:clr>
            <a:srgbClr val="A4A3A4"/>
          </p15:clr>
        </p15:guide>
        <p15:guide id="19" pos="5564" userDrawn="1">
          <p15:clr>
            <a:srgbClr val="A4A3A4"/>
          </p15:clr>
        </p15:guide>
        <p15:guide id="20" pos="216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C37B"/>
    <a:srgbClr val="FF6327"/>
    <a:srgbClr val="CB2980"/>
    <a:srgbClr val="95E616"/>
    <a:srgbClr val="FF304C"/>
    <a:srgbClr val="860864"/>
    <a:srgbClr val="69AFD3"/>
    <a:srgbClr val="0F999C"/>
    <a:srgbClr val="C8FF16"/>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7" autoAdjust="0"/>
    <p:restoredTop sz="96196" autoAdjust="0"/>
  </p:normalViewPr>
  <p:slideViewPr>
    <p:cSldViewPr>
      <p:cViewPr varScale="1">
        <p:scale>
          <a:sx n="114" d="100"/>
          <a:sy n="114" d="100"/>
        </p:scale>
        <p:origin x="354" y="102"/>
      </p:cViewPr>
      <p:guideLst>
        <p:guide orient="horz" pos="2568"/>
        <p:guide pos="5564"/>
        <p:guide pos="2162"/>
      </p:guideLst>
    </p:cSldViewPr>
  </p:slideViewPr>
  <p:outlineViewPr>
    <p:cViewPr>
      <p:scale>
        <a:sx n="33" d="100"/>
        <a:sy n="33" d="100"/>
      </p:scale>
      <p:origin x="0" y="-75852"/>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74" d="100"/>
          <a:sy n="74" d="100"/>
        </p:scale>
        <p:origin x="271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4142588443234825E-2"/>
          <c:y val="6.5235197753334889E-2"/>
          <c:w val="0.93171482311354004"/>
          <c:h val="0.75105726112044868"/>
        </c:manualLayout>
      </c:layout>
      <c:barChart>
        <c:barDir val="col"/>
        <c:grouping val="clustered"/>
        <c:varyColors val="0"/>
        <c:ser>
          <c:idx val="0"/>
          <c:order val="0"/>
          <c:tx>
            <c:strRef>
              <c:f>Tabelle1!$B$1</c:f>
              <c:strCache>
                <c:ptCount val="1"/>
                <c:pt idx="0">
                  <c:v>Placeholder 1</c:v>
                </c:pt>
              </c:strCache>
            </c:strRef>
          </c:tx>
          <c:spPr>
            <a:solidFill>
              <a:schemeClr val="accent1"/>
            </a:solidFill>
          </c:spPr>
          <c:invertIfNegative val="0"/>
          <c:dPt>
            <c:idx val="3"/>
            <c:invertIfNegative val="0"/>
            <c:bubble3D val="0"/>
            <c:spPr>
              <a:solidFill>
                <a:schemeClr val="accent1"/>
              </a:solidFill>
            </c:spPr>
            <c:extLst>
              <c:ext xmlns:c16="http://schemas.microsoft.com/office/drawing/2014/chart" uri="{C3380CC4-5D6E-409C-BE32-E72D297353CC}">
                <c16:uniqueId val="{00000001-D9A3-40D0-A44C-7728C4730DF5}"/>
              </c:ext>
            </c:extLst>
          </c:dPt>
          <c:dLbls>
            <c:dLbl>
              <c:idx val="3"/>
              <c:spPr/>
              <c:txPr>
                <a:bodyPr rot="0" vert="horz"/>
                <a:lstStyle/>
                <a:p>
                  <a:pPr>
                    <a:defRPr sz="1000" b="0">
                      <a:solidFill>
                        <a:schemeClr val="tx1"/>
                      </a:solidFill>
                    </a:defRPr>
                  </a:pPr>
                  <a:endParaRPr lang="de-DE"/>
                </a:p>
              </c:txPr>
              <c:dLblPos val="outEnd"/>
              <c:showLegendKey val="0"/>
              <c:showVal val="1"/>
              <c:showCatName val="0"/>
              <c:showSerName val="0"/>
              <c:showPercent val="0"/>
              <c:showBubbleSize val="0"/>
              <c:extLst>
                <c:ext xmlns:c16="http://schemas.microsoft.com/office/drawing/2014/chart" uri="{C3380CC4-5D6E-409C-BE32-E72D297353CC}">
                  <c16:uniqueId val="{00000001-D9A3-40D0-A44C-7728C4730DF5}"/>
                </c:ext>
              </c:extLst>
            </c:dLbl>
            <c:spPr>
              <a:noFill/>
              <a:ln>
                <a:noFill/>
              </a:ln>
              <a:effectLst/>
            </c:spPr>
            <c:txPr>
              <a:bodyPr rot="0" vert="horz"/>
              <a:lstStyle/>
              <a:p>
                <a:pPr>
                  <a:defRPr sz="1000" b="0">
                    <a:solidFill>
                      <a:schemeClr val="tx1"/>
                    </a:solidFill>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Tabelle1!$A$2:$A$5</c:f>
              <c:numCache>
                <c:formatCode>General</c:formatCode>
                <c:ptCount val="4"/>
                <c:pt idx="0">
                  <c:v>2020</c:v>
                </c:pt>
                <c:pt idx="1">
                  <c:v>2021</c:v>
                </c:pt>
                <c:pt idx="2">
                  <c:v>2022</c:v>
                </c:pt>
                <c:pt idx="3">
                  <c:v>2023</c:v>
                </c:pt>
              </c:numCache>
            </c:numRef>
          </c:cat>
          <c:val>
            <c:numRef>
              <c:f>Tabelle1!$B$2:$B$5</c:f>
              <c:numCache>
                <c:formatCode>General</c:formatCode>
                <c:ptCount val="4"/>
                <c:pt idx="0">
                  <c:v>34</c:v>
                </c:pt>
                <c:pt idx="1">
                  <c:v>45</c:v>
                </c:pt>
                <c:pt idx="2">
                  <c:v>55</c:v>
                </c:pt>
                <c:pt idx="3">
                  <c:v>63</c:v>
                </c:pt>
              </c:numCache>
            </c:numRef>
          </c:val>
          <c:extLst>
            <c:ext xmlns:c16="http://schemas.microsoft.com/office/drawing/2014/chart" uri="{C3380CC4-5D6E-409C-BE32-E72D297353CC}">
              <c16:uniqueId val="{00000002-D9A3-40D0-A44C-7728C4730DF5}"/>
            </c:ext>
          </c:extLst>
        </c:ser>
        <c:ser>
          <c:idx val="1"/>
          <c:order val="1"/>
          <c:tx>
            <c:strRef>
              <c:f>Tabelle1!$C$1</c:f>
              <c:strCache>
                <c:ptCount val="1"/>
                <c:pt idx="0">
                  <c:v>Placeholder 2</c:v>
                </c:pt>
              </c:strCache>
            </c:strRef>
          </c:tx>
          <c:spPr>
            <a:solidFill>
              <a:schemeClr val="accent2"/>
            </a:solidFill>
          </c:spPr>
          <c:invertIfNegative val="0"/>
          <c:dLbls>
            <c:spPr>
              <a:noFill/>
              <a:ln>
                <a:noFill/>
              </a:ln>
              <a:effectLst/>
            </c:spPr>
            <c:txPr>
              <a:bodyPr rot="0" vert="horz"/>
              <a:lstStyle/>
              <a:p>
                <a:pPr>
                  <a:defRPr sz="1000" b="0">
                    <a:solidFill>
                      <a:schemeClr val="tx1"/>
                    </a:solidFill>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Tabelle1!$A$2:$A$5</c:f>
              <c:numCache>
                <c:formatCode>General</c:formatCode>
                <c:ptCount val="4"/>
                <c:pt idx="0">
                  <c:v>2020</c:v>
                </c:pt>
                <c:pt idx="1">
                  <c:v>2021</c:v>
                </c:pt>
                <c:pt idx="2">
                  <c:v>2022</c:v>
                </c:pt>
                <c:pt idx="3">
                  <c:v>2023</c:v>
                </c:pt>
              </c:numCache>
            </c:numRef>
          </c:cat>
          <c:val>
            <c:numRef>
              <c:f>Tabelle1!$C$2:$C$5</c:f>
              <c:numCache>
                <c:formatCode>General</c:formatCode>
                <c:ptCount val="4"/>
                <c:pt idx="0">
                  <c:v>30</c:v>
                </c:pt>
                <c:pt idx="1">
                  <c:v>38</c:v>
                </c:pt>
                <c:pt idx="2">
                  <c:v>45</c:v>
                </c:pt>
                <c:pt idx="3">
                  <c:v>56</c:v>
                </c:pt>
              </c:numCache>
            </c:numRef>
          </c:val>
          <c:extLst>
            <c:ext xmlns:c16="http://schemas.microsoft.com/office/drawing/2014/chart" uri="{C3380CC4-5D6E-409C-BE32-E72D297353CC}">
              <c16:uniqueId val="{00000003-D9A3-40D0-A44C-7728C4730DF5}"/>
            </c:ext>
          </c:extLst>
        </c:ser>
        <c:dLbls>
          <c:showLegendKey val="0"/>
          <c:showVal val="0"/>
          <c:showCatName val="0"/>
          <c:showSerName val="0"/>
          <c:showPercent val="0"/>
          <c:showBubbleSize val="0"/>
        </c:dLbls>
        <c:gapWidth val="150"/>
        <c:axId val="842618488"/>
        <c:axId val="842618880"/>
      </c:barChart>
      <c:catAx>
        <c:axId val="842618488"/>
        <c:scaling>
          <c:orientation val="minMax"/>
        </c:scaling>
        <c:delete val="0"/>
        <c:axPos val="b"/>
        <c:numFmt formatCode="General" sourceLinked="1"/>
        <c:majorTickMark val="none"/>
        <c:minorTickMark val="none"/>
        <c:tickLblPos val="nextTo"/>
        <c:spPr>
          <a:ln>
            <a:solidFill>
              <a:schemeClr val="accent3">
                <a:lumMod val="60000"/>
                <a:lumOff val="40000"/>
              </a:schemeClr>
            </a:solidFill>
          </a:ln>
        </c:spPr>
        <c:txPr>
          <a:bodyPr/>
          <a:lstStyle/>
          <a:p>
            <a:pPr>
              <a:defRPr sz="1000" b="0">
                <a:solidFill>
                  <a:schemeClr val="tx1"/>
                </a:solidFill>
              </a:defRPr>
            </a:pPr>
            <a:endParaRPr lang="de-DE"/>
          </a:p>
        </c:txPr>
        <c:crossAx val="842618880"/>
        <c:crosses val="autoZero"/>
        <c:auto val="1"/>
        <c:lblAlgn val="ctr"/>
        <c:lblOffset val="100"/>
        <c:noMultiLvlLbl val="0"/>
      </c:catAx>
      <c:valAx>
        <c:axId val="842618880"/>
        <c:scaling>
          <c:orientation val="minMax"/>
        </c:scaling>
        <c:delete val="1"/>
        <c:axPos val="l"/>
        <c:numFmt formatCode="General" sourceLinked="1"/>
        <c:majorTickMark val="out"/>
        <c:minorTickMark val="none"/>
        <c:tickLblPos val="none"/>
        <c:crossAx val="842618488"/>
        <c:crosses val="autoZero"/>
        <c:crossBetween val="between"/>
      </c:valAx>
    </c:plotArea>
    <c:legend>
      <c:legendPos val="t"/>
      <c:layout>
        <c:manualLayout>
          <c:xMode val="edge"/>
          <c:yMode val="edge"/>
          <c:x val="2.8894845715581752E-2"/>
          <c:y val="4.5032586572488313E-2"/>
          <c:w val="0.54389965563484688"/>
          <c:h val="0.20783838856621836"/>
        </c:manualLayout>
      </c:layout>
      <c:overlay val="0"/>
      <c:txPr>
        <a:bodyPr/>
        <a:lstStyle/>
        <a:p>
          <a:pPr>
            <a:defRPr sz="1000">
              <a:solidFill>
                <a:schemeClr val="tx1"/>
              </a:solidFill>
              <a:latin typeface="Calibri Light" panose="020F0302020204030204" pitchFamily="34" charset="0"/>
            </a:defRPr>
          </a:pPr>
          <a:endParaRPr lang="de-DE"/>
        </a:p>
      </c:txPr>
    </c:legend>
    <c:plotVisOnly val="1"/>
    <c:dispBlanksAs val="gap"/>
    <c:showDLblsOverMax val="0"/>
  </c:chart>
  <c:txPr>
    <a:bodyPr/>
    <a:lstStyle/>
    <a:p>
      <a:pPr>
        <a:defRPr sz="1800"/>
      </a:pPr>
      <a:endParaRPr lang="de-DE"/>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4142588443234832E-2"/>
          <c:y val="0.19059196434740552"/>
          <c:w val="0.93171482311353038"/>
          <c:h val="0.57085731065728307"/>
        </c:manualLayout>
      </c:layout>
      <c:barChart>
        <c:barDir val="col"/>
        <c:grouping val="stacked"/>
        <c:varyColors val="0"/>
        <c:ser>
          <c:idx val="0"/>
          <c:order val="0"/>
          <c:tx>
            <c:strRef>
              <c:f>Tabelle1!$B$1</c:f>
              <c:strCache>
                <c:ptCount val="1"/>
                <c:pt idx="0">
                  <c:v>Placeholder 1</c:v>
                </c:pt>
              </c:strCache>
            </c:strRef>
          </c:tx>
          <c:spPr>
            <a:solidFill>
              <a:schemeClr val="accent2"/>
            </a:solidFill>
          </c:spPr>
          <c:invertIfNegative val="0"/>
          <c:dLbls>
            <c:spPr>
              <a:noFill/>
              <a:ln>
                <a:noFill/>
              </a:ln>
              <a:effectLst/>
            </c:spPr>
            <c:txPr>
              <a:bodyPr/>
              <a:lstStyle/>
              <a:p>
                <a:pPr>
                  <a:defRPr sz="1200" b="1">
                    <a:solidFill>
                      <a:schemeClr val="bg1"/>
                    </a:solidFill>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Tabelle1!$A$2:$A$5</c:f>
              <c:numCache>
                <c:formatCode>General</c:formatCode>
                <c:ptCount val="4"/>
                <c:pt idx="0">
                  <c:v>2020</c:v>
                </c:pt>
                <c:pt idx="1">
                  <c:v>2021</c:v>
                </c:pt>
                <c:pt idx="2">
                  <c:v>2022</c:v>
                </c:pt>
                <c:pt idx="3">
                  <c:v>2023</c:v>
                </c:pt>
              </c:numCache>
            </c:numRef>
          </c:cat>
          <c:val>
            <c:numRef>
              <c:f>Tabelle1!$B$2:$B$5</c:f>
              <c:numCache>
                <c:formatCode>General</c:formatCode>
                <c:ptCount val="4"/>
                <c:pt idx="0">
                  <c:v>34</c:v>
                </c:pt>
                <c:pt idx="1">
                  <c:v>45</c:v>
                </c:pt>
                <c:pt idx="2">
                  <c:v>55</c:v>
                </c:pt>
                <c:pt idx="3">
                  <c:v>63</c:v>
                </c:pt>
              </c:numCache>
            </c:numRef>
          </c:val>
          <c:extLst>
            <c:ext xmlns:c16="http://schemas.microsoft.com/office/drawing/2014/chart" uri="{C3380CC4-5D6E-409C-BE32-E72D297353CC}">
              <c16:uniqueId val="{00000000-CB24-4971-8D97-15A3F253131C}"/>
            </c:ext>
          </c:extLst>
        </c:ser>
        <c:ser>
          <c:idx val="1"/>
          <c:order val="1"/>
          <c:tx>
            <c:strRef>
              <c:f>Tabelle1!$C$1</c:f>
              <c:strCache>
                <c:ptCount val="1"/>
                <c:pt idx="0">
                  <c:v>Placeholder 2</c:v>
                </c:pt>
              </c:strCache>
            </c:strRef>
          </c:tx>
          <c:spPr>
            <a:solidFill>
              <a:schemeClr val="accent1"/>
            </a:solidFill>
          </c:spPr>
          <c:invertIfNegative val="0"/>
          <c:dLbls>
            <c:spPr>
              <a:noFill/>
              <a:ln>
                <a:noFill/>
              </a:ln>
              <a:effectLst/>
            </c:spPr>
            <c:txPr>
              <a:bodyPr/>
              <a:lstStyle/>
              <a:p>
                <a:pPr>
                  <a:defRPr sz="1200" b="1">
                    <a:solidFill>
                      <a:schemeClr val="bg1"/>
                    </a:solidFill>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Tabelle1!$A$2:$A$5</c:f>
              <c:numCache>
                <c:formatCode>General</c:formatCode>
                <c:ptCount val="4"/>
                <c:pt idx="0">
                  <c:v>2020</c:v>
                </c:pt>
                <c:pt idx="1">
                  <c:v>2021</c:v>
                </c:pt>
                <c:pt idx="2">
                  <c:v>2022</c:v>
                </c:pt>
                <c:pt idx="3">
                  <c:v>2023</c:v>
                </c:pt>
              </c:numCache>
            </c:numRef>
          </c:cat>
          <c:val>
            <c:numRef>
              <c:f>Tabelle1!$C$2:$C$5</c:f>
              <c:numCache>
                <c:formatCode>General</c:formatCode>
                <c:ptCount val="4"/>
                <c:pt idx="0">
                  <c:v>30</c:v>
                </c:pt>
                <c:pt idx="1">
                  <c:v>38</c:v>
                </c:pt>
                <c:pt idx="2">
                  <c:v>45</c:v>
                </c:pt>
                <c:pt idx="3">
                  <c:v>56</c:v>
                </c:pt>
              </c:numCache>
            </c:numRef>
          </c:val>
          <c:extLst>
            <c:ext xmlns:c16="http://schemas.microsoft.com/office/drawing/2014/chart" uri="{C3380CC4-5D6E-409C-BE32-E72D297353CC}">
              <c16:uniqueId val="{00000001-CB24-4971-8D97-15A3F253131C}"/>
            </c:ext>
          </c:extLst>
        </c:ser>
        <c:ser>
          <c:idx val="2"/>
          <c:order val="2"/>
          <c:tx>
            <c:strRef>
              <c:f>Tabelle1!$D$1</c:f>
              <c:strCache>
                <c:ptCount val="1"/>
                <c:pt idx="0">
                  <c:v>Placeholder 3</c:v>
                </c:pt>
              </c:strCache>
            </c:strRef>
          </c:tx>
          <c:spPr>
            <a:solidFill>
              <a:schemeClr val="accent2">
                <a:lumMod val="40000"/>
                <a:lumOff val="60000"/>
              </a:schemeClr>
            </a:solidFill>
          </c:spPr>
          <c:invertIfNegative val="0"/>
          <c:dPt>
            <c:idx val="3"/>
            <c:invertIfNegative val="0"/>
            <c:bubble3D val="0"/>
            <c:extLst>
              <c:ext xmlns:c16="http://schemas.microsoft.com/office/drawing/2014/chart" uri="{C3380CC4-5D6E-409C-BE32-E72D297353CC}">
                <c16:uniqueId val="{00000002-CB24-4971-8D97-15A3F253131C}"/>
              </c:ext>
            </c:extLst>
          </c:dPt>
          <c:dLbls>
            <c:dLbl>
              <c:idx val="3"/>
              <c:spPr/>
              <c:txPr>
                <a:bodyPr/>
                <a:lstStyle/>
                <a:p>
                  <a:pPr>
                    <a:defRPr sz="1200" b="1">
                      <a:solidFill>
                        <a:sysClr val="windowText" lastClr="000000"/>
                      </a:solidFill>
                    </a:defRPr>
                  </a:pPr>
                  <a:endParaRPr lang="de-DE"/>
                </a:p>
              </c:txPr>
              <c:showLegendKey val="0"/>
              <c:showVal val="1"/>
              <c:showCatName val="0"/>
              <c:showSerName val="0"/>
              <c:showPercent val="0"/>
              <c:showBubbleSize val="0"/>
              <c:extLst>
                <c:ext xmlns:c16="http://schemas.microsoft.com/office/drawing/2014/chart" uri="{C3380CC4-5D6E-409C-BE32-E72D297353CC}">
                  <c16:uniqueId val="{00000002-CB24-4971-8D97-15A3F253131C}"/>
                </c:ext>
              </c:extLst>
            </c:dLbl>
            <c:spPr>
              <a:noFill/>
              <a:ln>
                <a:noFill/>
              </a:ln>
              <a:effectLst/>
            </c:spPr>
            <c:txPr>
              <a:bodyPr/>
              <a:lstStyle/>
              <a:p>
                <a:pPr>
                  <a:defRPr sz="1200" b="1">
                    <a:solidFill>
                      <a:sysClr val="windowText" lastClr="000000"/>
                    </a:solidFill>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Tabelle1!$A$2:$A$5</c:f>
              <c:numCache>
                <c:formatCode>General</c:formatCode>
                <c:ptCount val="4"/>
                <c:pt idx="0">
                  <c:v>2020</c:v>
                </c:pt>
                <c:pt idx="1">
                  <c:v>2021</c:v>
                </c:pt>
                <c:pt idx="2">
                  <c:v>2022</c:v>
                </c:pt>
                <c:pt idx="3">
                  <c:v>2023</c:v>
                </c:pt>
              </c:numCache>
            </c:numRef>
          </c:cat>
          <c:val>
            <c:numRef>
              <c:f>Tabelle1!$D$2:$D$5</c:f>
              <c:numCache>
                <c:formatCode>General</c:formatCode>
                <c:ptCount val="4"/>
                <c:pt idx="0">
                  <c:v>36</c:v>
                </c:pt>
                <c:pt idx="1">
                  <c:v>47</c:v>
                </c:pt>
                <c:pt idx="2">
                  <c:v>58</c:v>
                </c:pt>
                <c:pt idx="3">
                  <c:v>66</c:v>
                </c:pt>
              </c:numCache>
            </c:numRef>
          </c:val>
          <c:extLst>
            <c:ext xmlns:c16="http://schemas.microsoft.com/office/drawing/2014/chart" uri="{C3380CC4-5D6E-409C-BE32-E72D297353CC}">
              <c16:uniqueId val="{00000003-CB24-4971-8D97-15A3F253131C}"/>
            </c:ext>
          </c:extLst>
        </c:ser>
        <c:dLbls>
          <c:showLegendKey val="0"/>
          <c:showVal val="0"/>
          <c:showCatName val="0"/>
          <c:showSerName val="0"/>
          <c:showPercent val="0"/>
          <c:showBubbleSize val="0"/>
        </c:dLbls>
        <c:gapWidth val="150"/>
        <c:overlap val="100"/>
        <c:axId val="842620056"/>
        <c:axId val="842611040"/>
      </c:barChart>
      <c:catAx>
        <c:axId val="842620056"/>
        <c:scaling>
          <c:orientation val="minMax"/>
        </c:scaling>
        <c:delete val="0"/>
        <c:axPos val="b"/>
        <c:numFmt formatCode="General" sourceLinked="1"/>
        <c:majorTickMark val="none"/>
        <c:minorTickMark val="none"/>
        <c:tickLblPos val="nextTo"/>
        <c:spPr>
          <a:ln>
            <a:solidFill>
              <a:schemeClr val="accent3">
                <a:lumMod val="60000"/>
                <a:lumOff val="40000"/>
              </a:schemeClr>
            </a:solidFill>
          </a:ln>
        </c:spPr>
        <c:txPr>
          <a:bodyPr/>
          <a:lstStyle/>
          <a:p>
            <a:pPr>
              <a:defRPr sz="1400" b="1">
                <a:solidFill>
                  <a:srgbClr val="080808"/>
                </a:solidFill>
              </a:defRPr>
            </a:pPr>
            <a:endParaRPr lang="de-DE"/>
          </a:p>
        </c:txPr>
        <c:crossAx val="842611040"/>
        <c:crosses val="autoZero"/>
        <c:auto val="1"/>
        <c:lblAlgn val="ctr"/>
        <c:lblOffset val="100"/>
        <c:noMultiLvlLbl val="0"/>
      </c:catAx>
      <c:valAx>
        <c:axId val="842611040"/>
        <c:scaling>
          <c:orientation val="minMax"/>
        </c:scaling>
        <c:delete val="1"/>
        <c:axPos val="l"/>
        <c:numFmt formatCode="General" sourceLinked="1"/>
        <c:majorTickMark val="out"/>
        <c:minorTickMark val="none"/>
        <c:tickLblPos val="nextTo"/>
        <c:crossAx val="842620056"/>
        <c:crosses val="autoZero"/>
        <c:crossBetween val="between"/>
      </c:valAx>
    </c:plotArea>
    <c:legend>
      <c:legendPos val="t"/>
      <c:layout>
        <c:manualLayout>
          <c:xMode val="edge"/>
          <c:yMode val="edge"/>
          <c:x val="2.8894845715581742E-2"/>
          <c:y val="4.5032586572488278E-2"/>
          <c:w val="0.66648482170751866"/>
          <c:h val="0.16064087315296463"/>
        </c:manualLayout>
      </c:layout>
      <c:overlay val="0"/>
      <c:txPr>
        <a:bodyPr/>
        <a:lstStyle/>
        <a:p>
          <a:pPr>
            <a:defRPr sz="1200">
              <a:solidFill>
                <a:srgbClr val="080808"/>
              </a:solidFill>
              <a:latin typeface="Calibri Light" panose="020F0302020204030204" pitchFamily="34" charset="0"/>
            </a:defRPr>
          </a:pPr>
          <a:endParaRPr lang="de-DE"/>
        </a:p>
      </c:txPr>
    </c:legend>
    <c:plotVisOnly val="1"/>
    <c:dispBlanksAs val="gap"/>
    <c:showDLblsOverMax val="0"/>
  </c:chart>
  <c:txPr>
    <a:bodyPr/>
    <a:lstStyle/>
    <a:p>
      <a:pPr>
        <a:defRPr sz="1800"/>
      </a:pPr>
      <a:endParaRPr lang="de-DE"/>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4142588443234832E-2"/>
          <c:y val="6.5235197753334889E-2"/>
          <c:w val="0.93171482311353038"/>
          <c:h val="0.70408663314612874"/>
        </c:manualLayout>
      </c:layout>
      <c:barChart>
        <c:barDir val="col"/>
        <c:grouping val="clustered"/>
        <c:varyColors val="0"/>
        <c:ser>
          <c:idx val="0"/>
          <c:order val="0"/>
          <c:tx>
            <c:strRef>
              <c:f>Tabelle1!$B$1</c:f>
              <c:strCache>
                <c:ptCount val="1"/>
                <c:pt idx="0">
                  <c:v>Placeholder 1</c:v>
                </c:pt>
              </c:strCache>
            </c:strRef>
          </c:tx>
          <c:spPr>
            <a:solidFill>
              <a:schemeClr val="accent1"/>
            </a:solidFill>
          </c:spPr>
          <c:invertIfNegative val="0"/>
          <c:dPt>
            <c:idx val="6"/>
            <c:invertIfNegative val="0"/>
            <c:bubble3D val="0"/>
            <c:spPr>
              <a:solidFill>
                <a:schemeClr val="accent2">
                  <a:lumMod val="60000"/>
                  <a:lumOff val="40000"/>
                </a:schemeClr>
              </a:solidFill>
            </c:spPr>
            <c:extLst>
              <c:ext xmlns:c16="http://schemas.microsoft.com/office/drawing/2014/chart" uri="{C3380CC4-5D6E-409C-BE32-E72D297353CC}">
                <c16:uniqueId val="{00000001-4E22-44CE-99CF-01C173A73E73}"/>
              </c:ext>
            </c:extLst>
          </c:dPt>
          <c:dLbls>
            <c:dLbl>
              <c:idx val="6"/>
              <c:spPr/>
              <c:txPr>
                <a:bodyPr/>
                <a:lstStyle/>
                <a:p>
                  <a:pPr>
                    <a:defRPr sz="1400" b="1">
                      <a:solidFill>
                        <a:schemeClr val="accent2">
                          <a:lumMod val="60000"/>
                          <a:lumOff val="40000"/>
                        </a:schemeClr>
                      </a:solidFill>
                    </a:defRPr>
                  </a:pPr>
                  <a:endParaRPr lang="de-DE"/>
                </a:p>
              </c:txPr>
              <c:dLblPos val="outEnd"/>
              <c:showLegendKey val="0"/>
              <c:showVal val="1"/>
              <c:showCatName val="0"/>
              <c:showSerName val="0"/>
              <c:showPercent val="0"/>
              <c:showBubbleSize val="0"/>
              <c:extLst>
                <c:ext xmlns:c16="http://schemas.microsoft.com/office/drawing/2014/chart" uri="{C3380CC4-5D6E-409C-BE32-E72D297353CC}">
                  <c16:uniqueId val="{00000001-4E22-44CE-99CF-01C173A73E73}"/>
                </c:ext>
              </c:extLst>
            </c:dLbl>
            <c:spPr>
              <a:noFill/>
              <a:ln>
                <a:noFill/>
              </a:ln>
              <a:effectLst/>
            </c:spPr>
            <c:txPr>
              <a:bodyPr/>
              <a:lstStyle/>
              <a:p>
                <a:pPr>
                  <a:defRPr sz="1400" b="1">
                    <a:solidFill>
                      <a:schemeClr val="accent1"/>
                    </a:solidFill>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Tabelle1!$A$2:$A$8</c:f>
              <c:numCache>
                <c:formatCode>General</c:formatCode>
                <c:ptCount val="7"/>
                <c:pt idx="0">
                  <c:v>2020</c:v>
                </c:pt>
                <c:pt idx="1">
                  <c:v>2021</c:v>
                </c:pt>
                <c:pt idx="2">
                  <c:v>2022</c:v>
                </c:pt>
                <c:pt idx="3">
                  <c:v>2023</c:v>
                </c:pt>
                <c:pt idx="4">
                  <c:v>2024</c:v>
                </c:pt>
                <c:pt idx="5">
                  <c:v>2025</c:v>
                </c:pt>
                <c:pt idx="6">
                  <c:v>2026</c:v>
                </c:pt>
              </c:numCache>
            </c:numRef>
          </c:cat>
          <c:val>
            <c:numRef>
              <c:f>Tabelle1!$B$2:$B$8</c:f>
              <c:numCache>
                <c:formatCode>General</c:formatCode>
                <c:ptCount val="7"/>
                <c:pt idx="0">
                  <c:v>22</c:v>
                </c:pt>
                <c:pt idx="1">
                  <c:v>32</c:v>
                </c:pt>
                <c:pt idx="2">
                  <c:v>45</c:v>
                </c:pt>
                <c:pt idx="3">
                  <c:v>58</c:v>
                </c:pt>
                <c:pt idx="4">
                  <c:v>64</c:v>
                </c:pt>
                <c:pt idx="5">
                  <c:v>38</c:v>
                </c:pt>
                <c:pt idx="6">
                  <c:v>44</c:v>
                </c:pt>
              </c:numCache>
            </c:numRef>
          </c:val>
          <c:extLst>
            <c:ext xmlns:c16="http://schemas.microsoft.com/office/drawing/2014/chart" uri="{C3380CC4-5D6E-409C-BE32-E72D297353CC}">
              <c16:uniqueId val="{00000002-4E22-44CE-99CF-01C173A73E73}"/>
            </c:ext>
          </c:extLst>
        </c:ser>
        <c:dLbls>
          <c:showLegendKey val="0"/>
          <c:showVal val="0"/>
          <c:showCatName val="0"/>
          <c:showSerName val="0"/>
          <c:showPercent val="0"/>
          <c:showBubbleSize val="0"/>
        </c:dLbls>
        <c:gapWidth val="150"/>
        <c:axId val="842608296"/>
        <c:axId val="842609472"/>
      </c:barChart>
      <c:catAx>
        <c:axId val="842608296"/>
        <c:scaling>
          <c:orientation val="minMax"/>
        </c:scaling>
        <c:delete val="0"/>
        <c:axPos val="b"/>
        <c:numFmt formatCode="General" sourceLinked="1"/>
        <c:majorTickMark val="none"/>
        <c:minorTickMark val="none"/>
        <c:tickLblPos val="nextTo"/>
        <c:spPr>
          <a:ln>
            <a:solidFill>
              <a:schemeClr val="accent3">
                <a:lumMod val="60000"/>
                <a:lumOff val="40000"/>
              </a:schemeClr>
            </a:solidFill>
          </a:ln>
        </c:spPr>
        <c:txPr>
          <a:bodyPr/>
          <a:lstStyle/>
          <a:p>
            <a:pPr>
              <a:defRPr sz="1400" b="1">
                <a:solidFill>
                  <a:srgbClr val="080808"/>
                </a:solidFill>
              </a:defRPr>
            </a:pPr>
            <a:endParaRPr lang="de-DE"/>
          </a:p>
        </c:txPr>
        <c:crossAx val="842609472"/>
        <c:crosses val="autoZero"/>
        <c:auto val="1"/>
        <c:lblAlgn val="ctr"/>
        <c:lblOffset val="100"/>
        <c:noMultiLvlLbl val="0"/>
      </c:catAx>
      <c:valAx>
        <c:axId val="842609472"/>
        <c:scaling>
          <c:orientation val="minMax"/>
        </c:scaling>
        <c:delete val="1"/>
        <c:axPos val="l"/>
        <c:numFmt formatCode="General" sourceLinked="1"/>
        <c:majorTickMark val="out"/>
        <c:minorTickMark val="none"/>
        <c:tickLblPos val="nextTo"/>
        <c:crossAx val="842608296"/>
        <c:crosses val="autoZero"/>
        <c:crossBetween val="between"/>
      </c:valAx>
    </c:plotArea>
    <c:plotVisOnly val="1"/>
    <c:dispBlanksAs val="gap"/>
    <c:showDLblsOverMax val="0"/>
  </c:chart>
  <c:spPr>
    <a:noFill/>
  </c:spPr>
  <c:txPr>
    <a:bodyPr/>
    <a:lstStyle/>
    <a:p>
      <a:pPr>
        <a:defRPr sz="1800"/>
      </a:pPr>
      <a:endParaRPr lang="de-DE"/>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4142588443234832E-2"/>
          <c:y val="6.5235197753334889E-2"/>
          <c:w val="0.93171482311353038"/>
          <c:h val="0.71215108563390017"/>
        </c:manualLayout>
      </c:layout>
      <c:barChart>
        <c:barDir val="col"/>
        <c:grouping val="clustered"/>
        <c:varyColors val="0"/>
        <c:ser>
          <c:idx val="0"/>
          <c:order val="0"/>
          <c:tx>
            <c:strRef>
              <c:f>Tabelle1!$B$1</c:f>
              <c:strCache>
                <c:ptCount val="1"/>
                <c:pt idx="0">
                  <c:v>Placeholder 1</c:v>
                </c:pt>
              </c:strCache>
            </c:strRef>
          </c:tx>
          <c:spPr>
            <a:solidFill>
              <a:schemeClr val="accent1"/>
            </a:solidFill>
          </c:spPr>
          <c:invertIfNegative val="0"/>
          <c:dPt>
            <c:idx val="6"/>
            <c:invertIfNegative val="0"/>
            <c:bubble3D val="0"/>
            <c:extLst>
              <c:ext xmlns:c16="http://schemas.microsoft.com/office/drawing/2014/chart" uri="{C3380CC4-5D6E-409C-BE32-E72D297353CC}">
                <c16:uniqueId val="{00000000-4A0F-4211-98EE-F932AB577D2C}"/>
              </c:ext>
            </c:extLst>
          </c:dPt>
          <c:dLbls>
            <c:spPr>
              <a:noFill/>
              <a:ln>
                <a:noFill/>
              </a:ln>
              <a:effectLst/>
            </c:spPr>
            <c:txPr>
              <a:bodyPr/>
              <a:lstStyle/>
              <a:p>
                <a:pPr>
                  <a:defRPr sz="1400" b="1">
                    <a:solidFill>
                      <a:schemeClr val="accent1"/>
                    </a:solidFill>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Tabelle1!$A$2:$A$13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Tabelle1!$B$2:$B$13</c:f>
              <c:numCache>
                <c:formatCode>General</c:formatCode>
                <c:ptCount val="12"/>
                <c:pt idx="0">
                  <c:v>34</c:v>
                </c:pt>
                <c:pt idx="1">
                  <c:v>45</c:v>
                </c:pt>
                <c:pt idx="2">
                  <c:v>55</c:v>
                </c:pt>
                <c:pt idx="3">
                  <c:v>66</c:v>
                </c:pt>
                <c:pt idx="4">
                  <c:v>63</c:v>
                </c:pt>
                <c:pt idx="5">
                  <c:v>58</c:v>
                </c:pt>
                <c:pt idx="6">
                  <c:v>42</c:v>
                </c:pt>
                <c:pt idx="7">
                  <c:v>35</c:v>
                </c:pt>
                <c:pt idx="8">
                  <c:v>25</c:v>
                </c:pt>
                <c:pt idx="9">
                  <c:v>33</c:v>
                </c:pt>
                <c:pt idx="10">
                  <c:v>36</c:v>
                </c:pt>
                <c:pt idx="11">
                  <c:v>32</c:v>
                </c:pt>
              </c:numCache>
            </c:numRef>
          </c:val>
          <c:extLst>
            <c:ext xmlns:c16="http://schemas.microsoft.com/office/drawing/2014/chart" uri="{C3380CC4-5D6E-409C-BE32-E72D297353CC}">
              <c16:uniqueId val="{00000001-4A0F-4211-98EE-F932AB577D2C}"/>
            </c:ext>
          </c:extLst>
        </c:ser>
        <c:dLbls>
          <c:showLegendKey val="0"/>
          <c:showVal val="0"/>
          <c:showCatName val="0"/>
          <c:showSerName val="0"/>
          <c:showPercent val="0"/>
          <c:showBubbleSize val="0"/>
        </c:dLbls>
        <c:gapWidth val="150"/>
        <c:axId val="842616528"/>
        <c:axId val="842612216"/>
      </c:barChart>
      <c:catAx>
        <c:axId val="842616528"/>
        <c:scaling>
          <c:orientation val="minMax"/>
        </c:scaling>
        <c:delete val="0"/>
        <c:axPos val="b"/>
        <c:numFmt formatCode="General" sourceLinked="1"/>
        <c:majorTickMark val="none"/>
        <c:minorTickMark val="none"/>
        <c:tickLblPos val="nextTo"/>
        <c:spPr>
          <a:ln>
            <a:solidFill>
              <a:schemeClr val="accent3">
                <a:lumMod val="60000"/>
                <a:lumOff val="40000"/>
              </a:schemeClr>
            </a:solidFill>
          </a:ln>
        </c:spPr>
        <c:txPr>
          <a:bodyPr/>
          <a:lstStyle/>
          <a:p>
            <a:pPr>
              <a:defRPr sz="1400" b="1">
                <a:solidFill>
                  <a:srgbClr val="080808"/>
                </a:solidFill>
              </a:defRPr>
            </a:pPr>
            <a:endParaRPr lang="de-DE"/>
          </a:p>
        </c:txPr>
        <c:crossAx val="842612216"/>
        <c:crosses val="autoZero"/>
        <c:auto val="1"/>
        <c:lblAlgn val="ctr"/>
        <c:lblOffset val="100"/>
        <c:noMultiLvlLbl val="0"/>
      </c:catAx>
      <c:valAx>
        <c:axId val="842612216"/>
        <c:scaling>
          <c:orientation val="minMax"/>
        </c:scaling>
        <c:delete val="1"/>
        <c:axPos val="l"/>
        <c:numFmt formatCode="General" sourceLinked="1"/>
        <c:majorTickMark val="out"/>
        <c:minorTickMark val="none"/>
        <c:tickLblPos val="nextTo"/>
        <c:crossAx val="842616528"/>
        <c:crosses val="autoZero"/>
        <c:crossBetween val="between"/>
      </c:valAx>
    </c:plotArea>
    <c:plotVisOnly val="1"/>
    <c:dispBlanksAs val="gap"/>
    <c:showDLblsOverMax val="0"/>
  </c:chart>
  <c:txPr>
    <a:bodyPr/>
    <a:lstStyle/>
    <a:p>
      <a:pPr>
        <a:defRPr sz="1800"/>
      </a:pPr>
      <a:endParaRPr lang="de-D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4142588443234825E-2"/>
          <c:y val="0.14779493980290107"/>
          <c:w val="0.93171482311354004"/>
          <c:h val="0.66849751907089705"/>
        </c:manualLayout>
      </c:layout>
      <c:barChart>
        <c:barDir val="col"/>
        <c:grouping val="clustered"/>
        <c:varyColors val="0"/>
        <c:ser>
          <c:idx val="0"/>
          <c:order val="0"/>
          <c:tx>
            <c:strRef>
              <c:f>Tabelle1!$B$1</c:f>
              <c:strCache>
                <c:ptCount val="1"/>
                <c:pt idx="0">
                  <c:v>Placeholder 1</c:v>
                </c:pt>
              </c:strCache>
            </c:strRef>
          </c:tx>
          <c:spPr>
            <a:solidFill>
              <a:schemeClr val="accent1"/>
            </a:solidFill>
          </c:spPr>
          <c:invertIfNegative val="0"/>
          <c:dLbls>
            <c:spPr>
              <a:noFill/>
              <a:ln>
                <a:noFill/>
              </a:ln>
              <a:effectLst/>
            </c:spPr>
            <c:txPr>
              <a:bodyPr rot="-5400000" vert="horz"/>
              <a:lstStyle/>
              <a:p>
                <a:pPr>
                  <a:defRPr sz="1000" b="0">
                    <a:solidFill>
                      <a:schemeClr val="tx1"/>
                    </a:solidFill>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Tabelle1!$A$2:$A$5</c:f>
              <c:numCache>
                <c:formatCode>General</c:formatCode>
                <c:ptCount val="4"/>
                <c:pt idx="0">
                  <c:v>2020</c:v>
                </c:pt>
                <c:pt idx="1">
                  <c:v>2021</c:v>
                </c:pt>
                <c:pt idx="2">
                  <c:v>2022</c:v>
                </c:pt>
                <c:pt idx="3">
                  <c:v>2023</c:v>
                </c:pt>
              </c:numCache>
            </c:numRef>
          </c:cat>
          <c:val>
            <c:numRef>
              <c:f>Tabelle1!$B$2:$B$5</c:f>
              <c:numCache>
                <c:formatCode>General</c:formatCode>
                <c:ptCount val="4"/>
                <c:pt idx="0">
                  <c:v>34</c:v>
                </c:pt>
                <c:pt idx="1">
                  <c:v>45</c:v>
                </c:pt>
                <c:pt idx="2">
                  <c:v>55</c:v>
                </c:pt>
                <c:pt idx="3">
                  <c:v>63</c:v>
                </c:pt>
              </c:numCache>
            </c:numRef>
          </c:val>
          <c:extLst>
            <c:ext xmlns:c16="http://schemas.microsoft.com/office/drawing/2014/chart" uri="{C3380CC4-5D6E-409C-BE32-E72D297353CC}">
              <c16:uniqueId val="{00000000-0C2E-4065-BE82-7FC7135B833B}"/>
            </c:ext>
          </c:extLst>
        </c:ser>
        <c:ser>
          <c:idx val="1"/>
          <c:order val="1"/>
          <c:tx>
            <c:strRef>
              <c:f>Tabelle1!$C$1</c:f>
              <c:strCache>
                <c:ptCount val="1"/>
                <c:pt idx="0">
                  <c:v>Placeholder 2</c:v>
                </c:pt>
              </c:strCache>
            </c:strRef>
          </c:tx>
          <c:spPr>
            <a:solidFill>
              <a:schemeClr val="accent2"/>
            </a:solidFill>
          </c:spPr>
          <c:invertIfNegative val="0"/>
          <c:dLbls>
            <c:spPr>
              <a:noFill/>
              <a:ln>
                <a:noFill/>
              </a:ln>
              <a:effectLst/>
            </c:spPr>
            <c:txPr>
              <a:bodyPr rot="-5400000" vert="horz"/>
              <a:lstStyle/>
              <a:p>
                <a:pPr>
                  <a:defRPr sz="1000" b="0">
                    <a:solidFill>
                      <a:schemeClr val="tx1"/>
                    </a:solidFill>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Tabelle1!$A$2:$A$5</c:f>
              <c:numCache>
                <c:formatCode>General</c:formatCode>
                <c:ptCount val="4"/>
                <c:pt idx="0">
                  <c:v>2020</c:v>
                </c:pt>
                <c:pt idx="1">
                  <c:v>2021</c:v>
                </c:pt>
                <c:pt idx="2">
                  <c:v>2022</c:v>
                </c:pt>
                <c:pt idx="3">
                  <c:v>2023</c:v>
                </c:pt>
              </c:numCache>
            </c:numRef>
          </c:cat>
          <c:val>
            <c:numRef>
              <c:f>Tabelle1!$C$2:$C$5</c:f>
              <c:numCache>
                <c:formatCode>General</c:formatCode>
                <c:ptCount val="4"/>
                <c:pt idx="0">
                  <c:v>30</c:v>
                </c:pt>
                <c:pt idx="1">
                  <c:v>38</c:v>
                </c:pt>
                <c:pt idx="2">
                  <c:v>45</c:v>
                </c:pt>
                <c:pt idx="3">
                  <c:v>56</c:v>
                </c:pt>
              </c:numCache>
            </c:numRef>
          </c:val>
          <c:extLst>
            <c:ext xmlns:c16="http://schemas.microsoft.com/office/drawing/2014/chart" uri="{C3380CC4-5D6E-409C-BE32-E72D297353CC}">
              <c16:uniqueId val="{00000001-0C2E-4065-BE82-7FC7135B833B}"/>
            </c:ext>
          </c:extLst>
        </c:ser>
        <c:ser>
          <c:idx val="2"/>
          <c:order val="2"/>
          <c:tx>
            <c:strRef>
              <c:f>Tabelle1!$D$1</c:f>
              <c:strCache>
                <c:ptCount val="1"/>
                <c:pt idx="0">
                  <c:v>Placeholder 3</c:v>
                </c:pt>
              </c:strCache>
            </c:strRef>
          </c:tx>
          <c:spPr>
            <a:solidFill>
              <a:schemeClr val="accent5"/>
            </a:solidFill>
          </c:spPr>
          <c:invertIfNegative val="0"/>
          <c:dLbls>
            <c:spPr>
              <a:noFill/>
              <a:ln>
                <a:noFill/>
              </a:ln>
              <a:effectLst/>
            </c:spPr>
            <c:txPr>
              <a:bodyPr rot="-5400000" vert="horz"/>
              <a:lstStyle/>
              <a:p>
                <a:pPr>
                  <a:defRPr sz="1000" b="0">
                    <a:solidFill>
                      <a:schemeClr val="tx1"/>
                    </a:solidFill>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Tabelle1!$A$2:$A$5</c:f>
              <c:numCache>
                <c:formatCode>General</c:formatCode>
                <c:ptCount val="4"/>
                <c:pt idx="0">
                  <c:v>2020</c:v>
                </c:pt>
                <c:pt idx="1">
                  <c:v>2021</c:v>
                </c:pt>
                <c:pt idx="2">
                  <c:v>2022</c:v>
                </c:pt>
                <c:pt idx="3">
                  <c:v>2023</c:v>
                </c:pt>
              </c:numCache>
            </c:numRef>
          </c:cat>
          <c:val>
            <c:numRef>
              <c:f>Tabelle1!$D$2:$D$5</c:f>
              <c:numCache>
                <c:formatCode>General</c:formatCode>
                <c:ptCount val="4"/>
                <c:pt idx="0">
                  <c:v>36</c:v>
                </c:pt>
                <c:pt idx="1">
                  <c:v>47</c:v>
                </c:pt>
                <c:pt idx="2">
                  <c:v>58</c:v>
                </c:pt>
                <c:pt idx="3">
                  <c:v>66</c:v>
                </c:pt>
              </c:numCache>
            </c:numRef>
          </c:val>
          <c:extLst>
            <c:ext xmlns:c16="http://schemas.microsoft.com/office/drawing/2014/chart" uri="{C3380CC4-5D6E-409C-BE32-E72D297353CC}">
              <c16:uniqueId val="{00000002-0C2E-4065-BE82-7FC7135B833B}"/>
            </c:ext>
          </c:extLst>
        </c:ser>
        <c:dLbls>
          <c:showLegendKey val="0"/>
          <c:showVal val="0"/>
          <c:showCatName val="0"/>
          <c:showSerName val="0"/>
          <c:showPercent val="0"/>
          <c:showBubbleSize val="0"/>
        </c:dLbls>
        <c:gapWidth val="150"/>
        <c:axId val="842609080"/>
        <c:axId val="937309080"/>
      </c:barChart>
      <c:catAx>
        <c:axId val="842609080"/>
        <c:scaling>
          <c:orientation val="minMax"/>
        </c:scaling>
        <c:delete val="0"/>
        <c:axPos val="b"/>
        <c:numFmt formatCode="General" sourceLinked="1"/>
        <c:majorTickMark val="none"/>
        <c:minorTickMark val="none"/>
        <c:tickLblPos val="nextTo"/>
        <c:spPr>
          <a:ln>
            <a:solidFill>
              <a:schemeClr val="accent3">
                <a:lumMod val="60000"/>
                <a:lumOff val="40000"/>
              </a:schemeClr>
            </a:solidFill>
          </a:ln>
        </c:spPr>
        <c:txPr>
          <a:bodyPr/>
          <a:lstStyle/>
          <a:p>
            <a:pPr>
              <a:defRPr sz="1000" b="0">
                <a:solidFill>
                  <a:schemeClr val="tx1"/>
                </a:solidFill>
              </a:defRPr>
            </a:pPr>
            <a:endParaRPr lang="de-DE"/>
          </a:p>
        </c:txPr>
        <c:crossAx val="937309080"/>
        <c:crosses val="autoZero"/>
        <c:auto val="1"/>
        <c:lblAlgn val="ctr"/>
        <c:lblOffset val="100"/>
        <c:noMultiLvlLbl val="0"/>
      </c:catAx>
      <c:valAx>
        <c:axId val="937309080"/>
        <c:scaling>
          <c:orientation val="minMax"/>
        </c:scaling>
        <c:delete val="1"/>
        <c:axPos val="l"/>
        <c:numFmt formatCode="General" sourceLinked="1"/>
        <c:majorTickMark val="out"/>
        <c:minorTickMark val="none"/>
        <c:tickLblPos val="none"/>
        <c:crossAx val="842609080"/>
        <c:crosses val="autoZero"/>
        <c:crossBetween val="between"/>
      </c:valAx>
    </c:plotArea>
    <c:legend>
      <c:legendPos val="t"/>
      <c:layout>
        <c:manualLayout>
          <c:xMode val="edge"/>
          <c:yMode val="edge"/>
          <c:x val="2.8894845715581752E-2"/>
          <c:y val="4.5032586572488313E-2"/>
          <c:w val="0.97110538772448463"/>
          <c:h val="0.22428828419935606"/>
        </c:manualLayout>
      </c:layout>
      <c:overlay val="0"/>
      <c:txPr>
        <a:bodyPr/>
        <a:lstStyle/>
        <a:p>
          <a:pPr>
            <a:defRPr sz="1000">
              <a:solidFill>
                <a:schemeClr val="tx1"/>
              </a:solidFill>
              <a:latin typeface="Calibri Light" panose="020F0302020204030204" pitchFamily="34" charset="0"/>
            </a:defRPr>
          </a:pPr>
          <a:endParaRPr lang="de-DE"/>
        </a:p>
      </c:txPr>
    </c:legend>
    <c:plotVisOnly val="1"/>
    <c:dispBlanksAs val="gap"/>
    <c:showDLblsOverMax val="0"/>
  </c:chart>
  <c:txPr>
    <a:bodyPr/>
    <a:lstStyle/>
    <a:p>
      <a:pPr>
        <a:defRPr sz="1800"/>
      </a:pPr>
      <a:endParaRPr lang="de-DE"/>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4142588443234825E-2"/>
          <c:y val="0.17031123308914312"/>
          <c:w val="0.93171482311354004"/>
          <c:h val="0.48990962751787215"/>
        </c:manualLayout>
      </c:layout>
      <c:barChart>
        <c:barDir val="col"/>
        <c:grouping val="clustered"/>
        <c:varyColors val="0"/>
        <c:ser>
          <c:idx val="0"/>
          <c:order val="0"/>
          <c:tx>
            <c:strRef>
              <c:f>Tabelle1!$B$1</c:f>
              <c:strCache>
                <c:ptCount val="1"/>
                <c:pt idx="0">
                  <c:v>Placeholder 1</c:v>
                </c:pt>
              </c:strCache>
            </c:strRef>
          </c:tx>
          <c:spPr>
            <a:solidFill>
              <a:schemeClr val="accent1"/>
            </a:solidFill>
          </c:spPr>
          <c:invertIfNegative val="0"/>
          <c:dPt>
            <c:idx val="1"/>
            <c:invertIfNegative val="0"/>
            <c:bubble3D val="0"/>
            <c:spPr>
              <a:solidFill>
                <a:schemeClr val="accent1"/>
              </a:solidFill>
            </c:spPr>
            <c:extLst>
              <c:ext xmlns:c16="http://schemas.microsoft.com/office/drawing/2014/chart" uri="{C3380CC4-5D6E-409C-BE32-E72D297353CC}">
                <c16:uniqueId val="{00000001-4238-40D8-93A1-6A0427E84863}"/>
              </c:ext>
            </c:extLst>
          </c:dPt>
          <c:dPt>
            <c:idx val="2"/>
            <c:invertIfNegative val="0"/>
            <c:bubble3D val="0"/>
            <c:spPr>
              <a:solidFill>
                <a:schemeClr val="accent1"/>
              </a:solidFill>
            </c:spPr>
            <c:extLst>
              <c:ext xmlns:c16="http://schemas.microsoft.com/office/drawing/2014/chart" uri="{C3380CC4-5D6E-409C-BE32-E72D297353CC}">
                <c16:uniqueId val="{00000003-4238-40D8-93A1-6A0427E84863}"/>
              </c:ext>
            </c:extLst>
          </c:dPt>
          <c:dPt>
            <c:idx val="3"/>
            <c:invertIfNegative val="0"/>
            <c:bubble3D val="0"/>
            <c:spPr>
              <a:solidFill>
                <a:schemeClr val="accent1"/>
              </a:solidFill>
            </c:spPr>
            <c:extLst>
              <c:ext xmlns:c16="http://schemas.microsoft.com/office/drawing/2014/chart" uri="{C3380CC4-5D6E-409C-BE32-E72D297353CC}">
                <c16:uniqueId val="{00000005-4238-40D8-93A1-6A0427E84863}"/>
              </c:ext>
            </c:extLst>
          </c:dPt>
          <c:dPt>
            <c:idx val="4"/>
            <c:invertIfNegative val="0"/>
            <c:bubble3D val="0"/>
            <c:spPr>
              <a:solidFill>
                <a:schemeClr val="accent1"/>
              </a:solidFill>
            </c:spPr>
            <c:extLst>
              <c:ext xmlns:c16="http://schemas.microsoft.com/office/drawing/2014/chart" uri="{C3380CC4-5D6E-409C-BE32-E72D297353CC}">
                <c16:uniqueId val="{00000007-4238-40D8-93A1-6A0427E84863}"/>
              </c:ext>
            </c:extLst>
          </c:dPt>
          <c:dPt>
            <c:idx val="5"/>
            <c:invertIfNegative val="0"/>
            <c:bubble3D val="0"/>
            <c:spPr>
              <a:solidFill>
                <a:schemeClr val="accent1"/>
              </a:solidFill>
            </c:spPr>
            <c:extLst>
              <c:ext xmlns:c16="http://schemas.microsoft.com/office/drawing/2014/chart" uri="{C3380CC4-5D6E-409C-BE32-E72D297353CC}">
                <c16:uniqueId val="{00000009-4238-40D8-93A1-6A0427E84863}"/>
              </c:ext>
            </c:extLst>
          </c:dPt>
          <c:dLbls>
            <c:dLbl>
              <c:idx val="4"/>
              <c:spPr/>
              <c:txPr>
                <a:bodyPr/>
                <a:lstStyle/>
                <a:p>
                  <a:pPr>
                    <a:defRPr sz="1000" b="0">
                      <a:solidFill>
                        <a:schemeClr val="tx1"/>
                      </a:solidFill>
                    </a:defRPr>
                  </a:pPr>
                  <a:endParaRPr lang="de-DE"/>
                </a:p>
              </c:txPr>
              <c:dLblPos val="outEnd"/>
              <c:showLegendKey val="0"/>
              <c:showVal val="1"/>
              <c:showCatName val="0"/>
              <c:showSerName val="0"/>
              <c:showPercent val="0"/>
              <c:showBubbleSize val="0"/>
              <c:extLst>
                <c:ext xmlns:c16="http://schemas.microsoft.com/office/drawing/2014/chart" uri="{C3380CC4-5D6E-409C-BE32-E72D297353CC}">
                  <c16:uniqueId val="{00000007-4238-40D8-93A1-6A0427E84863}"/>
                </c:ext>
              </c:extLst>
            </c:dLbl>
            <c:spPr>
              <a:noFill/>
              <a:ln>
                <a:noFill/>
              </a:ln>
              <a:effectLst/>
            </c:spPr>
            <c:txPr>
              <a:bodyPr/>
              <a:lstStyle/>
              <a:p>
                <a:pPr>
                  <a:defRPr sz="1000" b="0">
                    <a:solidFill>
                      <a:schemeClr val="tx1"/>
                    </a:solidFill>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Tabelle1!$A$2:$A$8</c:f>
              <c:numCache>
                <c:formatCode>General</c:formatCode>
                <c:ptCount val="7"/>
                <c:pt idx="0">
                  <c:v>2020</c:v>
                </c:pt>
                <c:pt idx="1">
                  <c:v>2021</c:v>
                </c:pt>
                <c:pt idx="2">
                  <c:v>2022</c:v>
                </c:pt>
                <c:pt idx="3">
                  <c:v>2023</c:v>
                </c:pt>
                <c:pt idx="4">
                  <c:v>2024</c:v>
                </c:pt>
                <c:pt idx="5">
                  <c:v>2025</c:v>
                </c:pt>
                <c:pt idx="6">
                  <c:v>2026</c:v>
                </c:pt>
              </c:numCache>
            </c:numRef>
          </c:cat>
          <c:val>
            <c:numRef>
              <c:f>Tabelle1!$B$2:$B$8</c:f>
              <c:numCache>
                <c:formatCode>General</c:formatCode>
                <c:ptCount val="7"/>
                <c:pt idx="0">
                  <c:v>22</c:v>
                </c:pt>
                <c:pt idx="1">
                  <c:v>32</c:v>
                </c:pt>
                <c:pt idx="2">
                  <c:v>45</c:v>
                </c:pt>
                <c:pt idx="3">
                  <c:v>58</c:v>
                </c:pt>
                <c:pt idx="4">
                  <c:v>64</c:v>
                </c:pt>
                <c:pt idx="5">
                  <c:v>38</c:v>
                </c:pt>
              </c:numCache>
            </c:numRef>
          </c:val>
          <c:extLst>
            <c:ext xmlns:c16="http://schemas.microsoft.com/office/drawing/2014/chart" uri="{C3380CC4-5D6E-409C-BE32-E72D297353CC}">
              <c16:uniqueId val="{0000000A-4238-40D8-93A1-6A0427E84863}"/>
            </c:ext>
          </c:extLst>
        </c:ser>
        <c:ser>
          <c:idx val="1"/>
          <c:order val="1"/>
          <c:tx>
            <c:strRef>
              <c:f>Tabelle1!$C$1</c:f>
              <c:strCache>
                <c:ptCount val="1"/>
                <c:pt idx="0">
                  <c:v>Placeholder 2</c:v>
                </c:pt>
              </c:strCache>
            </c:strRef>
          </c:tx>
          <c:spPr>
            <a:solidFill>
              <a:schemeClr val="accent5"/>
            </a:solidFill>
          </c:spPr>
          <c:invertIfNegative val="0"/>
          <c:dLbls>
            <c:spPr>
              <a:noFill/>
              <a:ln>
                <a:noFill/>
              </a:ln>
              <a:effectLst/>
            </c:spPr>
            <c:txPr>
              <a:bodyPr/>
              <a:lstStyle/>
              <a:p>
                <a:pPr>
                  <a:defRPr sz="1000" b="0">
                    <a:solidFill>
                      <a:schemeClr val="tx1"/>
                    </a:solidFill>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Tabelle1!$A$2:$A$8</c:f>
              <c:numCache>
                <c:formatCode>General</c:formatCode>
                <c:ptCount val="7"/>
                <c:pt idx="0">
                  <c:v>2020</c:v>
                </c:pt>
                <c:pt idx="1">
                  <c:v>2021</c:v>
                </c:pt>
                <c:pt idx="2">
                  <c:v>2022</c:v>
                </c:pt>
                <c:pt idx="3">
                  <c:v>2023</c:v>
                </c:pt>
                <c:pt idx="4">
                  <c:v>2024</c:v>
                </c:pt>
                <c:pt idx="5">
                  <c:v>2025</c:v>
                </c:pt>
                <c:pt idx="6">
                  <c:v>2026</c:v>
                </c:pt>
              </c:numCache>
            </c:numRef>
          </c:cat>
          <c:val>
            <c:numRef>
              <c:f>Tabelle1!$C$2:$C$8</c:f>
              <c:numCache>
                <c:formatCode>General</c:formatCode>
                <c:ptCount val="7"/>
                <c:pt idx="6">
                  <c:v>44</c:v>
                </c:pt>
              </c:numCache>
            </c:numRef>
          </c:val>
          <c:extLst>
            <c:ext xmlns:c16="http://schemas.microsoft.com/office/drawing/2014/chart" uri="{C3380CC4-5D6E-409C-BE32-E72D297353CC}">
              <c16:uniqueId val="{0000000B-4238-40D8-93A1-6A0427E84863}"/>
            </c:ext>
          </c:extLst>
        </c:ser>
        <c:dLbls>
          <c:showLegendKey val="0"/>
          <c:showVal val="0"/>
          <c:showCatName val="0"/>
          <c:showSerName val="0"/>
          <c:showPercent val="0"/>
          <c:showBubbleSize val="0"/>
        </c:dLbls>
        <c:gapWidth val="42"/>
        <c:axId val="937315744"/>
        <c:axId val="937316136"/>
      </c:barChart>
      <c:catAx>
        <c:axId val="937315744"/>
        <c:scaling>
          <c:orientation val="minMax"/>
        </c:scaling>
        <c:delete val="0"/>
        <c:axPos val="b"/>
        <c:numFmt formatCode="General" sourceLinked="1"/>
        <c:majorTickMark val="none"/>
        <c:minorTickMark val="none"/>
        <c:tickLblPos val="nextTo"/>
        <c:spPr>
          <a:ln>
            <a:solidFill>
              <a:schemeClr val="accent3">
                <a:lumMod val="60000"/>
                <a:lumOff val="40000"/>
              </a:schemeClr>
            </a:solidFill>
          </a:ln>
        </c:spPr>
        <c:txPr>
          <a:bodyPr/>
          <a:lstStyle/>
          <a:p>
            <a:pPr>
              <a:defRPr sz="1000" b="0">
                <a:solidFill>
                  <a:schemeClr val="tx1"/>
                </a:solidFill>
              </a:defRPr>
            </a:pPr>
            <a:endParaRPr lang="de-DE"/>
          </a:p>
        </c:txPr>
        <c:crossAx val="937316136"/>
        <c:crosses val="autoZero"/>
        <c:auto val="1"/>
        <c:lblAlgn val="ctr"/>
        <c:lblOffset val="100"/>
        <c:noMultiLvlLbl val="0"/>
      </c:catAx>
      <c:valAx>
        <c:axId val="937316136"/>
        <c:scaling>
          <c:orientation val="minMax"/>
        </c:scaling>
        <c:delete val="1"/>
        <c:axPos val="l"/>
        <c:numFmt formatCode="General" sourceLinked="1"/>
        <c:majorTickMark val="out"/>
        <c:minorTickMark val="none"/>
        <c:tickLblPos val="none"/>
        <c:crossAx val="937315744"/>
        <c:crosses val="autoZero"/>
        <c:crossBetween val="between"/>
      </c:valAx>
    </c:plotArea>
    <c:legend>
      <c:legendPos val="t"/>
      <c:layout>
        <c:manualLayout>
          <c:xMode val="edge"/>
          <c:yMode val="edge"/>
          <c:x val="2.8894845715581752E-2"/>
          <c:y val="4.5032586572488313E-2"/>
          <c:w val="0.92426451235597284"/>
          <c:h val="0.14028950870748241"/>
        </c:manualLayout>
      </c:layout>
      <c:overlay val="0"/>
      <c:txPr>
        <a:bodyPr/>
        <a:lstStyle/>
        <a:p>
          <a:pPr>
            <a:defRPr sz="1000">
              <a:solidFill>
                <a:schemeClr val="tx1"/>
              </a:solidFill>
              <a:latin typeface="Calibri Light" panose="020F0302020204030204" pitchFamily="34" charset="0"/>
            </a:defRPr>
          </a:pPr>
          <a:endParaRPr lang="de-DE"/>
        </a:p>
      </c:txPr>
    </c:legend>
    <c:plotVisOnly val="1"/>
    <c:dispBlanksAs val="gap"/>
    <c:showDLblsOverMax val="0"/>
  </c:chart>
  <c:txPr>
    <a:bodyPr/>
    <a:lstStyle/>
    <a:p>
      <a:pPr>
        <a:defRPr sz="1800"/>
      </a:pPr>
      <a:endParaRPr lang="de-DE"/>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4142588443234825E-2"/>
          <c:y val="6.5235197753334889E-2"/>
          <c:w val="0.93171482311354004"/>
          <c:h val="0.75105726112044868"/>
        </c:manualLayout>
      </c:layout>
      <c:barChart>
        <c:barDir val="col"/>
        <c:grouping val="clustered"/>
        <c:varyColors val="0"/>
        <c:ser>
          <c:idx val="0"/>
          <c:order val="0"/>
          <c:tx>
            <c:strRef>
              <c:f>Tabelle1!$B$1</c:f>
              <c:strCache>
                <c:ptCount val="1"/>
                <c:pt idx="0">
                  <c:v>Placeholder 1</c:v>
                </c:pt>
              </c:strCache>
            </c:strRef>
          </c:tx>
          <c:spPr>
            <a:solidFill>
              <a:schemeClr val="accent1"/>
            </a:solidFill>
          </c:spPr>
          <c:invertIfNegative val="0"/>
          <c:dPt>
            <c:idx val="6"/>
            <c:invertIfNegative val="0"/>
            <c:bubble3D val="0"/>
            <c:spPr>
              <a:solidFill>
                <a:schemeClr val="accent1"/>
              </a:solidFill>
            </c:spPr>
            <c:extLst>
              <c:ext xmlns:c16="http://schemas.microsoft.com/office/drawing/2014/chart" uri="{C3380CC4-5D6E-409C-BE32-E72D297353CC}">
                <c16:uniqueId val="{00000001-E216-4770-B2CD-5A6F9A5A0D76}"/>
              </c:ext>
            </c:extLst>
          </c:dPt>
          <c:dLbls>
            <c:dLbl>
              <c:idx val="6"/>
              <c:spPr/>
              <c:txPr>
                <a:bodyPr/>
                <a:lstStyle/>
                <a:p>
                  <a:pPr>
                    <a:defRPr sz="1000" b="0">
                      <a:solidFill>
                        <a:schemeClr val="tx1"/>
                      </a:solidFill>
                    </a:defRPr>
                  </a:pPr>
                  <a:endParaRPr lang="de-DE"/>
                </a:p>
              </c:txPr>
              <c:dLblPos val="outEnd"/>
              <c:showLegendKey val="0"/>
              <c:showVal val="1"/>
              <c:showCatName val="0"/>
              <c:showSerName val="0"/>
              <c:showPercent val="0"/>
              <c:showBubbleSize val="0"/>
              <c:extLst>
                <c:ext xmlns:c16="http://schemas.microsoft.com/office/drawing/2014/chart" uri="{C3380CC4-5D6E-409C-BE32-E72D297353CC}">
                  <c16:uniqueId val="{00000001-E216-4770-B2CD-5A6F9A5A0D76}"/>
                </c:ext>
              </c:extLst>
            </c:dLbl>
            <c:spPr>
              <a:noFill/>
              <a:ln>
                <a:noFill/>
              </a:ln>
              <a:effectLst/>
            </c:spPr>
            <c:txPr>
              <a:bodyPr/>
              <a:lstStyle/>
              <a:p>
                <a:pPr>
                  <a:defRPr sz="1000" b="0">
                    <a:solidFill>
                      <a:schemeClr val="tx1"/>
                    </a:solidFill>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Tabelle1!$A$2:$A$5</c:f>
              <c:numCache>
                <c:formatCode>General</c:formatCode>
                <c:ptCount val="4"/>
                <c:pt idx="0">
                  <c:v>2020</c:v>
                </c:pt>
                <c:pt idx="1">
                  <c:v>2021</c:v>
                </c:pt>
                <c:pt idx="2">
                  <c:v>2022</c:v>
                </c:pt>
                <c:pt idx="3">
                  <c:v>2023</c:v>
                </c:pt>
              </c:numCache>
            </c:numRef>
          </c:cat>
          <c:val>
            <c:numRef>
              <c:f>Tabelle1!$B$2:$B$5</c:f>
              <c:numCache>
                <c:formatCode>General</c:formatCode>
                <c:ptCount val="4"/>
                <c:pt idx="0">
                  <c:v>50</c:v>
                </c:pt>
                <c:pt idx="1">
                  <c:v>25</c:v>
                </c:pt>
                <c:pt idx="2">
                  <c:v>35</c:v>
                </c:pt>
                <c:pt idx="3">
                  <c:v>45</c:v>
                </c:pt>
              </c:numCache>
            </c:numRef>
          </c:val>
          <c:extLst>
            <c:ext xmlns:c16="http://schemas.microsoft.com/office/drawing/2014/chart" uri="{C3380CC4-5D6E-409C-BE32-E72D297353CC}">
              <c16:uniqueId val="{00000002-E216-4770-B2CD-5A6F9A5A0D76}"/>
            </c:ext>
          </c:extLst>
        </c:ser>
        <c:dLbls>
          <c:showLegendKey val="0"/>
          <c:showVal val="0"/>
          <c:showCatName val="0"/>
          <c:showSerName val="0"/>
          <c:showPercent val="0"/>
          <c:showBubbleSize val="0"/>
        </c:dLbls>
        <c:gapWidth val="150"/>
        <c:axId val="937307904"/>
        <c:axId val="937316528"/>
      </c:barChart>
      <c:catAx>
        <c:axId val="937307904"/>
        <c:scaling>
          <c:orientation val="minMax"/>
        </c:scaling>
        <c:delete val="0"/>
        <c:axPos val="b"/>
        <c:numFmt formatCode="General" sourceLinked="1"/>
        <c:majorTickMark val="none"/>
        <c:minorTickMark val="none"/>
        <c:tickLblPos val="nextTo"/>
        <c:spPr>
          <a:ln>
            <a:solidFill>
              <a:schemeClr val="accent3">
                <a:lumMod val="60000"/>
                <a:lumOff val="40000"/>
              </a:schemeClr>
            </a:solidFill>
          </a:ln>
        </c:spPr>
        <c:txPr>
          <a:bodyPr/>
          <a:lstStyle/>
          <a:p>
            <a:pPr>
              <a:defRPr sz="1000" b="0">
                <a:solidFill>
                  <a:schemeClr val="tx1"/>
                </a:solidFill>
              </a:defRPr>
            </a:pPr>
            <a:endParaRPr lang="de-DE"/>
          </a:p>
        </c:txPr>
        <c:crossAx val="937316528"/>
        <c:crosses val="autoZero"/>
        <c:auto val="1"/>
        <c:lblAlgn val="ctr"/>
        <c:lblOffset val="100"/>
        <c:noMultiLvlLbl val="0"/>
      </c:catAx>
      <c:valAx>
        <c:axId val="937316528"/>
        <c:scaling>
          <c:orientation val="minMax"/>
        </c:scaling>
        <c:delete val="1"/>
        <c:axPos val="l"/>
        <c:numFmt formatCode="General" sourceLinked="1"/>
        <c:majorTickMark val="out"/>
        <c:minorTickMark val="none"/>
        <c:tickLblPos val="none"/>
        <c:crossAx val="937307904"/>
        <c:crosses val="autoZero"/>
        <c:crossBetween val="between"/>
      </c:valAx>
    </c:plotArea>
    <c:plotVisOnly val="1"/>
    <c:dispBlanksAs val="gap"/>
    <c:showDLblsOverMax val="0"/>
  </c:chart>
  <c:txPr>
    <a:bodyPr/>
    <a:lstStyle/>
    <a:p>
      <a:pPr>
        <a:defRPr sz="1800"/>
      </a:pPr>
      <a:endParaRPr lang="de-DE"/>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639950878133948"/>
          <c:y val="5.6317327262798832E-2"/>
          <c:w val="0.73796115135148643"/>
          <c:h val="0.89865008616471365"/>
        </c:manualLayout>
      </c:layout>
      <c:barChart>
        <c:barDir val="bar"/>
        <c:grouping val="clustered"/>
        <c:varyColors val="0"/>
        <c:ser>
          <c:idx val="0"/>
          <c:order val="0"/>
          <c:tx>
            <c:strRef>
              <c:f>Tabelle1!$B$1</c:f>
              <c:strCache>
                <c:ptCount val="1"/>
                <c:pt idx="0">
                  <c:v>Placeholder 1</c:v>
                </c:pt>
              </c:strCache>
            </c:strRef>
          </c:tx>
          <c:spPr>
            <a:solidFill>
              <a:schemeClr val="accent1"/>
            </a:solidFill>
          </c:spPr>
          <c:invertIfNegative val="0"/>
          <c:dLbls>
            <c:spPr>
              <a:noFill/>
              <a:ln>
                <a:noFill/>
              </a:ln>
              <a:effectLst/>
            </c:spPr>
            <c:txPr>
              <a:bodyPr/>
              <a:lstStyle/>
              <a:p>
                <a:pPr>
                  <a:defRPr sz="1000" b="0">
                    <a:solidFill>
                      <a:schemeClr val="tx1"/>
                    </a:solidFill>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Tabelle1!$A$2:$A$7</c:f>
              <c:strCache>
                <c:ptCount val="6"/>
                <c:pt idx="0">
                  <c:v>A</c:v>
                </c:pt>
                <c:pt idx="1">
                  <c:v>B</c:v>
                </c:pt>
                <c:pt idx="2">
                  <c:v>C</c:v>
                </c:pt>
                <c:pt idx="3">
                  <c:v>D</c:v>
                </c:pt>
                <c:pt idx="4">
                  <c:v>E</c:v>
                </c:pt>
                <c:pt idx="5">
                  <c:v>F</c:v>
                </c:pt>
              </c:strCache>
            </c:strRef>
          </c:cat>
          <c:val>
            <c:numRef>
              <c:f>Tabelle1!$B$2:$B$7</c:f>
              <c:numCache>
                <c:formatCode>General</c:formatCode>
                <c:ptCount val="6"/>
                <c:pt idx="0">
                  <c:v>91</c:v>
                </c:pt>
                <c:pt idx="1">
                  <c:v>86</c:v>
                </c:pt>
                <c:pt idx="2">
                  <c:v>81</c:v>
                </c:pt>
                <c:pt idx="3">
                  <c:v>73</c:v>
                </c:pt>
                <c:pt idx="4">
                  <c:v>65</c:v>
                </c:pt>
                <c:pt idx="5">
                  <c:v>43</c:v>
                </c:pt>
              </c:numCache>
            </c:numRef>
          </c:val>
          <c:extLst>
            <c:ext xmlns:c16="http://schemas.microsoft.com/office/drawing/2014/chart" uri="{C3380CC4-5D6E-409C-BE32-E72D297353CC}">
              <c16:uniqueId val="{00000000-83DB-43EB-8755-27C534F546A6}"/>
            </c:ext>
          </c:extLst>
        </c:ser>
        <c:dLbls>
          <c:showLegendKey val="0"/>
          <c:showVal val="0"/>
          <c:showCatName val="0"/>
          <c:showSerName val="0"/>
          <c:showPercent val="0"/>
          <c:showBubbleSize val="0"/>
        </c:dLbls>
        <c:gapWidth val="131"/>
        <c:axId val="937310256"/>
        <c:axId val="937314176"/>
      </c:barChart>
      <c:catAx>
        <c:axId val="937310256"/>
        <c:scaling>
          <c:orientation val="minMax"/>
        </c:scaling>
        <c:delete val="0"/>
        <c:axPos val="l"/>
        <c:numFmt formatCode="General" sourceLinked="0"/>
        <c:majorTickMark val="none"/>
        <c:minorTickMark val="none"/>
        <c:tickLblPos val="nextTo"/>
        <c:spPr>
          <a:ln>
            <a:solidFill>
              <a:schemeClr val="accent3">
                <a:lumMod val="60000"/>
                <a:lumOff val="40000"/>
              </a:schemeClr>
            </a:solidFill>
          </a:ln>
        </c:spPr>
        <c:txPr>
          <a:bodyPr/>
          <a:lstStyle/>
          <a:p>
            <a:pPr>
              <a:defRPr sz="1000" b="0">
                <a:solidFill>
                  <a:schemeClr val="tx1"/>
                </a:solidFill>
              </a:defRPr>
            </a:pPr>
            <a:endParaRPr lang="de-DE"/>
          </a:p>
        </c:txPr>
        <c:crossAx val="937314176"/>
        <c:crosses val="autoZero"/>
        <c:auto val="1"/>
        <c:lblAlgn val="ctr"/>
        <c:lblOffset val="100"/>
        <c:noMultiLvlLbl val="0"/>
      </c:catAx>
      <c:valAx>
        <c:axId val="937314176"/>
        <c:scaling>
          <c:orientation val="minMax"/>
        </c:scaling>
        <c:delete val="1"/>
        <c:axPos val="b"/>
        <c:numFmt formatCode="General" sourceLinked="1"/>
        <c:majorTickMark val="out"/>
        <c:minorTickMark val="none"/>
        <c:tickLblPos val="none"/>
        <c:crossAx val="937310256"/>
        <c:crosses val="autoZero"/>
        <c:crossBetween val="between"/>
      </c:valAx>
      <c:spPr>
        <a:noFill/>
        <a:ln w="25400">
          <a:noFill/>
        </a:ln>
      </c:spPr>
    </c:plotArea>
    <c:plotVisOnly val="1"/>
    <c:dispBlanksAs val="gap"/>
    <c:showDLblsOverMax val="0"/>
  </c:chart>
  <c:txPr>
    <a:bodyPr/>
    <a:lstStyle/>
    <a:p>
      <a:pPr>
        <a:defRPr sz="1800"/>
      </a:pPr>
      <a:endParaRPr lang="de-DE"/>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3705442540547"/>
          <c:y val="0.17640422478943707"/>
          <c:w val="0.79580731060309684"/>
          <c:h val="0.78606861973349262"/>
        </c:manualLayout>
      </c:layout>
      <c:barChart>
        <c:barDir val="bar"/>
        <c:grouping val="clustered"/>
        <c:varyColors val="0"/>
        <c:ser>
          <c:idx val="0"/>
          <c:order val="0"/>
          <c:tx>
            <c:strRef>
              <c:f>Tabelle1!$B$1</c:f>
              <c:strCache>
                <c:ptCount val="1"/>
                <c:pt idx="0">
                  <c:v>Placeholder 1</c:v>
                </c:pt>
              </c:strCache>
            </c:strRef>
          </c:tx>
          <c:spPr>
            <a:solidFill>
              <a:schemeClr val="accent2"/>
            </a:solidFill>
          </c:spPr>
          <c:invertIfNegative val="0"/>
          <c:dLbls>
            <c:spPr>
              <a:noFill/>
              <a:ln>
                <a:noFill/>
              </a:ln>
              <a:effectLst/>
            </c:spPr>
            <c:txPr>
              <a:bodyPr/>
              <a:lstStyle/>
              <a:p>
                <a:pPr>
                  <a:defRPr sz="1000" b="0">
                    <a:solidFill>
                      <a:schemeClr val="tx1"/>
                    </a:solidFill>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Tabelle1!$A$2:$A$5</c:f>
              <c:strCache>
                <c:ptCount val="4"/>
                <c:pt idx="0">
                  <c:v>A</c:v>
                </c:pt>
                <c:pt idx="1">
                  <c:v>B</c:v>
                </c:pt>
                <c:pt idx="2">
                  <c:v>C</c:v>
                </c:pt>
                <c:pt idx="3">
                  <c:v>D</c:v>
                </c:pt>
              </c:strCache>
            </c:strRef>
          </c:cat>
          <c:val>
            <c:numRef>
              <c:f>Tabelle1!$B$2:$B$5</c:f>
              <c:numCache>
                <c:formatCode>General</c:formatCode>
                <c:ptCount val="4"/>
                <c:pt idx="0">
                  <c:v>91</c:v>
                </c:pt>
                <c:pt idx="1">
                  <c:v>86</c:v>
                </c:pt>
                <c:pt idx="2">
                  <c:v>81</c:v>
                </c:pt>
                <c:pt idx="3">
                  <c:v>73</c:v>
                </c:pt>
              </c:numCache>
            </c:numRef>
          </c:val>
          <c:extLst>
            <c:ext xmlns:c16="http://schemas.microsoft.com/office/drawing/2014/chart" uri="{C3380CC4-5D6E-409C-BE32-E72D297353CC}">
              <c16:uniqueId val="{00000000-8C63-42F8-A781-4E01E58CA90E}"/>
            </c:ext>
          </c:extLst>
        </c:ser>
        <c:ser>
          <c:idx val="1"/>
          <c:order val="1"/>
          <c:tx>
            <c:strRef>
              <c:f>Tabelle1!$C$1</c:f>
              <c:strCache>
                <c:ptCount val="1"/>
                <c:pt idx="0">
                  <c:v>Placeholder 2</c:v>
                </c:pt>
              </c:strCache>
            </c:strRef>
          </c:tx>
          <c:spPr>
            <a:solidFill>
              <a:schemeClr val="accent1"/>
            </a:solidFill>
          </c:spPr>
          <c:invertIfNegative val="0"/>
          <c:dLbls>
            <c:dLbl>
              <c:idx val="0"/>
              <c:layout>
                <c:manualLayout>
                  <c:x val="0"/>
                  <c:y val="-1.501086219082942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C63-42F8-A781-4E01E58CA90E}"/>
                </c:ext>
              </c:extLst>
            </c:dLbl>
            <c:dLbl>
              <c:idx val="1"/>
              <c:layout>
                <c:manualLayout>
                  <c:x val="0"/>
                  <c:y val="-1.501086219082942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C63-42F8-A781-4E01E58CA90E}"/>
                </c:ext>
              </c:extLst>
            </c:dLbl>
            <c:dLbl>
              <c:idx val="2"/>
              <c:layout>
                <c:manualLayout>
                  <c:x val="0"/>
                  <c:y val="-7.505431095414858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C63-42F8-A781-4E01E58CA90E}"/>
                </c:ext>
              </c:extLst>
            </c:dLbl>
            <c:dLbl>
              <c:idx val="3"/>
              <c:layout>
                <c:manualLayout>
                  <c:x val="0"/>
                  <c:y val="-1.501086219082942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C63-42F8-A781-4E01E58CA90E}"/>
                </c:ext>
              </c:extLst>
            </c:dLbl>
            <c:spPr>
              <a:noFill/>
              <a:ln>
                <a:noFill/>
              </a:ln>
              <a:effectLst/>
            </c:spPr>
            <c:txPr>
              <a:bodyPr/>
              <a:lstStyle/>
              <a:p>
                <a:pPr>
                  <a:defRPr sz="1000" b="0">
                    <a:solidFill>
                      <a:schemeClr val="tx1"/>
                    </a:solidFill>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Tabelle1!$A$2:$A$5</c:f>
              <c:strCache>
                <c:ptCount val="4"/>
                <c:pt idx="0">
                  <c:v>A</c:v>
                </c:pt>
                <c:pt idx="1">
                  <c:v>B</c:v>
                </c:pt>
                <c:pt idx="2">
                  <c:v>C</c:v>
                </c:pt>
                <c:pt idx="3">
                  <c:v>D</c:v>
                </c:pt>
              </c:strCache>
            </c:strRef>
          </c:cat>
          <c:val>
            <c:numRef>
              <c:f>Tabelle1!$C$2:$C$5</c:f>
              <c:numCache>
                <c:formatCode>General</c:formatCode>
                <c:ptCount val="4"/>
                <c:pt idx="0">
                  <c:v>31</c:v>
                </c:pt>
                <c:pt idx="1">
                  <c:v>23</c:v>
                </c:pt>
                <c:pt idx="2">
                  <c:v>24</c:v>
                </c:pt>
                <c:pt idx="3">
                  <c:v>25</c:v>
                </c:pt>
              </c:numCache>
            </c:numRef>
          </c:val>
          <c:extLst>
            <c:ext xmlns:c16="http://schemas.microsoft.com/office/drawing/2014/chart" uri="{C3380CC4-5D6E-409C-BE32-E72D297353CC}">
              <c16:uniqueId val="{00000005-8C63-42F8-A781-4E01E58CA90E}"/>
            </c:ext>
          </c:extLst>
        </c:ser>
        <c:dLbls>
          <c:showLegendKey val="0"/>
          <c:showVal val="0"/>
          <c:showCatName val="0"/>
          <c:showSerName val="0"/>
          <c:showPercent val="0"/>
          <c:showBubbleSize val="0"/>
        </c:dLbls>
        <c:gapWidth val="42"/>
        <c:axId val="937306336"/>
        <c:axId val="937314960"/>
      </c:barChart>
      <c:catAx>
        <c:axId val="937306336"/>
        <c:scaling>
          <c:orientation val="minMax"/>
        </c:scaling>
        <c:delete val="0"/>
        <c:axPos val="l"/>
        <c:numFmt formatCode="General" sourceLinked="0"/>
        <c:majorTickMark val="none"/>
        <c:minorTickMark val="none"/>
        <c:tickLblPos val="nextTo"/>
        <c:spPr>
          <a:ln>
            <a:solidFill>
              <a:schemeClr val="accent3">
                <a:lumMod val="60000"/>
                <a:lumOff val="40000"/>
              </a:schemeClr>
            </a:solidFill>
          </a:ln>
        </c:spPr>
        <c:txPr>
          <a:bodyPr/>
          <a:lstStyle/>
          <a:p>
            <a:pPr>
              <a:defRPr sz="1000" b="0">
                <a:solidFill>
                  <a:schemeClr val="tx1"/>
                </a:solidFill>
              </a:defRPr>
            </a:pPr>
            <a:endParaRPr lang="de-DE"/>
          </a:p>
        </c:txPr>
        <c:crossAx val="937314960"/>
        <c:crosses val="autoZero"/>
        <c:auto val="1"/>
        <c:lblAlgn val="ctr"/>
        <c:lblOffset val="100"/>
        <c:noMultiLvlLbl val="0"/>
      </c:catAx>
      <c:valAx>
        <c:axId val="937314960"/>
        <c:scaling>
          <c:orientation val="minMax"/>
        </c:scaling>
        <c:delete val="1"/>
        <c:axPos val="b"/>
        <c:numFmt formatCode="General" sourceLinked="1"/>
        <c:majorTickMark val="out"/>
        <c:minorTickMark val="none"/>
        <c:tickLblPos val="none"/>
        <c:crossAx val="937306336"/>
        <c:crosses val="autoZero"/>
        <c:crossBetween val="between"/>
      </c:valAx>
      <c:spPr>
        <a:noFill/>
        <a:ln w="25400">
          <a:noFill/>
        </a:ln>
      </c:spPr>
    </c:plotArea>
    <c:legend>
      <c:legendPos val="t"/>
      <c:layout>
        <c:manualLayout>
          <c:xMode val="edge"/>
          <c:yMode val="edge"/>
          <c:x val="1.436579347668822E-3"/>
          <c:y val="7.5054310954148582E-3"/>
          <c:w val="0.99600911147169435"/>
          <c:h val="0.13572006042167523"/>
        </c:manualLayout>
      </c:layout>
      <c:overlay val="0"/>
      <c:txPr>
        <a:bodyPr/>
        <a:lstStyle/>
        <a:p>
          <a:pPr>
            <a:defRPr sz="1000">
              <a:solidFill>
                <a:schemeClr val="tx1"/>
              </a:solidFill>
              <a:latin typeface="Calibri Light" panose="020F0302020204030204" pitchFamily="34" charset="0"/>
            </a:defRPr>
          </a:pPr>
          <a:endParaRPr lang="de-DE"/>
        </a:p>
      </c:txPr>
    </c:legend>
    <c:plotVisOnly val="1"/>
    <c:dispBlanksAs val="gap"/>
    <c:showDLblsOverMax val="0"/>
  </c:chart>
  <c:txPr>
    <a:bodyPr/>
    <a:lstStyle/>
    <a:p>
      <a:pPr>
        <a:defRPr sz="1800"/>
      </a:pPr>
      <a:endParaRPr lang="de-DE"/>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7670540525693107"/>
          <c:y val="0.24079609575748545"/>
          <c:w val="0.82329459474307165"/>
          <c:h val="0.70666588657462548"/>
        </c:manualLayout>
      </c:layout>
      <c:barChart>
        <c:barDir val="bar"/>
        <c:grouping val="stacked"/>
        <c:varyColors val="0"/>
        <c:ser>
          <c:idx val="0"/>
          <c:order val="0"/>
          <c:tx>
            <c:strRef>
              <c:f>Tabelle1!$B$1</c:f>
              <c:strCache>
                <c:ptCount val="1"/>
                <c:pt idx="0">
                  <c:v>Placeholder 1</c:v>
                </c:pt>
              </c:strCache>
            </c:strRef>
          </c:tx>
          <c:spPr>
            <a:solidFill>
              <a:schemeClr val="accent1"/>
            </a:solidFill>
          </c:spPr>
          <c:invertIfNegative val="0"/>
          <c:dLbls>
            <c:spPr>
              <a:noFill/>
              <a:ln>
                <a:noFill/>
              </a:ln>
              <a:effectLst/>
            </c:spPr>
            <c:txPr>
              <a:bodyPr/>
              <a:lstStyle/>
              <a:p>
                <a:pPr>
                  <a:defRPr sz="1000" b="0">
                    <a:solidFill>
                      <a:srgbClr val="FFFFFF"/>
                    </a:solidFill>
                  </a:defRPr>
                </a:pPr>
                <a:endParaRPr lang="de-DE"/>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Tabelle1!$A$2:$A$7</c:f>
              <c:strCache>
                <c:ptCount val="6"/>
                <c:pt idx="0">
                  <c:v>A</c:v>
                </c:pt>
                <c:pt idx="1">
                  <c:v>B</c:v>
                </c:pt>
                <c:pt idx="2">
                  <c:v>C</c:v>
                </c:pt>
                <c:pt idx="3">
                  <c:v>D</c:v>
                </c:pt>
                <c:pt idx="4">
                  <c:v>E</c:v>
                </c:pt>
                <c:pt idx="5">
                  <c:v>F</c:v>
                </c:pt>
              </c:strCache>
            </c:strRef>
          </c:cat>
          <c:val>
            <c:numRef>
              <c:f>Tabelle1!$B$2:$B$7</c:f>
              <c:numCache>
                <c:formatCode>General</c:formatCode>
                <c:ptCount val="6"/>
                <c:pt idx="0">
                  <c:v>91</c:v>
                </c:pt>
                <c:pt idx="1">
                  <c:v>86</c:v>
                </c:pt>
                <c:pt idx="2">
                  <c:v>81</c:v>
                </c:pt>
                <c:pt idx="3">
                  <c:v>73</c:v>
                </c:pt>
                <c:pt idx="4">
                  <c:v>65</c:v>
                </c:pt>
                <c:pt idx="5">
                  <c:v>43</c:v>
                </c:pt>
              </c:numCache>
            </c:numRef>
          </c:val>
          <c:extLst>
            <c:ext xmlns:c16="http://schemas.microsoft.com/office/drawing/2014/chart" uri="{C3380CC4-5D6E-409C-BE32-E72D297353CC}">
              <c16:uniqueId val="{00000000-A2B9-416D-BADF-EBE8525D5B78}"/>
            </c:ext>
          </c:extLst>
        </c:ser>
        <c:ser>
          <c:idx val="1"/>
          <c:order val="1"/>
          <c:tx>
            <c:strRef>
              <c:f>Tabelle1!$C$1</c:f>
              <c:strCache>
                <c:ptCount val="1"/>
                <c:pt idx="0">
                  <c:v>Placeholder 2</c:v>
                </c:pt>
              </c:strCache>
            </c:strRef>
          </c:tx>
          <c:spPr>
            <a:solidFill>
              <a:schemeClr val="accent2"/>
            </a:solidFill>
          </c:spPr>
          <c:invertIfNegative val="0"/>
          <c:dLbls>
            <c:spPr>
              <a:noFill/>
              <a:ln>
                <a:noFill/>
              </a:ln>
              <a:effectLst/>
            </c:spPr>
            <c:txPr>
              <a:bodyPr/>
              <a:lstStyle/>
              <a:p>
                <a:pPr>
                  <a:defRPr sz="1000" b="0">
                    <a:solidFill>
                      <a:srgbClr val="FFFFFF"/>
                    </a:solidFill>
                  </a:defRPr>
                </a:pPr>
                <a:endParaRPr lang="de-DE"/>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Tabelle1!$A$2:$A$7</c:f>
              <c:strCache>
                <c:ptCount val="6"/>
                <c:pt idx="0">
                  <c:v>A</c:v>
                </c:pt>
                <c:pt idx="1">
                  <c:v>B</c:v>
                </c:pt>
                <c:pt idx="2">
                  <c:v>C</c:v>
                </c:pt>
                <c:pt idx="3">
                  <c:v>D</c:v>
                </c:pt>
                <c:pt idx="4">
                  <c:v>E</c:v>
                </c:pt>
                <c:pt idx="5">
                  <c:v>F</c:v>
                </c:pt>
              </c:strCache>
            </c:strRef>
          </c:cat>
          <c:val>
            <c:numRef>
              <c:f>Tabelle1!$C$2:$C$7</c:f>
              <c:numCache>
                <c:formatCode>General</c:formatCode>
                <c:ptCount val="6"/>
                <c:pt idx="0">
                  <c:v>31</c:v>
                </c:pt>
                <c:pt idx="1">
                  <c:v>23</c:v>
                </c:pt>
                <c:pt idx="2">
                  <c:v>24</c:v>
                </c:pt>
                <c:pt idx="3">
                  <c:v>25</c:v>
                </c:pt>
                <c:pt idx="4">
                  <c:v>28</c:v>
                </c:pt>
                <c:pt idx="5">
                  <c:v>33</c:v>
                </c:pt>
              </c:numCache>
            </c:numRef>
          </c:val>
          <c:extLst>
            <c:ext xmlns:c16="http://schemas.microsoft.com/office/drawing/2014/chart" uri="{C3380CC4-5D6E-409C-BE32-E72D297353CC}">
              <c16:uniqueId val="{00000001-A2B9-416D-BADF-EBE8525D5B78}"/>
            </c:ext>
          </c:extLst>
        </c:ser>
        <c:ser>
          <c:idx val="2"/>
          <c:order val="2"/>
          <c:tx>
            <c:strRef>
              <c:f>Tabelle1!$D$1</c:f>
              <c:strCache>
                <c:ptCount val="1"/>
                <c:pt idx="0">
                  <c:v>Placeholder 3</c:v>
                </c:pt>
              </c:strCache>
            </c:strRef>
          </c:tx>
          <c:spPr>
            <a:solidFill>
              <a:schemeClr val="accent5"/>
            </a:solidFill>
          </c:spPr>
          <c:invertIfNegative val="0"/>
          <c:dLbls>
            <c:spPr>
              <a:noFill/>
            </c:spPr>
            <c:txPr>
              <a:bodyPr/>
              <a:lstStyle/>
              <a:p>
                <a:pPr>
                  <a:defRPr sz="1000" b="0">
                    <a:solidFill>
                      <a:schemeClr val="bg1"/>
                    </a:solidFill>
                  </a:defRPr>
                </a:pPr>
                <a:endParaRPr lang="de-DE"/>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Tabelle1!$A$2:$A$7</c:f>
              <c:strCache>
                <c:ptCount val="6"/>
                <c:pt idx="0">
                  <c:v>A</c:v>
                </c:pt>
                <c:pt idx="1">
                  <c:v>B</c:v>
                </c:pt>
                <c:pt idx="2">
                  <c:v>C</c:v>
                </c:pt>
                <c:pt idx="3">
                  <c:v>D</c:v>
                </c:pt>
                <c:pt idx="4">
                  <c:v>E</c:v>
                </c:pt>
                <c:pt idx="5">
                  <c:v>F</c:v>
                </c:pt>
              </c:strCache>
            </c:strRef>
          </c:cat>
          <c:val>
            <c:numRef>
              <c:f>Tabelle1!$D$2:$D$7</c:f>
              <c:numCache>
                <c:formatCode>General</c:formatCode>
                <c:ptCount val="6"/>
                <c:pt idx="0">
                  <c:v>11</c:v>
                </c:pt>
                <c:pt idx="1">
                  <c:v>23</c:v>
                </c:pt>
                <c:pt idx="2">
                  <c:v>14</c:v>
                </c:pt>
                <c:pt idx="3">
                  <c:v>9</c:v>
                </c:pt>
                <c:pt idx="4">
                  <c:v>13</c:v>
                </c:pt>
                <c:pt idx="5">
                  <c:v>15</c:v>
                </c:pt>
              </c:numCache>
            </c:numRef>
          </c:val>
          <c:extLst>
            <c:ext xmlns:c16="http://schemas.microsoft.com/office/drawing/2014/chart" uri="{C3380CC4-5D6E-409C-BE32-E72D297353CC}">
              <c16:uniqueId val="{00000002-A2B9-416D-BADF-EBE8525D5B78}"/>
            </c:ext>
          </c:extLst>
        </c:ser>
        <c:dLbls>
          <c:showLegendKey val="0"/>
          <c:showVal val="0"/>
          <c:showCatName val="0"/>
          <c:showSerName val="0"/>
          <c:showPercent val="0"/>
          <c:showBubbleSize val="0"/>
        </c:dLbls>
        <c:gapWidth val="33"/>
        <c:overlap val="100"/>
        <c:axId val="937315352"/>
        <c:axId val="937312216"/>
      </c:barChart>
      <c:catAx>
        <c:axId val="937315352"/>
        <c:scaling>
          <c:orientation val="minMax"/>
        </c:scaling>
        <c:delete val="0"/>
        <c:axPos val="l"/>
        <c:numFmt formatCode="General" sourceLinked="0"/>
        <c:majorTickMark val="none"/>
        <c:minorTickMark val="none"/>
        <c:tickLblPos val="nextTo"/>
        <c:spPr>
          <a:ln>
            <a:solidFill>
              <a:schemeClr val="accent3">
                <a:lumMod val="60000"/>
                <a:lumOff val="40000"/>
              </a:schemeClr>
            </a:solidFill>
          </a:ln>
        </c:spPr>
        <c:txPr>
          <a:bodyPr/>
          <a:lstStyle/>
          <a:p>
            <a:pPr>
              <a:defRPr sz="1000" b="0">
                <a:solidFill>
                  <a:srgbClr val="080808"/>
                </a:solidFill>
              </a:defRPr>
            </a:pPr>
            <a:endParaRPr lang="de-DE"/>
          </a:p>
        </c:txPr>
        <c:crossAx val="937312216"/>
        <c:crosses val="autoZero"/>
        <c:auto val="1"/>
        <c:lblAlgn val="ctr"/>
        <c:lblOffset val="100"/>
        <c:noMultiLvlLbl val="0"/>
      </c:catAx>
      <c:valAx>
        <c:axId val="937312216"/>
        <c:scaling>
          <c:orientation val="minMax"/>
        </c:scaling>
        <c:delete val="1"/>
        <c:axPos val="b"/>
        <c:numFmt formatCode="General" sourceLinked="1"/>
        <c:majorTickMark val="out"/>
        <c:minorTickMark val="none"/>
        <c:tickLblPos val="none"/>
        <c:crossAx val="937315352"/>
        <c:crosses val="autoZero"/>
        <c:crossBetween val="between"/>
      </c:valAx>
    </c:plotArea>
    <c:legend>
      <c:legendPos val="t"/>
      <c:layout>
        <c:manualLayout>
          <c:xMode val="edge"/>
          <c:yMode val="edge"/>
          <c:x val="8.9585171466571752E-3"/>
          <c:y val="7.5054310954148582E-3"/>
          <c:w val="0.99104134724393322"/>
          <c:h val="0.18075264699416349"/>
        </c:manualLayout>
      </c:layout>
      <c:overlay val="0"/>
      <c:txPr>
        <a:bodyPr/>
        <a:lstStyle/>
        <a:p>
          <a:pPr>
            <a:defRPr sz="1000">
              <a:solidFill>
                <a:schemeClr val="tx1"/>
              </a:solidFill>
              <a:latin typeface="Calibri Light" panose="020F0302020204030204" pitchFamily="34" charset="0"/>
            </a:defRPr>
          </a:pPr>
          <a:endParaRPr lang="de-DE"/>
        </a:p>
      </c:txPr>
    </c:legend>
    <c:plotVisOnly val="1"/>
    <c:dispBlanksAs val="gap"/>
    <c:showDLblsOverMax val="0"/>
  </c:chart>
  <c:txPr>
    <a:bodyPr/>
    <a:lstStyle/>
    <a:p>
      <a:pPr>
        <a:defRPr sz="1800"/>
      </a:pPr>
      <a:endParaRPr lang="de-DE"/>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8728997650847405E-2"/>
          <c:y val="7.5371501382503524E-3"/>
          <c:w val="0.92048796863344651"/>
          <c:h val="0.78961262015671341"/>
        </c:manualLayout>
      </c:layout>
      <c:barChart>
        <c:barDir val="col"/>
        <c:grouping val="stacked"/>
        <c:varyColors val="0"/>
        <c:ser>
          <c:idx val="0"/>
          <c:order val="0"/>
          <c:tx>
            <c:strRef>
              <c:f>Tabelle1!$B$1</c:f>
              <c:strCache>
                <c:ptCount val="1"/>
                <c:pt idx="0">
                  <c:v>Invisible</c:v>
                </c:pt>
              </c:strCache>
            </c:strRef>
          </c:tx>
          <c:spPr>
            <a:noFill/>
          </c:spPr>
          <c:invertIfNegative val="0"/>
          <c:cat>
            <c:strRef>
              <c:f>Tabelle1!$A$2:$A$5</c:f>
              <c:strCache>
                <c:ptCount val="4"/>
                <c:pt idx="0">
                  <c:v>Term A</c:v>
                </c:pt>
                <c:pt idx="1">
                  <c:v>Term B</c:v>
                </c:pt>
                <c:pt idx="2">
                  <c:v>Term C</c:v>
                </c:pt>
                <c:pt idx="3">
                  <c:v>Total</c:v>
                </c:pt>
              </c:strCache>
            </c:strRef>
          </c:cat>
          <c:val>
            <c:numRef>
              <c:f>Tabelle1!$B$2:$B$5</c:f>
              <c:numCache>
                <c:formatCode>General</c:formatCode>
                <c:ptCount val="4"/>
                <c:pt idx="1">
                  <c:v>1000</c:v>
                </c:pt>
                <c:pt idx="2">
                  <c:v>1800</c:v>
                </c:pt>
              </c:numCache>
            </c:numRef>
          </c:val>
          <c:extLst>
            <c:ext xmlns:c16="http://schemas.microsoft.com/office/drawing/2014/chart" uri="{C3380CC4-5D6E-409C-BE32-E72D297353CC}">
              <c16:uniqueId val="{00000000-5714-45D4-988E-5100DAFBBD4D}"/>
            </c:ext>
          </c:extLst>
        </c:ser>
        <c:ser>
          <c:idx val="1"/>
          <c:order val="1"/>
          <c:tx>
            <c:strRef>
              <c:f>Tabelle1!$C$1</c:f>
              <c:strCache>
                <c:ptCount val="1"/>
                <c:pt idx="0">
                  <c:v>Initial / Final</c:v>
                </c:pt>
              </c:strCache>
            </c:strRef>
          </c:tx>
          <c:spPr>
            <a:solidFill>
              <a:schemeClr val="accent1"/>
            </a:solidFill>
          </c:spPr>
          <c:invertIfNegative val="0"/>
          <c:dPt>
            <c:idx val="2"/>
            <c:invertIfNegative val="0"/>
            <c:bubble3D val="0"/>
            <c:extLst>
              <c:ext xmlns:c16="http://schemas.microsoft.com/office/drawing/2014/chart" uri="{C3380CC4-5D6E-409C-BE32-E72D297353CC}">
                <c16:uniqueId val="{00000001-5714-45D4-988E-5100DAFBBD4D}"/>
              </c:ext>
            </c:extLst>
          </c:dPt>
          <c:dPt>
            <c:idx val="3"/>
            <c:invertIfNegative val="0"/>
            <c:bubble3D val="0"/>
            <c:spPr>
              <a:solidFill>
                <a:schemeClr val="accent3"/>
              </a:solidFill>
            </c:spPr>
            <c:extLst>
              <c:ext xmlns:c16="http://schemas.microsoft.com/office/drawing/2014/chart" uri="{C3380CC4-5D6E-409C-BE32-E72D297353CC}">
                <c16:uniqueId val="{00000003-5714-45D4-988E-5100DAFBBD4D}"/>
              </c:ext>
            </c:extLst>
          </c:dPt>
          <c:dLbls>
            <c:dLbl>
              <c:idx val="0"/>
              <c:layout>
                <c:manualLayout>
                  <c:x val="0"/>
                  <c:y val="-0.1858649354564792"/>
                </c:manualLayout>
              </c:layout>
              <c:spPr/>
              <c:txPr>
                <a:bodyPr rot="0" vert="horz"/>
                <a:lstStyle/>
                <a:p>
                  <a:pPr>
                    <a:defRPr sz="1000" b="0">
                      <a:solidFill>
                        <a:schemeClr val="tx1"/>
                      </a:solidFill>
                    </a:defRPr>
                  </a:pPr>
                  <a:endParaRPr lang="de-DE"/>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714-45D4-988E-5100DAFBBD4D}"/>
                </c:ext>
              </c:extLst>
            </c:dLbl>
            <c:dLbl>
              <c:idx val="1"/>
              <c:layout>
                <c:manualLayout>
                  <c:x val="0"/>
                  <c:y val="-0.162522915607064"/>
                </c:manualLayout>
              </c:layout>
              <c:spPr/>
              <c:txPr>
                <a:bodyPr rot="0" vert="horz"/>
                <a:lstStyle/>
                <a:p>
                  <a:pPr>
                    <a:defRPr sz="1000" b="0">
                      <a:solidFill>
                        <a:schemeClr val="tx1"/>
                      </a:solidFill>
                    </a:defRPr>
                  </a:pPr>
                  <a:endParaRPr lang="de-DE"/>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714-45D4-988E-5100DAFBBD4D}"/>
                </c:ext>
              </c:extLst>
            </c:dLbl>
            <c:dLbl>
              <c:idx val="2"/>
              <c:layout>
                <c:manualLayout>
                  <c:x val="0"/>
                  <c:y val="-0.1041669757689547"/>
                </c:manualLayout>
              </c:layout>
              <c:spPr/>
              <c:txPr>
                <a:bodyPr rot="0" vert="horz"/>
                <a:lstStyle/>
                <a:p>
                  <a:pPr>
                    <a:defRPr sz="1000" b="0">
                      <a:solidFill>
                        <a:schemeClr val="tx1"/>
                      </a:solidFill>
                    </a:defRPr>
                  </a:pPr>
                  <a:endParaRPr lang="de-DE"/>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714-45D4-988E-5100DAFBBD4D}"/>
                </c:ext>
              </c:extLst>
            </c:dLbl>
            <c:dLbl>
              <c:idx val="3"/>
              <c:layout>
                <c:manualLayout>
                  <c:x val="3.1046145913508783E-3"/>
                  <c:y val="-0.32178527193385836"/>
                </c:manualLayout>
              </c:layout>
              <c:spPr/>
              <c:txPr>
                <a:bodyPr rot="0" vert="horz"/>
                <a:lstStyle/>
                <a:p>
                  <a:pPr>
                    <a:defRPr sz="1000" b="0">
                      <a:solidFill>
                        <a:schemeClr val="tx1"/>
                      </a:solidFill>
                    </a:defRPr>
                  </a:pPr>
                  <a:endParaRPr lang="de-DE"/>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714-45D4-988E-5100DAFBBD4D}"/>
                </c:ext>
              </c:extLst>
            </c:dLbl>
            <c:spPr>
              <a:noFill/>
              <a:ln>
                <a:noFill/>
              </a:ln>
              <a:effectLst/>
            </c:spPr>
            <c:txPr>
              <a:bodyPr rot="0" vert="horz"/>
              <a:lstStyle/>
              <a:p>
                <a:pPr>
                  <a:defRPr sz="1000" b="0">
                    <a:solidFill>
                      <a:schemeClr val="tx1"/>
                    </a:solidFill>
                  </a:defRPr>
                </a:pPr>
                <a:endParaRPr lang="de-DE"/>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Tabelle1!$A$2:$A$5</c:f>
              <c:strCache>
                <c:ptCount val="4"/>
                <c:pt idx="0">
                  <c:v>Term A</c:v>
                </c:pt>
                <c:pt idx="1">
                  <c:v>Term B</c:v>
                </c:pt>
                <c:pt idx="2">
                  <c:v>Term C</c:v>
                </c:pt>
                <c:pt idx="3">
                  <c:v>Total</c:v>
                </c:pt>
              </c:strCache>
            </c:strRef>
          </c:cat>
          <c:val>
            <c:numRef>
              <c:f>Tabelle1!$C$2:$C$5</c:f>
              <c:numCache>
                <c:formatCode>General</c:formatCode>
                <c:ptCount val="4"/>
                <c:pt idx="0">
                  <c:v>1000</c:v>
                </c:pt>
                <c:pt idx="1">
                  <c:v>800</c:v>
                </c:pt>
                <c:pt idx="2">
                  <c:v>300</c:v>
                </c:pt>
                <c:pt idx="3">
                  <c:v>2100</c:v>
                </c:pt>
              </c:numCache>
            </c:numRef>
          </c:val>
          <c:extLst>
            <c:ext xmlns:c16="http://schemas.microsoft.com/office/drawing/2014/chart" uri="{C3380CC4-5D6E-409C-BE32-E72D297353CC}">
              <c16:uniqueId val="{00000006-5714-45D4-988E-5100DAFBBD4D}"/>
            </c:ext>
          </c:extLst>
        </c:ser>
        <c:dLbls>
          <c:showLegendKey val="0"/>
          <c:showVal val="0"/>
          <c:showCatName val="0"/>
          <c:showSerName val="0"/>
          <c:showPercent val="0"/>
          <c:showBubbleSize val="0"/>
        </c:dLbls>
        <c:gapWidth val="150"/>
        <c:overlap val="100"/>
        <c:axId val="937308296"/>
        <c:axId val="937305552"/>
      </c:barChart>
      <c:catAx>
        <c:axId val="937308296"/>
        <c:scaling>
          <c:orientation val="minMax"/>
        </c:scaling>
        <c:delete val="0"/>
        <c:axPos val="b"/>
        <c:numFmt formatCode="General" sourceLinked="0"/>
        <c:majorTickMark val="none"/>
        <c:minorTickMark val="none"/>
        <c:tickLblPos val="nextTo"/>
        <c:spPr>
          <a:ln>
            <a:solidFill>
              <a:schemeClr val="accent3">
                <a:lumMod val="60000"/>
                <a:lumOff val="40000"/>
              </a:schemeClr>
            </a:solidFill>
          </a:ln>
        </c:spPr>
        <c:txPr>
          <a:bodyPr/>
          <a:lstStyle/>
          <a:p>
            <a:pPr>
              <a:defRPr sz="1000" b="0">
                <a:solidFill>
                  <a:schemeClr val="tx1"/>
                </a:solidFill>
              </a:defRPr>
            </a:pPr>
            <a:endParaRPr lang="de-DE"/>
          </a:p>
        </c:txPr>
        <c:crossAx val="937305552"/>
        <c:crosses val="autoZero"/>
        <c:auto val="1"/>
        <c:lblAlgn val="ctr"/>
        <c:lblOffset val="100"/>
        <c:noMultiLvlLbl val="0"/>
      </c:catAx>
      <c:valAx>
        <c:axId val="937305552"/>
        <c:scaling>
          <c:orientation val="minMax"/>
        </c:scaling>
        <c:delete val="1"/>
        <c:axPos val="l"/>
        <c:numFmt formatCode="General" sourceLinked="1"/>
        <c:majorTickMark val="out"/>
        <c:minorTickMark val="none"/>
        <c:tickLblPos val="none"/>
        <c:crossAx val="937308296"/>
        <c:crosses val="autoZero"/>
        <c:crossBetween val="between"/>
      </c:valAx>
    </c:plotArea>
    <c:plotVisOnly val="1"/>
    <c:dispBlanksAs val="gap"/>
    <c:showDLblsOverMax val="0"/>
  </c:chart>
  <c:txPr>
    <a:bodyPr/>
    <a:lstStyle/>
    <a:p>
      <a:pPr>
        <a:defRPr sz="1800"/>
      </a:pPr>
      <a:endParaRPr lang="de-DE"/>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4142588443234832E-2"/>
          <c:y val="6.5235197753334889E-2"/>
          <c:w val="0.93171482311353038"/>
          <c:h val="0.69621388595512823"/>
        </c:manualLayout>
      </c:layout>
      <c:barChart>
        <c:barDir val="col"/>
        <c:grouping val="clustered"/>
        <c:varyColors val="0"/>
        <c:ser>
          <c:idx val="0"/>
          <c:order val="0"/>
          <c:tx>
            <c:strRef>
              <c:f>Tabelle1!$B$1</c:f>
              <c:strCache>
                <c:ptCount val="1"/>
                <c:pt idx="0">
                  <c:v>Placeholder 1</c:v>
                </c:pt>
              </c:strCache>
            </c:strRef>
          </c:tx>
          <c:spPr>
            <a:solidFill>
              <a:schemeClr val="accent2"/>
            </a:solidFill>
          </c:spPr>
          <c:invertIfNegative val="0"/>
          <c:dLbls>
            <c:spPr>
              <a:noFill/>
              <a:ln>
                <a:noFill/>
              </a:ln>
              <a:effectLst/>
            </c:spPr>
            <c:txPr>
              <a:bodyPr/>
              <a:lstStyle/>
              <a:p>
                <a:pPr>
                  <a:defRPr sz="1400" b="1">
                    <a:solidFill>
                      <a:schemeClr val="accent2"/>
                    </a:solidFill>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Tabelle1!$A$2:$A$5</c:f>
              <c:numCache>
                <c:formatCode>General</c:formatCode>
                <c:ptCount val="4"/>
                <c:pt idx="0">
                  <c:v>2020</c:v>
                </c:pt>
                <c:pt idx="1">
                  <c:v>2021</c:v>
                </c:pt>
                <c:pt idx="2">
                  <c:v>2022</c:v>
                </c:pt>
                <c:pt idx="3">
                  <c:v>2023</c:v>
                </c:pt>
              </c:numCache>
            </c:numRef>
          </c:cat>
          <c:val>
            <c:numRef>
              <c:f>Tabelle1!$B$2:$B$5</c:f>
              <c:numCache>
                <c:formatCode>General</c:formatCode>
                <c:ptCount val="4"/>
                <c:pt idx="0">
                  <c:v>34</c:v>
                </c:pt>
                <c:pt idx="1">
                  <c:v>45</c:v>
                </c:pt>
                <c:pt idx="2">
                  <c:v>55</c:v>
                </c:pt>
                <c:pt idx="3">
                  <c:v>63</c:v>
                </c:pt>
              </c:numCache>
            </c:numRef>
          </c:val>
          <c:extLst>
            <c:ext xmlns:c16="http://schemas.microsoft.com/office/drawing/2014/chart" uri="{C3380CC4-5D6E-409C-BE32-E72D297353CC}">
              <c16:uniqueId val="{00000000-A498-4708-940F-C7EFB1E42B8B}"/>
            </c:ext>
          </c:extLst>
        </c:ser>
        <c:ser>
          <c:idx val="1"/>
          <c:order val="1"/>
          <c:tx>
            <c:strRef>
              <c:f>Tabelle1!$C$1</c:f>
              <c:strCache>
                <c:ptCount val="1"/>
                <c:pt idx="0">
                  <c:v>Placeholder 2</c:v>
                </c:pt>
              </c:strCache>
            </c:strRef>
          </c:tx>
          <c:spPr>
            <a:solidFill>
              <a:schemeClr val="accent1"/>
            </a:solidFill>
          </c:spPr>
          <c:invertIfNegative val="0"/>
          <c:dLbls>
            <c:spPr>
              <a:noFill/>
              <a:ln>
                <a:noFill/>
              </a:ln>
              <a:effectLst/>
            </c:spPr>
            <c:txPr>
              <a:bodyPr/>
              <a:lstStyle/>
              <a:p>
                <a:pPr>
                  <a:defRPr sz="1400" b="1">
                    <a:solidFill>
                      <a:schemeClr val="accent1"/>
                    </a:solidFill>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Tabelle1!$A$2:$A$5</c:f>
              <c:numCache>
                <c:formatCode>General</c:formatCode>
                <c:ptCount val="4"/>
                <c:pt idx="0">
                  <c:v>2020</c:v>
                </c:pt>
                <c:pt idx="1">
                  <c:v>2021</c:v>
                </c:pt>
                <c:pt idx="2">
                  <c:v>2022</c:v>
                </c:pt>
                <c:pt idx="3">
                  <c:v>2023</c:v>
                </c:pt>
              </c:numCache>
            </c:numRef>
          </c:cat>
          <c:val>
            <c:numRef>
              <c:f>Tabelle1!$C$2:$C$5</c:f>
              <c:numCache>
                <c:formatCode>General</c:formatCode>
                <c:ptCount val="4"/>
                <c:pt idx="0">
                  <c:v>30</c:v>
                </c:pt>
                <c:pt idx="1">
                  <c:v>38</c:v>
                </c:pt>
                <c:pt idx="2">
                  <c:v>45</c:v>
                </c:pt>
                <c:pt idx="3">
                  <c:v>56</c:v>
                </c:pt>
              </c:numCache>
            </c:numRef>
          </c:val>
          <c:extLst>
            <c:ext xmlns:c16="http://schemas.microsoft.com/office/drawing/2014/chart" uri="{C3380CC4-5D6E-409C-BE32-E72D297353CC}">
              <c16:uniqueId val="{00000001-A498-4708-940F-C7EFB1E42B8B}"/>
            </c:ext>
          </c:extLst>
        </c:ser>
        <c:dLbls>
          <c:showLegendKey val="0"/>
          <c:showVal val="0"/>
          <c:showCatName val="0"/>
          <c:showSerName val="0"/>
          <c:showPercent val="0"/>
          <c:showBubbleSize val="0"/>
        </c:dLbls>
        <c:gapWidth val="150"/>
        <c:axId val="842610648"/>
        <c:axId val="842610256"/>
      </c:barChart>
      <c:catAx>
        <c:axId val="842610648"/>
        <c:scaling>
          <c:orientation val="minMax"/>
        </c:scaling>
        <c:delete val="0"/>
        <c:axPos val="b"/>
        <c:numFmt formatCode="General" sourceLinked="1"/>
        <c:majorTickMark val="none"/>
        <c:minorTickMark val="none"/>
        <c:tickLblPos val="nextTo"/>
        <c:spPr>
          <a:ln>
            <a:solidFill>
              <a:schemeClr val="accent3">
                <a:lumMod val="60000"/>
                <a:lumOff val="40000"/>
              </a:schemeClr>
            </a:solidFill>
          </a:ln>
        </c:spPr>
        <c:txPr>
          <a:bodyPr/>
          <a:lstStyle/>
          <a:p>
            <a:pPr>
              <a:defRPr sz="1400" b="1">
                <a:solidFill>
                  <a:srgbClr val="080808"/>
                </a:solidFill>
              </a:defRPr>
            </a:pPr>
            <a:endParaRPr lang="de-DE"/>
          </a:p>
        </c:txPr>
        <c:crossAx val="842610256"/>
        <c:crosses val="autoZero"/>
        <c:auto val="1"/>
        <c:lblAlgn val="ctr"/>
        <c:lblOffset val="100"/>
        <c:noMultiLvlLbl val="0"/>
      </c:catAx>
      <c:valAx>
        <c:axId val="842610256"/>
        <c:scaling>
          <c:orientation val="minMax"/>
        </c:scaling>
        <c:delete val="1"/>
        <c:axPos val="l"/>
        <c:numFmt formatCode="General" sourceLinked="1"/>
        <c:majorTickMark val="out"/>
        <c:minorTickMark val="none"/>
        <c:tickLblPos val="nextTo"/>
        <c:crossAx val="842610648"/>
        <c:crosses val="autoZero"/>
        <c:crossBetween val="between"/>
      </c:valAx>
    </c:plotArea>
    <c:legend>
      <c:legendPos val="t"/>
      <c:layout>
        <c:manualLayout>
          <c:xMode val="edge"/>
          <c:yMode val="edge"/>
          <c:x val="2.8894845715581742E-2"/>
          <c:y val="4.5032586572488278E-2"/>
          <c:w val="0.39276410424697333"/>
          <c:h val="0.14028950870748202"/>
        </c:manualLayout>
      </c:layout>
      <c:overlay val="0"/>
      <c:txPr>
        <a:bodyPr/>
        <a:lstStyle/>
        <a:p>
          <a:pPr>
            <a:defRPr sz="1200">
              <a:solidFill>
                <a:srgbClr val="080808"/>
              </a:solidFill>
              <a:latin typeface="Calibri Light" panose="020F0302020204030204" pitchFamily="34" charset="0"/>
            </a:defRPr>
          </a:pPr>
          <a:endParaRPr lang="de-DE"/>
        </a:p>
      </c:txPr>
    </c:legend>
    <c:plotVisOnly val="1"/>
    <c:dispBlanksAs val="gap"/>
    <c:showDLblsOverMax val="0"/>
  </c:chart>
  <c:spPr>
    <a:noFill/>
  </c:spPr>
  <c:txPr>
    <a:bodyPr/>
    <a:lstStyle/>
    <a:p>
      <a:pPr>
        <a:defRPr sz="1800"/>
      </a:pPr>
      <a:endParaRPr lang="de-DE"/>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45659" cy="498056"/>
          </a:xfrm>
          <a:prstGeom prst="rect">
            <a:avLst/>
          </a:prstGeom>
        </p:spPr>
        <p:txBody>
          <a:bodyPr vert="horz" lIns="91418" tIns="45708" rIns="91418" bIns="45708" rtlCol="0"/>
          <a:lstStyle>
            <a:lvl1pPr algn="l">
              <a:defRPr sz="1200"/>
            </a:lvl1pPr>
          </a:lstStyle>
          <a:p>
            <a:endParaRPr lang="pt-PT" sz="900" dirty="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50443" y="0"/>
            <a:ext cx="2945659" cy="498056"/>
          </a:xfrm>
          <a:prstGeom prst="rect">
            <a:avLst/>
          </a:prstGeom>
        </p:spPr>
        <p:txBody>
          <a:bodyPr vert="horz" lIns="91418" tIns="45708" rIns="91418" bIns="45708" rtlCol="0"/>
          <a:lstStyle>
            <a:lvl1pPr algn="r">
              <a:defRPr sz="1200"/>
            </a:lvl1pPr>
          </a:lstStyle>
          <a:p>
            <a:fld id="{86C988DC-9DE3-4390-97AB-D61B85DACE57}" type="datetimeFigureOut">
              <a:rPr lang="pt-PT" sz="900"/>
              <a:pPr/>
              <a:t>06/04/2021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9428586"/>
            <a:ext cx="2945659" cy="498055"/>
          </a:xfrm>
          <a:prstGeom prst="rect">
            <a:avLst/>
          </a:prstGeom>
        </p:spPr>
        <p:txBody>
          <a:bodyPr vert="horz" lIns="91418" tIns="45708" rIns="91418" bIns="45708" rtlCol="0" anchor="b"/>
          <a:lstStyle>
            <a:lvl1pPr algn="l">
              <a:defRPr sz="1200"/>
            </a:lvl1pPr>
          </a:lstStyle>
          <a:p>
            <a:endParaRPr lang="pt-PT" sz="900" dirty="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50443" y="9428586"/>
            <a:ext cx="2945659" cy="498055"/>
          </a:xfrm>
          <a:prstGeom prst="rect">
            <a:avLst/>
          </a:prstGeom>
        </p:spPr>
        <p:txBody>
          <a:bodyPr vert="horz" lIns="91418" tIns="45708" rIns="91418" bIns="45708" rtlCol="0" anchor="b"/>
          <a:lstStyle>
            <a:lvl1pPr algn="r">
              <a:defRPr sz="1200"/>
            </a:lvl1pPr>
          </a:lstStyle>
          <a:p>
            <a:fld id="{2F190BF9-40D8-49B5-87EF-599BB2C7EE93}" type="slidenum">
              <a:rPr lang="pt-PT" sz="900"/>
              <a:pPr/>
              <a:t>‹#›</a:t>
            </a:fld>
            <a:endParaRPr lang="pt-PT" sz="900" dirty="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45659" cy="498056"/>
          </a:xfrm>
          <a:prstGeom prst="rect">
            <a:avLst/>
          </a:prstGeom>
        </p:spPr>
        <p:txBody>
          <a:bodyPr vert="horz" lIns="91418" tIns="45708" rIns="91418" bIns="45708" rtlCol="0"/>
          <a:lstStyle>
            <a:lvl1pPr algn="l">
              <a:defRPr sz="900"/>
            </a:lvl1pPr>
          </a:lstStyle>
          <a:p>
            <a:endParaRPr lang="pt-BR"/>
          </a:p>
        </p:txBody>
      </p:sp>
      <p:sp>
        <p:nvSpPr>
          <p:cNvPr id="3" name="Marcador de Posição da Data 2"/>
          <p:cNvSpPr>
            <a:spLocks noGrp="1"/>
          </p:cNvSpPr>
          <p:nvPr>
            <p:ph type="dt" idx="1"/>
          </p:nvPr>
        </p:nvSpPr>
        <p:spPr>
          <a:xfrm>
            <a:off x="3850443" y="0"/>
            <a:ext cx="2945659" cy="498056"/>
          </a:xfrm>
          <a:prstGeom prst="rect">
            <a:avLst/>
          </a:prstGeom>
        </p:spPr>
        <p:txBody>
          <a:bodyPr vert="horz" lIns="91418" tIns="45708" rIns="91418" bIns="45708" rtlCol="0"/>
          <a:lstStyle>
            <a:lvl1pPr algn="r">
              <a:defRPr sz="900"/>
            </a:lvl1pPr>
          </a:lstStyle>
          <a:p>
            <a:fld id="{0835B8F7-DAC4-4931-8AED-4356A8B2FD64}" type="datetimeFigureOut">
              <a:rPr lang="pt-BR" smtClean="0"/>
              <a:pPr/>
              <a:t>06/04/2021</a:t>
            </a:fld>
            <a:endParaRPr lang="pt-BR"/>
          </a:p>
        </p:txBody>
      </p:sp>
      <p:sp>
        <p:nvSpPr>
          <p:cNvPr id="4" name="Marcador de Posição da Imagem do Diapositivo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18" tIns="45708" rIns="91418" bIns="45708" rtlCol="0" anchor="ctr"/>
          <a:lstStyle/>
          <a:p>
            <a:endParaRPr lang="pt-BR"/>
          </a:p>
        </p:txBody>
      </p:sp>
      <p:sp>
        <p:nvSpPr>
          <p:cNvPr id="5" name="Marcador de Posição de Notas 4"/>
          <p:cNvSpPr>
            <a:spLocks noGrp="1"/>
          </p:cNvSpPr>
          <p:nvPr>
            <p:ph type="body" sz="quarter" idx="3"/>
          </p:nvPr>
        </p:nvSpPr>
        <p:spPr>
          <a:xfrm>
            <a:off x="679768" y="4777194"/>
            <a:ext cx="5438140" cy="3908614"/>
          </a:xfrm>
          <a:prstGeom prst="rect">
            <a:avLst/>
          </a:prstGeom>
        </p:spPr>
        <p:txBody>
          <a:bodyPr vert="horz" lIns="91418" tIns="45708" rIns="91418" bIns="45708"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9428586"/>
            <a:ext cx="2945659" cy="498055"/>
          </a:xfrm>
          <a:prstGeom prst="rect">
            <a:avLst/>
          </a:prstGeom>
        </p:spPr>
        <p:txBody>
          <a:bodyPr vert="horz" lIns="91418" tIns="45708" rIns="91418" bIns="45708"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50443" y="9428586"/>
            <a:ext cx="2945659" cy="498055"/>
          </a:xfrm>
          <a:prstGeom prst="rect">
            <a:avLst/>
          </a:prstGeom>
        </p:spPr>
        <p:txBody>
          <a:bodyPr vert="horz" lIns="91418" tIns="45708" rIns="91418" bIns="45708"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10570118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6.xml"/><Relationship Id="rId7" Type="http://schemas.openxmlformats.org/officeDocument/2006/relationships/image" Target="../media/image4.png"/><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slideMaster" Target="../slideMasters/slideMaster1.xml"/><Relationship Id="rId4" Type="http://schemas.openxmlformats.org/officeDocument/2006/relationships/tags" Target="../tags/tag7.xml"/><Relationship Id="rId9"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image" Target="../media/image1.emf"/><Relationship Id="rId2" Type="http://schemas.openxmlformats.org/officeDocument/2006/relationships/tags" Target="../tags/tag28.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slideMaster" Target="../slideMasters/slideMaster1.xml"/><Relationship Id="rId4" Type="http://schemas.openxmlformats.org/officeDocument/2006/relationships/tags" Target="../tags/tag30.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1.emf"/><Relationship Id="rId2" Type="http://schemas.openxmlformats.org/officeDocument/2006/relationships/tags" Target="../tags/tag32.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slideMaster" Target="../slideMasters/slideMaster1.xml"/><Relationship Id="rId4" Type="http://schemas.openxmlformats.org/officeDocument/2006/relationships/tags" Target="../tags/tag34.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1.emf"/><Relationship Id="rId2" Type="http://schemas.openxmlformats.org/officeDocument/2006/relationships/tags" Target="../tags/tag35.xml"/><Relationship Id="rId1" Type="http://schemas.openxmlformats.org/officeDocument/2006/relationships/vmlDrawing" Target="../drawings/vmlDrawing12.vml"/><Relationship Id="rId6" Type="http://schemas.openxmlformats.org/officeDocument/2006/relationships/oleObject" Target="../embeddings/oleObject12.bin"/><Relationship Id="rId5" Type="http://schemas.openxmlformats.org/officeDocument/2006/relationships/slideMaster" Target="../slideMasters/slideMaster1.xml"/><Relationship Id="rId4" Type="http://schemas.openxmlformats.org/officeDocument/2006/relationships/tags" Target="../tags/tag37.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1.emf"/><Relationship Id="rId2" Type="http://schemas.openxmlformats.org/officeDocument/2006/relationships/tags" Target="../tags/tag38.xml"/><Relationship Id="rId1" Type="http://schemas.openxmlformats.org/officeDocument/2006/relationships/vmlDrawing" Target="../drawings/vmlDrawing13.vml"/><Relationship Id="rId6" Type="http://schemas.openxmlformats.org/officeDocument/2006/relationships/oleObject" Target="../embeddings/oleObject13.bin"/><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1.emf"/><Relationship Id="rId2" Type="http://schemas.openxmlformats.org/officeDocument/2006/relationships/tags" Target="../tags/tag41.xml"/><Relationship Id="rId1" Type="http://schemas.openxmlformats.org/officeDocument/2006/relationships/vmlDrawing" Target="../drawings/vmlDrawing14.vml"/><Relationship Id="rId6" Type="http://schemas.openxmlformats.org/officeDocument/2006/relationships/oleObject" Target="../embeddings/oleObject14.bin"/><Relationship Id="rId5" Type="http://schemas.openxmlformats.org/officeDocument/2006/relationships/slideMaster" Target="../slideMasters/slideMaster1.xml"/><Relationship Id="rId4" Type="http://schemas.openxmlformats.org/officeDocument/2006/relationships/tags" Target="../tags/tag43.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1.emf"/><Relationship Id="rId2" Type="http://schemas.openxmlformats.org/officeDocument/2006/relationships/tags" Target="../tags/tag44.xml"/><Relationship Id="rId1" Type="http://schemas.openxmlformats.org/officeDocument/2006/relationships/vmlDrawing" Target="../drawings/vmlDrawing15.vml"/><Relationship Id="rId6" Type="http://schemas.openxmlformats.org/officeDocument/2006/relationships/oleObject" Target="../embeddings/oleObject15.bin"/><Relationship Id="rId5" Type="http://schemas.openxmlformats.org/officeDocument/2006/relationships/slideMaster" Target="../slideMasters/slideMaster1.xml"/><Relationship Id="rId4" Type="http://schemas.openxmlformats.org/officeDocument/2006/relationships/tags" Target="../tags/tag46.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image" Target="../media/image1.emf"/><Relationship Id="rId2" Type="http://schemas.openxmlformats.org/officeDocument/2006/relationships/tags" Target="../tags/tag47.xml"/><Relationship Id="rId1" Type="http://schemas.openxmlformats.org/officeDocument/2006/relationships/vmlDrawing" Target="../drawings/vmlDrawing16.vml"/><Relationship Id="rId6" Type="http://schemas.openxmlformats.org/officeDocument/2006/relationships/oleObject" Target="../embeddings/oleObject16.bin"/><Relationship Id="rId5" Type="http://schemas.openxmlformats.org/officeDocument/2006/relationships/slideMaster" Target="../slideMasters/slideMaster1.xml"/><Relationship Id="rId4" Type="http://schemas.openxmlformats.org/officeDocument/2006/relationships/tags" Target="../tags/tag49.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51.xml"/><Relationship Id="rId7" Type="http://schemas.openxmlformats.org/officeDocument/2006/relationships/image" Target="../media/image1.emf"/><Relationship Id="rId2" Type="http://schemas.openxmlformats.org/officeDocument/2006/relationships/tags" Target="../tags/tag50.xml"/><Relationship Id="rId1" Type="http://schemas.openxmlformats.org/officeDocument/2006/relationships/vmlDrawing" Target="../drawings/vmlDrawing17.vml"/><Relationship Id="rId6" Type="http://schemas.openxmlformats.org/officeDocument/2006/relationships/oleObject" Target="../embeddings/oleObject17.bin"/><Relationship Id="rId5" Type="http://schemas.openxmlformats.org/officeDocument/2006/relationships/slideMaster" Target="../slideMasters/slideMaster1.xml"/><Relationship Id="rId4" Type="http://schemas.openxmlformats.org/officeDocument/2006/relationships/tags" Target="../tags/tag5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0.xml"/><Relationship Id="rId9"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54.xml"/><Relationship Id="rId7" Type="http://schemas.openxmlformats.org/officeDocument/2006/relationships/image" Target="../media/image1.emf"/><Relationship Id="rId2" Type="http://schemas.openxmlformats.org/officeDocument/2006/relationships/tags" Target="../tags/tag53.xml"/><Relationship Id="rId1" Type="http://schemas.openxmlformats.org/officeDocument/2006/relationships/vmlDrawing" Target="../drawings/vmlDrawing18.vml"/><Relationship Id="rId6" Type="http://schemas.openxmlformats.org/officeDocument/2006/relationships/oleObject" Target="../embeddings/oleObject18.bin"/><Relationship Id="rId5" Type="http://schemas.openxmlformats.org/officeDocument/2006/relationships/slideMaster" Target="../slideMasters/slideMaster1.xml"/><Relationship Id="rId4" Type="http://schemas.openxmlformats.org/officeDocument/2006/relationships/tags" Target="../tags/tag55.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57.xml"/><Relationship Id="rId7" Type="http://schemas.openxmlformats.org/officeDocument/2006/relationships/image" Target="../media/image1.emf"/><Relationship Id="rId2" Type="http://schemas.openxmlformats.org/officeDocument/2006/relationships/tags" Target="../tags/tag56.xml"/><Relationship Id="rId1" Type="http://schemas.openxmlformats.org/officeDocument/2006/relationships/vmlDrawing" Target="../drawings/vmlDrawing19.vml"/><Relationship Id="rId6" Type="http://schemas.openxmlformats.org/officeDocument/2006/relationships/oleObject" Target="../embeddings/oleObject19.bin"/><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60.xml"/><Relationship Id="rId7" Type="http://schemas.openxmlformats.org/officeDocument/2006/relationships/image" Target="../media/image1.emf"/><Relationship Id="rId2" Type="http://schemas.openxmlformats.org/officeDocument/2006/relationships/tags" Target="../tags/tag59.xml"/><Relationship Id="rId1" Type="http://schemas.openxmlformats.org/officeDocument/2006/relationships/vmlDrawing" Target="../drawings/vmlDrawing20.vml"/><Relationship Id="rId6" Type="http://schemas.openxmlformats.org/officeDocument/2006/relationships/oleObject" Target="../embeddings/oleObject20.bin"/><Relationship Id="rId5" Type="http://schemas.openxmlformats.org/officeDocument/2006/relationships/slideMaster" Target="../slideMasters/slideMaster1.xml"/><Relationship Id="rId4" Type="http://schemas.openxmlformats.org/officeDocument/2006/relationships/tags" Target="../tags/tag61.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63.xml"/><Relationship Id="rId7" Type="http://schemas.openxmlformats.org/officeDocument/2006/relationships/image" Target="../media/image1.emf"/><Relationship Id="rId2" Type="http://schemas.openxmlformats.org/officeDocument/2006/relationships/tags" Target="../tags/tag62.xml"/><Relationship Id="rId1" Type="http://schemas.openxmlformats.org/officeDocument/2006/relationships/vmlDrawing" Target="../drawings/vmlDrawing21.vml"/><Relationship Id="rId6" Type="http://schemas.openxmlformats.org/officeDocument/2006/relationships/oleObject" Target="../embeddings/oleObject21.bin"/><Relationship Id="rId5" Type="http://schemas.openxmlformats.org/officeDocument/2006/relationships/slideMaster" Target="../slideMasters/slideMaster1.xml"/><Relationship Id="rId4" Type="http://schemas.openxmlformats.org/officeDocument/2006/relationships/tags" Target="../tags/tag64.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66.xml"/><Relationship Id="rId7" Type="http://schemas.openxmlformats.org/officeDocument/2006/relationships/image" Target="../media/image1.emf"/><Relationship Id="rId2" Type="http://schemas.openxmlformats.org/officeDocument/2006/relationships/tags" Target="../tags/tag65.xml"/><Relationship Id="rId1" Type="http://schemas.openxmlformats.org/officeDocument/2006/relationships/vmlDrawing" Target="../drawings/vmlDrawing22.vml"/><Relationship Id="rId6" Type="http://schemas.openxmlformats.org/officeDocument/2006/relationships/oleObject" Target="../embeddings/oleObject22.bin"/><Relationship Id="rId5" Type="http://schemas.openxmlformats.org/officeDocument/2006/relationships/slideMaster" Target="../slideMasters/slideMaster1.xml"/><Relationship Id="rId4" Type="http://schemas.openxmlformats.org/officeDocument/2006/relationships/tags" Target="../tags/tag67.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69.xml"/><Relationship Id="rId7" Type="http://schemas.openxmlformats.org/officeDocument/2006/relationships/image" Target="../media/image1.emf"/><Relationship Id="rId2" Type="http://schemas.openxmlformats.org/officeDocument/2006/relationships/tags" Target="../tags/tag68.xml"/><Relationship Id="rId1" Type="http://schemas.openxmlformats.org/officeDocument/2006/relationships/vmlDrawing" Target="../drawings/vmlDrawing23.vml"/><Relationship Id="rId6" Type="http://schemas.openxmlformats.org/officeDocument/2006/relationships/oleObject" Target="../embeddings/oleObject23.bin"/><Relationship Id="rId5" Type="http://schemas.openxmlformats.org/officeDocument/2006/relationships/slideMaster" Target="../slideMasters/slideMaster1.xml"/><Relationship Id="rId4" Type="http://schemas.openxmlformats.org/officeDocument/2006/relationships/tags" Target="../tags/tag70.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72.xml"/><Relationship Id="rId7" Type="http://schemas.openxmlformats.org/officeDocument/2006/relationships/image" Target="../media/image1.emf"/><Relationship Id="rId2" Type="http://schemas.openxmlformats.org/officeDocument/2006/relationships/tags" Target="../tags/tag71.xml"/><Relationship Id="rId1" Type="http://schemas.openxmlformats.org/officeDocument/2006/relationships/vmlDrawing" Target="../drawings/vmlDrawing24.vml"/><Relationship Id="rId6" Type="http://schemas.openxmlformats.org/officeDocument/2006/relationships/oleObject" Target="../embeddings/oleObject24.bin"/><Relationship Id="rId5" Type="http://schemas.openxmlformats.org/officeDocument/2006/relationships/slideMaster" Target="../slideMasters/slideMaster1.xml"/><Relationship Id="rId4" Type="http://schemas.openxmlformats.org/officeDocument/2006/relationships/tags" Target="../tags/tag73.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4.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5.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vmlDrawing" Target="../drawings/vmlDrawing25.vml"/><Relationship Id="rId6" Type="http://schemas.openxmlformats.org/officeDocument/2006/relationships/image" Target="../media/image1.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vmlDrawing" Target="../drawings/vmlDrawing26.vml"/><Relationship Id="rId6" Type="http://schemas.openxmlformats.org/officeDocument/2006/relationships/image" Target="../media/image1.emf"/><Relationship Id="rId5" Type="http://schemas.openxmlformats.org/officeDocument/2006/relationships/oleObject" Target="../embeddings/oleObject26.bin"/><Relationship Id="rId4"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vmlDrawing" Target="../drawings/vmlDrawing27.vml"/><Relationship Id="rId6" Type="http://schemas.openxmlformats.org/officeDocument/2006/relationships/image" Target="../media/image1.emf"/><Relationship Id="rId5" Type="http://schemas.openxmlformats.org/officeDocument/2006/relationships/oleObject" Target="../embeddings/oleObject27.bin"/><Relationship Id="rId4"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2.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3.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4.xml"/></Relationships>
</file>

<file path=ppt/slideLayouts/_rels/slideLayout3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86.xml"/><Relationship Id="rId7" Type="http://schemas.openxmlformats.org/officeDocument/2006/relationships/image" Target="../media/image7.png"/><Relationship Id="rId2" Type="http://schemas.openxmlformats.org/officeDocument/2006/relationships/tags" Target="../tags/tag85.xml"/><Relationship Id="rId1" Type="http://schemas.openxmlformats.org/officeDocument/2006/relationships/vmlDrawing" Target="../drawings/vmlDrawing28.vml"/><Relationship Id="rId6" Type="http://schemas.openxmlformats.org/officeDocument/2006/relationships/image" Target="../media/image1.emf"/><Relationship Id="rId5" Type="http://schemas.openxmlformats.org/officeDocument/2006/relationships/oleObject" Target="../embeddings/oleObject28.bin"/><Relationship Id="rId10" Type="http://schemas.openxmlformats.org/officeDocument/2006/relationships/hyperlink" Target="http://www.capgemini.com/service/invent/" TargetMode="External"/><Relationship Id="rId4" Type="http://schemas.openxmlformats.org/officeDocument/2006/relationships/slideMaster" Target="../slideMasters/slideMaster1.xml"/><Relationship Id="rId9" Type="http://schemas.openxmlformats.org/officeDocument/2006/relationships/hyperlink" Target="http://www.capgemini.com/about/how-we-work/the-collaborative-business-experiencetm" TargetMode="External"/></Relationships>
</file>

<file path=ppt/slideLayouts/_rels/slideLayout3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88.xml"/><Relationship Id="rId7" Type="http://schemas.openxmlformats.org/officeDocument/2006/relationships/image" Target="../media/image7.png"/><Relationship Id="rId2" Type="http://schemas.openxmlformats.org/officeDocument/2006/relationships/tags" Target="../tags/tag87.xml"/><Relationship Id="rId1" Type="http://schemas.openxmlformats.org/officeDocument/2006/relationships/vmlDrawing" Target="../drawings/vmlDrawing29.vml"/><Relationship Id="rId6" Type="http://schemas.openxmlformats.org/officeDocument/2006/relationships/image" Target="../media/image1.emf"/><Relationship Id="rId5" Type="http://schemas.openxmlformats.org/officeDocument/2006/relationships/oleObject" Target="../embeddings/oleObject29.bin"/><Relationship Id="rId10" Type="http://schemas.openxmlformats.org/officeDocument/2006/relationships/hyperlink" Target="http://www.capgemini.com/service/invent/" TargetMode="External"/><Relationship Id="rId4" Type="http://schemas.openxmlformats.org/officeDocument/2006/relationships/slideMaster" Target="../slideMasters/slideMaster1.xml"/><Relationship Id="rId9" Type="http://schemas.openxmlformats.org/officeDocument/2006/relationships/hyperlink" Target="http://www.capgemini.com/about/how-we-work/the-collaborative-business-experiencetm" TargetMode="External"/></Relationships>
</file>

<file path=ppt/slideLayouts/_rels/slideLayout37.xml.rels><?xml version="1.0" encoding="UTF-8" standalone="yes"?>
<Relationships xmlns="http://schemas.openxmlformats.org/package/2006/relationships"><Relationship Id="rId8" Type="http://schemas.openxmlformats.org/officeDocument/2006/relationships/hyperlink" Target="http://www.capgemini.com/about/how-we-work/the-collaborative-business-experiencetm" TargetMode="External"/><Relationship Id="rId13" Type="http://schemas.openxmlformats.org/officeDocument/2006/relationships/hyperlink" Target="https://twitter.com/CapgeminiInvent" TargetMode="External"/><Relationship Id="rId18" Type="http://schemas.openxmlformats.org/officeDocument/2006/relationships/image" Target="../media/image13.png"/><Relationship Id="rId3" Type="http://schemas.openxmlformats.org/officeDocument/2006/relationships/slideMaster" Target="../slideMasters/slideMaster1.xml"/><Relationship Id="rId7" Type="http://schemas.openxmlformats.org/officeDocument/2006/relationships/image" Target="../media/image1.emf"/><Relationship Id="rId12" Type="http://schemas.openxmlformats.org/officeDocument/2006/relationships/image" Target="../media/image10.png"/><Relationship Id="rId17" Type="http://schemas.openxmlformats.org/officeDocument/2006/relationships/hyperlink" Target="https://www.facebook.com/capgeminiinvent/" TargetMode="External"/><Relationship Id="rId2" Type="http://schemas.openxmlformats.org/officeDocument/2006/relationships/tags" Target="../tags/tag89.xml"/><Relationship Id="rId16" Type="http://schemas.openxmlformats.org/officeDocument/2006/relationships/image" Target="../media/image12.png"/><Relationship Id="rId1" Type="http://schemas.openxmlformats.org/officeDocument/2006/relationships/vmlDrawing" Target="../drawings/vmlDrawing30.vml"/><Relationship Id="rId6" Type="http://schemas.openxmlformats.org/officeDocument/2006/relationships/oleObject" Target="../embeddings/oleObject30.bin"/><Relationship Id="rId11" Type="http://schemas.openxmlformats.org/officeDocument/2006/relationships/hyperlink" Target="http://www.slideshare.net/capgemini" TargetMode="External"/><Relationship Id="rId5" Type="http://schemas.openxmlformats.org/officeDocument/2006/relationships/image" Target="../media/image8.png"/><Relationship Id="rId15" Type="http://schemas.openxmlformats.org/officeDocument/2006/relationships/hyperlink" Target="http://www.youtube.com/capgeminimedia" TargetMode="External"/><Relationship Id="rId10" Type="http://schemas.openxmlformats.org/officeDocument/2006/relationships/image" Target="../media/image9.png"/><Relationship Id="rId19" Type="http://schemas.openxmlformats.org/officeDocument/2006/relationships/hyperlink" Target="https://www.capgemini.com/service/invent/" TargetMode="External"/><Relationship Id="rId4" Type="http://schemas.openxmlformats.org/officeDocument/2006/relationships/image" Target="../media/image7.png"/><Relationship Id="rId9" Type="http://schemas.openxmlformats.org/officeDocument/2006/relationships/hyperlink" Target="http://www.linkedin.com/company/capgemini-invent" TargetMode="External"/><Relationship Id="rId14" Type="http://schemas.openxmlformats.org/officeDocument/2006/relationships/image" Target="../media/image11.png"/></Relationships>
</file>

<file path=ppt/slideLayouts/_rels/slideLayout38.xml.rels><?xml version="1.0" encoding="UTF-8" standalone="yes"?>
<Relationships xmlns="http://schemas.openxmlformats.org/package/2006/relationships"><Relationship Id="rId8" Type="http://schemas.openxmlformats.org/officeDocument/2006/relationships/hyperlink" Target="http://www.capgemini.com/about/how-we-work/the-collaborative-business-experiencetm" TargetMode="External"/><Relationship Id="rId13" Type="http://schemas.openxmlformats.org/officeDocument/2006/relationships/hyperlink" Target="https://twitter.com/CapgeminiInvent" TargetMode="External"/><Relationship Id="rId18" Type="http://schemas.openxmlformats.org/officeDocument/2006/relationships/image" Target="../media/image13.png"/><Relationship Id="rId3" Type="http://schemas.openxmlformats.org/officeDocument/2006/relationships/slideMaster" Target="../slideMasters/slideMaster1.xml"/><Relationship Id="rId7" Type="http://schemas.openxmlformats.org/officeDocument/2006/relationships/image" Target="../media/image1.emf"/><Relationship Id="rId12" Type="http://schemas.openxmlformats.org/officeDocument/2006/relationships/image" Target="../media/image10.png"/><Relationship Id="rId17" Type="http://schemas.openxmlformats.org/officeDocument/2006/relationships/hyperlink" Target="https://www.facebook.com/capgeminiinvent/" TargetMode="External"/><Relationship Id="rId2" Type="http://schemas.openxmlformats.org/officeDocument/2006/relationships/tags" Target="../tags/tag90.xml"/><Relationship Id="rId16" Type="http://schemas.openxmlformats.org/officeDocument/2006/relationships/image" Target="../media/image12.png"/><Relationship Id="rId1" Type="http://schemas.openxmlformats.org/officeDocument/2006/relationships/vmlDrawing" Target="../drawings/vmlDrawing31.vml"/><Relationship Id="rId6" Type="http://schemas.openxmlformats.org/officeDocument/2006/relationships/oleObject" Target="../embeddings/oleObject31.bin"/><Relationship Id="rId11" Type="http://schemas.openxmlformats.org/officeDocument/2006/relationships/hyperlink" Target="http://www.slideshare.net/capgemini" TargetMode="External"/><Relationship Id="rId5" Type="http://schemas.openxmlformats.org/officeDocument/2006/relationships/image" Target="../media/image8.png"/><Relationship Id="rId15" Type="http://schemas.openxmlformats.org/officeDocument/2006/relationships/hyperlink" Target="http://www.youtube.com/capgeminimedia" TargetMode="External"/><Relationship Id="rId10" Type="http://schemas.openxmlformats.org/officeDocument/2006/relationships/image" Target="../media/image9.png"/><Relationship Id="rId19" Type="http://schemas.openxmlformats.org/officeDocument/2006/relationships/hyperlink" Target="https://www.capgemini.com/service/invent/" TargetMode="External"/><Relationship Id="rId4" Type="http://schemas.openxmlformats.org/officeDocument/2006/relationships/image" Target="../media/image7.png"/><Relationship Id="rId9" Type="http://schemas.openxmlformats.org/officeDocument/2006/relationships/hyperlink" Target="http://www.linkedin.com/company/capgemini-invent" TargetMode="External"/><Relationship Id="rId14"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5.png"/><Relationship Id="rId2" Type="http://schemas.openxmlformats.org/officeDocument/2006/relationships/tags" Target="../tags/tag12.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6.png"/><Relationship Id="rId2" Type="http://schemas.openxmlformats.org/officeDocument/2006/relationships/tags" Target="../tags/tag14.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6.png"/><Relationship Id="rId2" Type="http://schemas.openxmlformats.org/officeDocument/2006/relationships/tags" Target="../tags/tag16.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1.emf"/><Relationship Id="rId2" Type="http://schemas.openxmlformats.org/officeDocument/2006/relationships/tags" Target="../tags/tag18.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slideMaster" Target="../slideMasters/slideMaster1.xml"/><Relationship Id="rId4" Type="http://schemas.openxmlformats.org/officeDocument/2006/relationships/tags" Target="../tags/tag20.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image" Target="../media/image1.emf"/><Relationship Id="rId2" Type="http://schemas.openxmlformats.org/officeDocument/2006/relationships/tags" Target="../tags/tag21.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slideMaster" Target="../slideMasters/slideMaster1.xml"/><Relationship Id="rId4" Type="http://schemas.openxmlformats.org/officeDocument/2006/relationships/tags" Target="../tags/tag23.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1.emf"/><Relationship Id="rId2" Type="http://schemas.openxmlformats.org/officeDocument/2006/relationships/tags" Target="../tags/tag24.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2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tx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3838DB-DD02-4394-9288-6241B74BBDDC}"/>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b="6806"/>
          <a:stretch/>
        </p:blipFill>
        <p:spPr>
          <a:xfrm rot="16200000">
            <a:off x="2770730" y="-2563271"/>
            <a:ext cx="6650542" cy="12191998"/>
          </a:xfrm>
          <a:prstGeom prst="rect">
            <a:avLst/>
          </a:prstGeom>
        </p:spPr>
      </p:pic>
      <p:pic>
        <p:nvPicPr>
          <p:cNvPr id="23" name="Picture 22">
            <a:extLst>
              <a:ext uri="{FF2B5EF4-FFF2-40B4-BE49-F238E27FC236}">
                <a16:creationId xmlns:a16="http://schemas.microsoft.com/office/drawing/2014/main" id="{21D7AFEB-02A8-44D5-9B78-CFAB541C6987}"/>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040216" y="341344"/>
            <a:ext cx="3783763" cy="843891"/>
          </a:xfrm>
          <a:prstGeom prst="rect">
            <a:avLst/>
          </a:prstGeom>
        </p:spPr>
      </p:pic>
      <p:graphicFrame>
        <p:nvGraphicFramePr>
          <p:cNvPr id="4" name="Object 3" hidden="1">
            <a:extLst>
              <a:ext uri="{FF2B5EF4-FFF2-40B4-BE49-F238E27FC236}">
                <a16:creationId xmlns:a16="http://schemas.microsoft.com/office/drawing/2014/main" id="{664050B3-4C6B-4B8B-AB7F-004801BF3427}"/>
              </a:ext>
            </a:extLst>
          </p:cNvPr>
          <p:cNvGraphicFramePr>
            <a:graphicFrameLocks noChangeAspect="1"/>
          </p:cNvGraphicFramePr>
          <p:nvPr userDrawn="1">
            <p:custDataLst>
              <p:tags r:id="rId2"/>
            </p:custDataLst>
            <p:extLst>
              <p:ext uri="{D42A27DB-BD31-4B8C-83A1-F6EECF244321}">
                <p14:modId xmlns:p14="http://schemas.microsoft.com/office/powerpoint/2010/main" val="23901931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7729" name="think-cell Slide" r:id="rId8" imgW="395" imgH="394" progId="TCLayout.ActiveDocument.1">
                  <p:embed/>
                </p:oleObj>
              </mc:Choice>
              <mc:Fallback>
                <p:oleObj name="think-cell Slide" r:id="rId8" imgW="395" imgH="394" progId="TCLayout.ActiveDocument.1">
                  <p:embed/>
                  <p:pic>
                    <p:nvPicPr>
                      <p:cNvPr id="0" name=""/>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5DCB80F-3242-44E5-9991-350FE7364BEF}"/>
              </a:ext>
            </a:extLst>
          </p:cNvPr>
          <p:cNvSpPr/>
          <p:nvPr userDrawn="1">
            <p:custDataLst>
              <p:tags r:id="rId3"/>
            </p:custDataLst>
          </p:nvPr>
        </p:nvSpPr>
        <p:spPr>
          <a:xfrm>
            <a:off x="0" y="0"/>
            <a:ext cx="158750" cy="1587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3000" b="0" i="0" baseline="0" dirty="0">
              <a:solidFill>
                <a:schemeClr val="tx1"/>
              </a:solidFill>
              <a:latin typeface="Ubuntu" panose="020B0504030602030204" pitchFamily="34" charset="0"/>
              <a:ea typeface="+mn-ea"/>
              <a:cs typeface="+mn-cs"/>
              <a:sym typeface="Ubuntu" panose="020B0504030602030204" pitchFamily="34" charset="0"/>
            </a:endParaRPr>
          </a:p>
        </p:txBody>
      </p:sp>
      <p:sp>
        <p:nvSpPr>
          <p:cNvPr id="22" name="Subtitle 2"/>
          <p:cNvSpPr>
            <a:spLocks noGrp="1"/>
          </p:cNvSpPr>
          <p:nvPr>
            <p:ph type="subTitle" idx="1" hasCustomPrompt="1"/>
          </p:nvPr>
        </p:nvSpPr>
        <p:spPr>
          <a:xfrm>
            <a:off x="1080000" y="5435302"/>
            <a:ext cx="6234859" cy="3699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a:bodyPr>
          <a:lstStyle>
            <a:lvl1pPr>
              <a:lnSpc>
                <a:spcPct val="100000"/>
              </a:lnSpc>
              <a:spcBef>
                <a:spcPts val="0"/>
              </a:spcBef>
              <a:defRPr lang="en-US" sz="2000" spc="0" baseline="0" dirty="0">
                <a:solidFill>
                  <a:schemeClr val="bg1"/>
                </a:solidFill>
              </a:defRPr>
            </a:lvl1pPr>
          </a:lstStyle>
          <a:p>
            <a:pPr marR="0" lvl="0" fontAlgn="auto">
              <a:spcAft>
                <a:spcPts val="0"/>
              </a:spcAft>
              <a:buClrTx/>
              <a:buSzTx/>
              <a:tabLst/>
            </a:pPr>
            <a:r>
              <a:rPr lang="en-US" dirty="0"/>
              <a:t>Click to insert location and date</a:t>
            </a:r>
          </a:p>
        </p:txBody>
      </p:sp>
      <p:sp>
        <p:nvSpPr>
          <p:cNvPr id="6" name="Text Placeholder 5">
            <a:extLst>
              <a:ext uri="{FF2B5EF4-FFF2-40B4-BE49-F238E27FC236}">
                <a16:creationId xmlns:a16="http://schemas.microsoft.com/office/drawing/2014/main" id="{450A95E3-5780-42DC-9996-E26F09FF5EBD}"/>
              </a:ext>
            </a:extLst>
          </p:cNvPr>
          <p:cNvSpPr>
            <a:spLocks noGrp="1"/>
          </p:cNvSpPr>
          <p:nvPr>
            <p:ph type="body" sz="quarter" idx="12" hasCustomPrompt="1"/>
          </p:nvPr>
        </p:nvSpPr>
        <p:spPr>
          <a:xfrm>
            <a:off x="1080000" y="5949281"/>
            <a:ext cx="6240136" cy="503908"/>
          </a:xfrm>
        </p:spPr>
        <p:txBody>
          <a:bodyPr lIns="0" rIns="0" anchor="b" anchorCtr="0">
            <a:noAutofit/>
          </a:bodyPr>
          <a:lstStyle>
            <a:lvl1pPr>
              <a:spcBef>
                <a:spcPts val="0"/>
              </a:spcBef>
              <a:defRPr sz="1600" b="0">
                <a:solidFill>
                  <a:schemeClr val="bg1"/>
                </a:solidFill>
              </a:defRPr>
            </a:lvl1pPr>
            <a:lvl2pPr>
              <a:defRPr sz="1400"/>
            </a:lvl2pPr>
            <a:lvl3pPr>
              <a:defRPr sz="1400"/>
            </a:lvl3pPr>
            <a:lvl4pPr>
              <a:defRPr sz="1400"/>
            </a:lvl4pPr>
            <a:lvl5pPr>
              <a:defRPr sz="1400"/>
            </a:lvl5pPr>
          </a:lstStyle>
          <a:p>
            <a:pPr lvl="0"/>
            <a:r>
              <a:rPr lang="en-US" dirty="0"/>
              <a:t>Optional: Click to insert name</a:t>
            </a:r>
          </a:p>
        </p:txBody>
      </p:sp>
      <p:sp>
        <p:nvSpPr>
          <p:cNvPr id="5" name="Title 4">
            <a:extLst>
              <a:ext uri="{FF2B5EF4-FFF2-40B4-BE49-F238E27FC236}">
                <a16:creationId xmlns:a16="http://schemas.microsoft.com/office/drawing/2014/main" id="{26E8D06D-29A8-47AF-A4B7-3EF420F61462}"/>
              </a:ext>
            </a:extLst>
          </p:cNvPr>
          <p:cNvSpPr>
            <a:spLocks noGrp="1"/>
          </p:cNvSpPr>
          <p:nvPr>
            <p:ph type="title"/>
          </p:nvPr>
        </p:nvSpPr>
        <p:spPr>
          <a:xfrm>
            <a:off x="1080000" y="3979863"/>
            <a:ext cx="6234859" cy="1295400"/>
          </a:xfrm>
        </p:spPr>
        <p:txBody>
          <a:bodyPr vert="horz" lIns="0" tIns="0" rIns="0" bIns="0" rtlCol="0" anchor="b" anchorCtr="0">
            <a:noAutofit/>
          </a:bodyPr>
          <a:lstStyle>
            <a:lvl1pPr>
              <a:defRPr lang="de-DE" sz="3000" cap="all" spc="800">
                <a:solidFill>
                  <a:schemeClr val="bg1"/>
                </a:solidFill>
                <a:ea typeface="+mn-ea"/>
                <a:cs typeface="+mn-cs"/>
              </a:defRPr>
            </a:lvl1pPr>
          </a:lstStyle>
          <a:p>
            <a:pPr lvl="0">
              <a:spcBef>
                <a:spcPts val="0"/>
              </a:spcBef>
              <a:buFont typeface="Arial" panose="020B0604020202020204" pitchFamily="34" charset="0"/>
            </a:pPr>
            <a:r>
              <a:rPr lang="en-US"/>
              <a:t>Click to edit Master title style</a:t>
            </a:r>
            <a:endParaRPr lang="de-DE" dirty="0"/>
          </a:p>
        </p:txBody>
      </p:sp>
      <p:sp>
        <p:nvSpPr>
          <p:cNvPr id="37" name="TextBox 36"/>
          <p:cNvSpPr txBox="1"/>
          <p:nvPr userDrawn="1">
            <p:custDataLst>
              <p:tags r:id="rId4"/>
            </p:custDataLst>
          </p:nvPr>
        </p:nvSpPr>
        <p:spPr>
          <a:xfrm>
            <a:off x="10005270" y="6268479"/>
            <a:ext cx="1635064" cy="184666"/>
          </a:xfrm>
          <a:prstGeom prst="rect">
            <a:avLst/>
          </a:prstGeom>
          <a:noFill/>
        </p:spPr>
        <p:txBody>
          <a:bodyPr vert="horz" wrap="none" lIns="0" tIns="0" rIns="0" bIns="0" rtlCol="0" anchor="ctr" anchorCtr="0">
            <a:spAutoFit/>
          </a:bodyPr>
          <a:lstStyle/>
          <a:p>
            <a:pPr algn="r">
              <a:spcBef>
                <a:spcPts val="1000"/>
              </a:spcBef>
            </a:pPr>
            <a:r>
              <a:rPr lang="en-GB" sz="1200" b="1" dirty="0">
                <a:solidFill>
                  <a:schemeClr val="accent2">
                    <a:lumMod val="100000"/>
                  </a:schemeClr>
                </a:solidFill>
                <a:latin typeface="Ubuntu" panose="020B0504030602030204"/>
                <a:cs typeface="Times New Roman" pitchFamily="18" charset="0"/>
              </a:rPr>
              <a:t>Company Confidential</a:t>
            </a:r>
            <a:endParaRPr lang="en-GB" sz="1200" b="1" dirty="0">
              <a:solidFill>
                <a:schemeClr val="accent2">
                  <a:lumMod val="100000"/>
                </a:schemeClr>
              </a:solidFill>
              <a:latin typeface="Ubuntu" panose="020B0504030602030204"/>
              <a:ea typeface="Times New Roman" pitchFamily="18" charset="0"/>
              <a:cs typeface="Times New Roman" pitchFamily="18" charset="0"/>
            </a:endParaRPr>
          </a:p>
        </p:txBody>
      </p:sp>
    </p:spTree>
    <p:extLst>
      <p:ext uri="{BB962C8B-B14F-4D97-AF65-F5344CB8AC3E}">
        <p14:creationId xmlns:p14="http://schemas.microsoft.com/office/powerpoint/2010/main" val="347095245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mpty grey">
    <p:spTree>
      <p:nvGrpSpPr>
        <p:cNvPr id="1" name=""/>
        <p:cNvGrpSpPr/>
        <p:nvPr/>
      </p:nvGrpSpPr>
      <p:grpSpPr>
        <a:xfrm>
          <a:off x="0" y="0"/>
          <a:ext cx="0" cy="0"/>
          <a:chOff x="0" y="0"/>
          <a:chExt cx="0" cy="0"/>
        </a:xfrm>
      </p:grpSpPr>
      <p:grpSp>
        <p:nvGrpSpPr>
          <p:cNvPr id="8" name="Group 37">
            <a:extLst>
              <a:ext uri="{FF2B5EF4-FFF2-40B4-BE49-F238E27FC236}">
                <a16:creationId xmlns:a16="http://schemas.microsoft.com/office/drawing/2014/main" id="{8045CCAE-BD2B-495D-9881-0F2682E7F5DC}"/>
              </a:ext>
            </a:extLst>
          </p:cNvPr>
          <p:cNvGrpSpPr/>
          <p:nvPr userDrawn="1"/>
        </p:nvGrpSpPr>
        <p:grpSpPr>
          <a:xfrm>
            <a:off x="11501102" y="171573"/>
            <a:ext cx="419436" cy="388087"/>
            <a:chOff x="5481638" y="2859088"/>
            <a:chExt cx="1231900" cy="1139825"/>
          </a:xfrm>
          <a:solidFill>
            <a:schemeClr val="bg1"/>
          </a:solidFill>
        </p:grpSpPr>
        <p:sp>
          <p:nvSpPr>
            <p:cNvPr id="9" name="Freeform 320">
              <a:extLst>
                <a:ext uri="{FF2B5EF4-FFF2-40B4-BE49-F238E27FC236}">
                  <a16:creationId xmlns:a16="http://schemas.microsoft.com/office/drawing/2014/main" id="{6A17AE04-922A-4540-99C5-F8D62C3B08E0}"/>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321">
              <a:extLst>
                <a:ext uri="{FF2B5EF4-FFF2-40B4-BE49-F238E27FC236}">
                  <a16:creationId xmlns:a16="http://schemas.microsoft.com/office/drawing/2014/main" id="{DF832F2C-D3A7-4DE5-96EA-08ADD488B23C}"/>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 name="Date Placeholder 2">
            <a:extLst>
              <a:ext uri="{FF2B5EF4-FFF2-40B4-BE49-F238E27FC236}">
                <a16:creationId xmlns:a16="http://schemas.microsoft.com/office/drawing/2014/main" id="{793789B1-45FE-41D7-AB00-BF9FA7CBE232}"/>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de-DE"/>
              <a:t>© Capgemini 2021. All rights reserved.</a:t>
            </a:r>
            <a:endParaRPr lang="en-US" dirty="0"/>
          </a:p>
        </p:txBody>
      </p:sp>
      <p:sp>
        <p:nvSpPr>
          <p:cNvPr id="6" name="Slide Number Placeholder 5">
            <a:extLst>
              <a:ext uri="{FF2B5EF4-FFF2-40B4-BE49-F238E27FC236}">
                <a16:creationId xmlns:a16="http://schemas.microsoft.com/office/drawing/2014/main" id="{A01F3CCC-A7A2-43F4-B41C-6E884F53F29B}"/>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grpSp>
        <p:nvGrpSpPr>
          <p:cNvPr id="11" name="Groupe 1">
            <a:extLst>
              <a:ext uri="{FF2B5EF4-FFF2-40B4-BE49-F238E27FC236}">
                <a16:creationId xmlns:a16="http://schemas.microsoft.com/office/drawing/2014/main" id="{7F4F92E5-7A6A-48E3-8B3E-B2136A583F4E}"/>
              </a:ext>
            </a:extLst>
          </p:cNvPr>
          <p:cNvGrpSpPr/>
          <p:nvPr userDrawn="1"/>
        </p:nvGrpSpPr>
        <p:grpSpPr>
          <a:xfrm>
            <a:off x="11501102" y="171573"/>
            <a:ext cx="419436" cy="388988"/>
            <a:chOff x="11501102" y="171573"/>
            <a:chExt cx="419436" cy="388988"/>
          </a:xfrm>
        </p:grpSpPr>
        <p:sp>
          <p:nvSpPr>
            <p:cNvPr id="12" name="Freeform 13">
              <a:extLst>
                <a:ext uri="{FF2B5EF4-FFF2-40B4-BE49-F238E27FC236}">
                  <a16:creationId xmlns:a16="http://schemas.microsoft.com/office/drawing/2014/main" id="{6D5BF8DF-8C5C-49AB-A424-4ADD6C20FDB6}"/>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3" name="Freeform 14">
              <a:extLst>
                <a:ext uri="{FF2B5EF4-FFF2-40B4-BE49-F238E27FC236}">
                  <a16:creationId xmlns:a16="http://schemas.microsoft.com/office/drawing/2014/main" id="{7324754F-804C-49FE-9E5D-89870A54E063}"/>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4" name="Footer Placeholder 3">
            <a:extLst>
              <a:ext uri="{FF2B5EF4-FFF2-40B4-BE49-F238E27FC236}">
                <a16:creationId xmlns:a16="http://schemas.microsoft.com/office/drawing/2014/main" id="{E2C3B471-E4AD-4C4F-9E65-D3218FBC84DD}"/>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6" name="TextBox 15">
            <a:extLst>
              <a:ext uri="{FF2B5EF4-FFF2-40B4-BE49-F238E27FC236}">
                <a16:creationId xmlns:a16="http://schemas.microsoft.com/office/drawing/2014/main" id="{7B79C550-E4F7-4CA2-9B52-941D1E8F1B1A}"/>
              </a:ext>
            </a:extLst>
          </p:cNvPr>
          <p:cNvSpPr txBox="1"/>
          <p:nvPr userDrawn="1">
            <p:custDataLst>
              <p:tags r:id="rId1"/>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1346064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white">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35CC730-2D2A-4526-8A02-2947562E59F8}"/>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18868"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535CC730-2D2A-4526-8A02-2947562E59F8}"/>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3A0BA9B0-3DAE-4749-8DE9-854BA8D1802B}"/>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5" name="Title 4">
            <a:extLst>
              <a:ext uri="{FF2B5EF4-FFF2-40B4-BE49-F238E27FC236}">
                <a16:creationId xmlns:a16="http://schemas.microsoft.com/office/drawing/2014/main" id="{B5B15895-2835-468A-AD6E-B8C687DB6771}"/>
              </a:ext>
            </a:extLst>
          </p:cNvPr>
          <p:cNvSpPr>
            <a:spLocks noGrp="1"/>
          </p:cNvSpPr>
          <p:nvPr>
            <p:ph type="title"/>
          </p:nvPr>
        </p:nvSpPr>
        <p:spPr/>
        <p:txBody>
          <a:bodyPr/>
          <a:lstStyle/>
          <a:p>
            <a:r>
              <a:rPr lang="en-US"/>
              <a:t>Click to edit Master title style</a:t>
            </a:r>
            <a:endParaRPr lang="de-DE"/>
          </a:p>
        </p:txBody>
      </p:sp>
      <p:sp>
        <p:nvSpPr>
          <p:cNvPr id="8" name="Date Placeholder 7">
            <a:extLst>
              <a:ext uri="{FF2B5EF4-FFF2-40B4-BE49-F238E27FC236}">
                <a16:creationId xmlns:a16="http://schemas.microsoft.com/office/drawing/2014/main" id="{AF7DB21C-BFF6-4851-8271-E2740744E6BB}"/>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de-DE"/>
              <a:t>© Capgemini 2021. All rights reserved.</a:t>
            </a:r>
            <a:endParaRPr lang="en-US" dirty="0"/>
          </a:p>
        </p:txBody>
      </p:sp>
      <p:sp>
        <p:nvSpPr>
          <p:cNvPr id="9" name="Footer Placeholder 8">
            <a:extLst>
              <a:ext uri="{FF2B5EF4-FFF2-40B4-BE49-F238E27FC236}">
                <a16:creationId xmlns:a16="http://schemas.microsoft.com/office/drawing/2014/main" id="{DF043893-7D07-4DC1-B331-74CD30E059D3}"/>
              </a:ext>
            </a:extLst>
          </p:cNvPr>
          <p:cNvSpPr>
            <a:spLocks noGrp="1"/>
          </p:cNvSpPr>
          <p:nvPr>
            <p:ph type="ftr" sz="quarter" idx="11"/>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0" name="Slide Number Placeholder 9">
            <a:extLst>
              <a:ext uri="{FF2B5EF4-FFF2-40B4-BE49-F238E27FC236}">
                <a16:creationId xmlns:a16="http://schemas.microsoft.com/office/drawing/2014/main" id="{E37023CB-F28C-4860-B19F-982EB99CBD4B}"/>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13" name="TextBox 12">
            <a:extLst>
              <a:ext uri="{FF2B5EF4-FFF2-40B4-BE49-F238E27FC236}">
                <a16:creationId xmlns:a16="http://schemas.microsoft.com/office/drawing/2014/main" id="{318298BE-B738-4A97-8B23-8B3203353111}"/>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3767492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mpty white">
    <p:bg>
      <p:bgPr>
        <a:solidFill>
          <a:schemeClr val="bg1"/>
        </a:solidFill>
        <a:effectLst/>
      </p:bgPr>
    </p:bg>
    <p:spTree>
      <p:nvGrpSpPr>
        <p:cNvPr id="1" name=""/>
        <p:cNvGrpSpPr/>
        <p:nvPr/>
      </p:nvGrpSpPr>
      <p:grpSpPr>
        <a:xfrm>
          <a:off x="0" y="0"/>
          <a:ext cx="0" cy="0"/>
          <a:chOff x="0" y="0"/>
          <a:chExt cx="0" cy="0"/>
        </a:xfrm>
      </p:grpSpPr>
      <p:grpSp>
        <p:nvGrpSpPr>
          <p:cNvPr id="8" name="Group 37">
            <a:extLst>
              <a:ext uri="{FF2B5EF4-FFF2-40B4-BE49-F238E27FC236}">
                <a16:creationId xmlns:a16="http://schemas.microsoft.com/office/drawing/2014/main" id="{8045CCAE-BD2B-495D-9881-0F2682E7F5DC}"/>
              </a:ext>
            </a:extLst>
          </p:cNvPr>
          <p:cNvGrpSpPr/>
          <p:nvPr userDrawn="1"/>
        </p:nvGrpSpPr>
        <p:grpSpPr>
          <a:xfrm>
            <a:off x="11501102" y="171573"/>
            <a:ext cx="419436" cy="388087"/>
            <a:chOff x="5481638" y="2859088"/>
            <a:chExt cx="1231900" cy="1139825"/>
          </a:xfrm>
          <a:solidFill>
            <a:schemeClr val="bg1"/>
          </a:solidFill>
        </p:grpSpPr>
        <p:sp>
          <p:nvSpPr>
            <p:cNvPr id="9" name="Freeform 320">
              <a:extLst>
                <a:ext uri="{FF2B5EF4-FFF2-40B4-BE49-F238E27FC236}">
                  <a16:creationId xmlns:a16="http://schemas.microsoft.com/office/drawing/2014/main" id="{6A17AE04-922A-4540-99C5-F8D62C3B08E0}"/>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321">
              <a:extLst>
                <a:ext uri="{FF2B5EF4-FFF2-40B4-BE49-F238E27FC236}">
                  <a16:creationId xmlns:a16="http://schemas.microsoft.com/office/drawing/2014/main" id="{DF832F2C-D3A7-4DE5-96EA-08ADD488B23C}"/>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 name="Date Placeholder 2">
            <a:extLst>
              <a:ext uri="{FF2B5EF4-FFF2-40B4-BE49-F238E27FC236}">
                <a16:creationId xmlns:a16="http://schemas.microsoft.com/office/drawing/2014/main" id="{793789B1-45FE-41D7-AB00-BF9FA7CBE232}"/>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de-DE"/>
              <a:t>© Capgemini 2021. All rights reserved.</a:t>
            </a:r>
            <a:endParaRPr lang="en-US" dirty="0"/>
          </a:p>
        </p:txBody>
      </p:sp>
      <p:sp>
        <p:nvSpPr>
          <p:cNvPr id="6" name="Slide Number Placeholder 5">
            <a:extLst>
              <a:ext uri="{FF2B5EF4-FFF2-40B4-BE49-F238E27FC236}">
                <a16:creationId xmlns:a16="http://schemas.microsoft.com/office/drawing/2014/main" id="{A01F3CCC-A7A2-43F4-B41C-6E884F53F29B}"/>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grpSp>
        <p:nvGrpSpPr>
          <p:cNvPr id="11" name="Groupe 1">
            <a:extLst>
              <a:ext uri="{FF2B5EF4-FFF2-40B4-BE49-F238E27FC236}">
                <a16:creationId xmlns:a16="http://schemas.microsoft.com/office/drawing/2014/main" id="{7F4F92E5-7A6A-48E3-8B3E-B2136A583F4E}"/>
              </a:ext>
            </a:extLst>
          </p:cNvPr>
          <p:cNvGrpSpPr/>
          <p:nvPr userDrawn="1"/>
        </p:nvGrpSpPr>
        <p:grpSpPr>
          <a:xfrm>
            <a:off x="11501102" y="171573"/>
            <a:ext cx="419436" cy="388988"/>
            <a:chOff x="11501102" y="171573"/>
            <a:chExt cx="419436" cy="388988"/>
          </a:xfrm>
        </p:grpSpPr>
        <p:sp>
          <p:nvSpPr>
            <p:cNvPr id="12" name="Freeform 13">
              <a:extLst>
                <a:ext uri="{FF2B5EF4-FFF2-40B4-BE49-F238E27FC236}">
                  <a16:creationId xmlns:a16="http://schemas.microsoft.com/office/drawing/2014/main" id="{6D5BF8DF-8C5C-49AB-A424-4ADD6C20FDB6}"/>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3" name="Freeform 14">
              <a:extLst>
                <a:ext uri="{FF2B5EF4-FFF2-40B4-BE49-F238E27FC236}">
                  <a16:creationId xmlns:a16="http://schemas.microsoft.com/office/drawing/2014/main" id="{7324754F-804C-49FE-9E5D-89870A54E063}"/>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4" name="Footer Placeholder 3">
            <a:extLst>
              <a:ext uri="{FF2B5EF4-FFF2-40B4-BE49-F238E27FC236}">
                <a16:creationId xmlns:a16="http://schemas.microsoft.com/office/drawing/2014/main" id="{E2C3B471-E4AD-4C4F-9E65-D3218FBC84DD}"/>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6" name="TextBox 15">
            <a:extLst>
              <a:ext uri="{FF2B5EF4-FFF2-40B4-BE49-F238E27FC236}">
                <a16:creationId xmlns:a16="http://schemas.microsoft.com/office/drawing/2014/main" id="{D511BB7D-29B8-4E83-8E98-917C4327772C}"/>
              </a:ext>
            </a:extLst>
          </p:cNvPr>
          <p:cNvSpPr txBox="1"/>
          <p:nvPr userDrawn="1">
            <p:custDataLst>
              <p:tags r:id="rId1"/>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2728472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short white">
    <p:bg>
      <p:bgPr>
        <a:solidFill>
          <a:schemeClr val="bg1"/>
        </a:solidFill>
        <a:effectLst/>
      </p:bgPr>
    </p:bg>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D45491AB-AFEF-44AF-BA1B-A3F80FE303B1}"/>
              </a:ext>
            </a:extLst>
          </p:cNvPr>
          <p:cNvSpPr>
            <a:spLocks noGrp="1"/>
          </p:cNvSpPr>
          <p:nvPr>
            <p:ph sz="quarter" idx="16" hasCustomPrompt="1"/>
          </p:nvPr>
        </p:nvSpPr>
        <p:spPr>
          <a:xfrm>
            <a:off x="8112224" y="0"/>
            <a:ext cx="4079875" cy="6858000"/>
          </a:xfrm>
        </p:spPr>
        <p:txBody>
          <a:bodyPr rIns="0" anchor="ctr"/>
          <a:lstStyle>
            <a:lvl1pPr algn="ctr">
              <a:defRPr>
                <a:solidFill>
                  <a:schemeClr val="bg2">
                    <a:lumMod val="50000"/>
                  </a:schemeClr>
                </a:solidFill>
              </a:defRPr>
            </a:lvl1pPr>
          </a:lstStyle>
          <a:p>
            <a:pPr lvl="0"/>
            <a:r>
              <a:rPr lang="en-US" dirty="0"/>
              <a:t>add content (chart, picture etc.),</a:t>
            </a:r>
            <a:br>
              <a:rPr lang="en-US" dirty="0"/>
            </a:br>
            <a:r>
              <a:rPr lang="en-US" dirty="0"/>
              <a:t> position the picture in the background </a:t>
            </a:r>
            <a:br>
              <a:rPr lang="en-US" dirty="0"/>
            </a:br>
            <a:r>
              <a:rPr lang="en-US" dirty="0"/>
              <a:t>or delete the placeholder.</a:t>
            </a:r>
            <a:br>
              <a:rPr lang="en-US" dirty="0"/>
            </a:br>
            <a:r>
              <a:rPr lang="en-US" dirty="0"/>
              <a:t>If you enter a photo, you may put</a:t>
            </a:r>
            <a:br>
              <a:rPr lang="en-US" dirty="0"/>
            </a:br>
            <a:r>
              <a:rPr lang="en-US" dirty="0"/>
              <a:t> a rectangle with a gradient </a:t>
            </a:r>
            <a:br>
              <a:rPr lang="en-US" dirty="0"/>
            </a:br>
            <a:r>
              <a:rPr lang="en-US" dirty="0"/>
              <a:t>from template color to transparent before it.</a:t>
            </a:r>
          </a:p>
          <a:p>
            <a:pPr lvl="0"/>
            <a:endParaRPr lang="en-US" dirty="0"/>
          </a:p>
          <a:p>
            <a:pPr lvl="0"/>
            <a:endParaRPr lang="en-US" dirty="0"/>
          </a:p>
          <a:p>
            <a:pPr lvl="0"/>
            <a:endParaRPr lang="en-US" dirty="0"/>
          </a:p>
          <a:p>
            <a:pPr lvl="0"/>
            <a:endParaRPr lang="en-US" dirty="0"/>
          </a:p>
          <a:p>
            <a:pPr lvl="0"/>
            <a:endParaRPr lang="de-DE" dirty="0"/>
          </a:p>
          <a:p>
            <a:pPr lvl="0"/>
            <a:endParaRPr lang="de-DE" dirty="0"/>
          </a:p>
          <a:p>
            <a:pPr lvl="0"/>
            <a:endParaRPr lang="de-DE" dirty="0"/>
          </a:p>
        </p:txBody>
      </p:sp>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20913"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0" y="0"/>
            <a:ext cx="8112125"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240D4478-625C-45B3-9909-94DD7D96B26F}"/>
              </a:ext>
            </a:extLst>
          </p:cNvPr>
          <p:cNvSpPr>
            <a:spLocks noGrp="1"/>
          </p:cNvSpPr>
          <p:nvPr>
            <p:ph type="title"/>
          </p:nvPr>
        </p:nvSpPr>
        <p:spPr>
          <a:xfrm>
            <a:off x="550862" y="6907"/>
            <a:ext cx="7561263" cy="1116000"/>
          </a:xfrm>
        </p:spPr>
        <p:txBody>
          <a:bodyPr rIns="72000"/>
          <a:lstStyle/>
          <a:p>
            <a:r>
              <a:rPr lang="en-US"/>
              <a:t>Click to edit Master title style</a:t>
            </a:r>
            <a:endParaRPr lang="de-DE"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4" name="Text Placeholder 9">
            <a:extLst>
              <a:ext uri="{FF2B5EF4-FFF2-40B4-BE49-F238E27FC236}">
                <a16:creationId xmlns:a16="http://schemas.microsoft.com/office/drawing/2014/main" id="{98C3DB19-4889-48D4-AFFB-A1B288723D76}"/>
              </a:ext>
            </a:extLst>
          </p:cNvPr>
          <p:cNvSpPr>
            <a:spLocks noGrp="1"/>
          </p:cNvSpPr>
          <p:nvPr>
            <p:ph type="body" sz="quarter" idx="15" hasCustomPrompt="1"/>
          </p:nvPr>
        </p:nvSpPr>
        <p:spPr>
          <a:xfrm>
            <a:off x="550800" y="1126800"/>
            <a:ext cx="7561263" cy="246221"/>
          </a:xfrm>
        </p:spPr>
        <p:txBody>
          <a:bodyPr wrap="square" lIns="0" rIns="72000">
            <a:spAutoFit/>
          </a:bodyPr>
          <a:lstStyle>
            <a:lvl1pPr>
              <a:defRPr sz="1600" b="1">
                <a:solidFill>
                  <a:schemeClr val="tx1"/>
                </a:solidFill>
                <a:latin typeface="+mn-lt"/>
              </a:defRPr>
            </a:lvl1pPr>
          </a:lstStyle>
          <a:p>
            <a:pPr lvl="0"/>
            <a:r>
              <a:rPr lang="en-US" dirty="0"/>
              <a:t>Click to edit Master text styles</a:t>
            </a:r>
          </a:p>
        </p:txBody>
      </p:sp>
      <p:sp>
        <p:nvSpPr>
          <p:cNvPr id="16" name="TextBox 15">
            <a:extLst>
              <a:ext uri="{FF2B5EF4-FFF2-40B4-BE49-F238E27FC236}">
                <a16:creationId xmlns:a16="http://schemas.microsoft.com/office/drawing/2014/main" id="{9A1103DA-2647-4477-AE16-71B51E851FB5}"/>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2" name="Text Placeholder 7">
            <a:extLst>
              <a:ext uri="{FF2B5EF4-FFF2-40B4-BE49-F238E27FC236}">
                <a16:creationId xmlns:a16="http://schemas.microsoft.com/office/drawing/2014/main" id="{23C25D57-CF8D-453D-9648-5B7859B01F04}"/>
              </a:ext>
            </a:extLst>
          </p:cNvPr>
          <p:cNvSpPr>
            <a:spLocks noGrp="1"/>
          </p:cNvSpPr>
          <p:nvPr>
            <p:ph type="body" sz="quarter" idx="17"/>
          </p:nvPr>
        </p:nvSpPr>
        <p:spPr>
          <a:xfrm>
            <a:off x="550800" y="1628800"/>
            <a:ext cx="7561263" cy="4537075"/>
          </a:xfrm>
        </p:spPr>
        <p:txBody>
          <a:bodyPr rIns="216000">
            <a:normAutofit/>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Date Placeholder 34">
            <a:extLst>
              <a:ext uri="{FF2B5EF4-FFF2-40B4-BE49-F238E27FC236}">
                <a16:creationId xmlns:a16="http://schemas.microsoft.com/office/drawing/2014/main" id="{DF472641-70ED-450F-A245-40BADB46B6B8}"/>
              </a:ext>
            </a:extLst>
          </p:cNvPr>
          <p:cNvSpPr>
            <a:spLocks noGrp="1"/>
          </p:cNvSpPr>
          <p:nvPr>
            <p:ph type="dt" sz="half" idx="2"/>
          </p:nvPr>
        </p:nvSpPr>
        <p:spPr>
          <a:xfrm>
            <a:off x="9192344" y="6650661"/>
            <a:ext cx="2119242" cy="123111"/>
          </a:xfrm>
          <a:prstGeom prst="rect">
            <a:avLst/>
          </a:prstGeom>
        </p:spPr>
        <p:txBody>
          <a:bodyPr wrap="none" lIns="0" tIns="0" rIns="0" bIns="0" anchor="ctr" anchorCtr="0">
            <a:noAutofit/>
          </a:bodyPr>
          <a:lstStyle>
            <a:lvl1pPr algn="r">
              <a:defRPr lang="de-DE" sz="800" smtClean="0">
                <a:solidFill>
                  <a:schemeClr val="bg1">
                    <a:lumMod val="65000"/>
                  </a:schemeClr>
                </a:solidFill>
                <a:latin typeface="+mn-lt"/>
              </a:defRPr>
            </a:lvl1pPr>
          </a:lstStyle>
          <a:p>
            <a:pPr>
              <a:spcBef>
                <a:spcPts val="1000"/>
              </a:spcBef>
              <a:buFont typeface="Arial" panose="020B0604020202020204" pitchFamily="34" charset="0"/>
              <a:buNone/>
            </a:pPr>
            <a:r>
              <a:rPr lang="de-DE"/>
              <a:t>© Capgemini 2021. All rights reserved.</a:t>
            </a:r>
            <a:endParaRPr lang="en-US" dirty="0"/>
          </a:p>
        </p:txBody>
      </p:sp>
      <p:sp>
        <p:nvSpPr>
          <p:cNvPr id="18" name="Slide Number Placeholder 37">
            <a:extLst>
              <a:ext uri="{FF2B5EF4-FFF2-40B4-BE49-F238E27FC236}">
                <a16:creationId xmlns:a16="http://schemas.microsoft.com/office/drawing/2014/main" id="{C0F2EE7F-9983-4C22-BFD3-F0078691B841}"/>
              </a:ext>
            </a:extLst>
          </p:cNvPr>
          <p:cNvSpPr>
            <a:spLocks noGrp="1"/>
          </p:cNvSpPr>
          <p:nvPr>
            <p:ph type="sldNum" sz="quarter" idx="4"/>
          </p:nvPr>
        </p:nvSpPr>
        <p:spPr>
          <a:xfrm>
            <a:off x="11407951" y="6650661"/>
            <a:ext cx="232665" cy="123111"/>
          </a:xfrm>
          <a:prstGeom prst="rect">
            <a:avLst/>
          </a:prstGeom>
        </p:spPr>
        <p:txBody>
          <a:bodyPr wrap="square" lIns="0" tIns="0" rIns="0" bIns="0" anchor="ctr" anchorCtr="0">
            <a:spAutoFit/>
          </a:bodyPr>
          <a:lstStyle>
            <a:lvl1pPr algn="r">
              <a:defRPr lang="de-DE" sz="800" smtClean="0">
                <a:solidFill>
                  <a:schemeClr val="bg1">
                    <a:lumMod val="65000"/>
                  </a:schemeClr>
                </a:solidFill>
                <a:latin typeface="+mn-lt"/>
                <a:cs typeface="Arial" panose="020B0604020202020204" pitchFamily="34" charset="0"/>
              </a:defRPr>
            </a:lvl1pPr>
          </a:lstStyle>
          <a:p>
            <a:fld id="{5D9A5160-6218-4E5A-B9E6-B93E3DAE377C}" type="slidenum">
              <a:rPr lang="en-US" smtClean="0"/>
              <a:pPr/>
              <a:t>‹#›</a:t>
            </a:fld>
            <a:endParaRPr lang="en-US" dirty="0"/>
          </a:p>
        </p:txBody>
      </p:sp>
    </p:spTree>
    <p:extLst>
      <p:ext uri="{BB962C8B-B14F-4D97-AF65-F5344CB8AC3E}">
        <p14:creationId xmlns:p14="http://schemas.microsoft.com/office/powerpoint/2010/main" val="1906504663"/>
      </p:ext>
    </p:extLst>
  </p:cSld>
  <p:clrMapOvr>
    <a:masterClrMapping/>
  </p:clrMapOvr>
  <p:extLst>
    <p:ext uri="{DCECCB84-F9BA-43D5-87BE-67443E8EF086}">
      <p15:sldGuideLst xmlns:p15="http://schemas.microsoft.com/office/powerpoint/2012/main">
        <p15:guide id="1" pos="511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Title only short white">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91438"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0" y="0"/>
            <a:ext cx="8112125"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ate Placeholder 12">
            <a:extLst>
              <a:ext uri="{FF2B5EF4-FFF2-40B4-BE49-F238E27FC236}">
                <a16:creationId xmlns:a16="http://schemas.microsoft.com/office/drawing/2014/main" id="{9E3C1FF3-B093-4F6B-92A8-6BEBE95D4A8F}"/>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de-DE"/>
              <a:t>© Capgemini 2021. All rights reserved.</a:t>
            </a:r>
            <a:endParaRPr lang="en-US" dirty="0"/>
          </a:p>
        </p:txBody>
      </p:sp>
      <p:sp>
        <p:nvSpPr>
          <p:cNvPr id="15" name="Slide Number Placeholder 14">
            <a:extLst>
              <a:ext uri="{FF2B5EF4-FFF2-40B4-BE49-F238E27FC236}">
                <a16:creationId xmlns:a16="http://schemas.microsoft.com/office/drawing/2014/main" id="{05CC71D2-E8FF-43C0-8C44-22987D13EBB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4" name="Title 3">
            <a:extLst>
              <a:ext uri="{FF2B5EF4-FFF2-40B4-BE49-F238E27FC236}">
                <a16:creationId xmlns:a16="http://schemas.microsoft.com/office/drawing/2014/main" id="{240D4478-625C-45B3-9909-94DD7D96B26F}"/>
              </a:ext>
            </a:extLst>
          </p:cNvPr>
          <p:cNvSpPr>
            <a:spLocks noGrp="1"/>
          </p:cNvSpPr>
          <p:nvPr>
            <p:ph type="title"/>
          </p:nvPr>
        </p:nvSpPr>
        <p:spPr>
          <a:xfrm>
            <a:off x="550862" y="6907"/>
            <a:ext cx="7561263" cy="1116000"/>
          </a:xfrm>
        </p:spPr>
        <p:txBody>
          <a:bodyPr rIns="72000"/>
          <a:lstStyle/>
          <a:p>
            <a:r>
              <a:rPr lang="en-US"/>
              <a:t>Click to edit Master title style</a:t>
            </a:r>
            <a:endParaRPr lang="de-DE"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4" name="Text Placeholder 9">
            <a:extLst>
              <a:ext uri="{FF2B5EF4-FFF2-40B4-BE49-F238E27FC236}">
                <a16:creationId xmlns:a16="http://schemas.microsoft.com/office/drawing/2014/main" id="{98C3DB19-4889-48D4-AFFB-A1B288723D76}"/>
              </a:ext>
            </a:extLst>
          </p:cNvPr>
          <p:cNvSpPr>
            <a:spLocks noGrp="1"/>
          </p:cNvSpPr>
          <p:nvPr>
            <p:ph type="body" sz="quarter" idx="15" hasCustomPrompt="1"/>
          </p:nvPr>
        </p:nvSpPr>
        <p:spPr>
          <a:xfrm>
            <a:off x="550800" y="1126800"/>
            <a:ext cx="7561263" cy="246221"/>
          </a:xfrm>
        </p:spPr>
        <p:txBody>
          <a:bodyPr wrap="square" lIns="0" rIns="72000">
            <a:spAutoFit/>
          </a:bodyPr>
          <a:lstStyle>
            <a:lvl1pPr>
              <a:defRPr sz="1600" b="1">
                <a:solidFill>
                  <a:schemeClr val="tx1"/>
                </a:solidFill>
                <a:latin typeface="+mn-lt"/>
              </a:defRPr>
            </a:lvl1pPr>
          </a:lstStyle>
          <a:p>
            <a:pPr lvl="0"/>
            <a:r>
              <a:rPr lang="en-US" dirty="0"/>
              <a:t>Click to edit Master text styles</a:t>
            </a:r>
          </a:p>
        </p:txBody>
      </p:sp>
      <p:sp>
        <p:nvSpPr>
          <p:cNvPr id="10" name="Content Placeholder 7">
            <a:extLst>
              <a:ext uri="{FF2B5EF4-FFF2-40B4-BE49-F238E27FC236}">
                <a16:creationId xmlns:a16="http://schemas.microsoft.com/office/drawing/2014/main" id="{D45491AB-AFEF-44AF-BA1B-A3F80FE303B1}"/>
              </a:ext>
            </a:extLst>
          </p:cNvPr>
          <p:cNvSpPr>
            <a:spLocks noGrp="1"/>
          </p:cNvSpPr>
          <p:nvPr>
            <p:ph sz="quarter" idx="16" hasCustomPrompt="1"/>
          </p:nvPr>
        </p:nvSpPr>
        <p:spPr>
          <a:xfrm>
            <a:off x="8112125" y="0"/>
            <a:ext cx="4079875" cy="6858000"/>
          </a:xfrm>
        </p:spPr>
        <p:txBody>
          <a:bodyPr rIns="0" anchor="ctr"/>
          <a:lstStyle>
            <a:lvl1pPr algn="ctr">
              <a:defRPr>
                <a:solidFill>
                  <a:schemeClr val="bg2">
                    <a:lumMod val="50000"/>
                  </a:schemeClr>
                </a:solidFill>
              </a:defRPr>
            </a:lvl1pPr>
          </a:lstStyle>
          <a:p>
            <a:pPr lvl="0"/>
            <a:r>
              <a:rPr lang="en-US" dirty="0"/>
              <a:t>add content (chart, picture etc.),</a:t>
            </a:r>
            <a:br>
              <a:rPr lang="en-US" dirty="0"/>
            </a:br>
            <a:r>
              <a:rPr lang="en-US" dirty="0"/>
              <a:t> position the picture in the background </a:t>
            </a:r>
            <a:br>
              <a:rPr lang="en-US" dirty="0"/>
            </a:br>
            <a:r>
              <a:rPr lang="en-US" dirty="0"/>
              <a:t>or delete the placeholder.</a:t>
            </a:r>
            <a:br>
              <a:rPr lang="en-US" dirty="0"/>
            </a:br>
            <a:r>
              <a:rPr lang="en-US" dirty="0"/>
              <a:t>If you enter a photo, you may put</a:t>
            </a:r>
            <a:br>
              <a:rPr lang="en-US" dirty="0"/>
            </a:br>
            <a:r>
              <a:rPr lang="en-US" dirty="0"/>
              <a:t> a rectangle with a gradient </a:t>
            </a:r>
            <a:br>
              <a:rPr lang="en-US" dirty="0"/>
            </a:br>
            <a:r>
              <a:rPr lang="en-US" dirty="0"/>
              <a:t>from template color to transparent before it.</a:t>
            </a:r>
          </a:p>
          <a:p>
            <a:pPr lvl="0"/>
            <a:endParaRPr lang="en-US" dirty="0"/>
          </a:p>
          <a:p>
            <a:pPr lvl="0"/>
            <a:endParaRPr lang="en-US" dirty="0"/>
          </a:p>
          <a:p>
            <a:pPr lvl="0"/>
            <a:endParaRPr lang="en-US" dirty="0"/>
          </a:p>
          <a:p>
            <a:pPr lvl="0"/>
            <a:endParaRPr lang="en-US" dirty="0"/>
          </a:p>
          <a:p>
            <a:pPr lvl="0"/>
            <a:endParaRPr lang="de-DE" dirty="0"/>
          </a:p>
          <a:p>
            <a:pPr lvl="0"/>
            <a:endParaRPr lang="de-DE" dirty="0"/>
          </a:p>
          <a:p>
            <a:pPr lvl="0"/>
            <a:endParaRPr lang="de-DE" dirty="0"/>
          </a:p>
        </p:txBody>
      </p:sp>
      <p:sp>
        <p:nvSpPr>
          <p:cNvPr id="16" name="TextBox 15">
            <a:extLst>
              <a:ext uri="{FF2B5EF4-FFF2-40B4-BE49-F238E27FC236}">
                <a16:creationId xmlns:a16="http://schemas.microsoft.com/office/drawing/2014/main" id="{9A1103DA-2647-4477-AE16-71B51E851FB5}"/>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2" name="Text Placeholder 7">
            <a:extLst>
              <a:ext uri="{FF2B5EF4-FFF2-40B4-BE49-F238E27FC236}">
                <a16:creationId xmlns:a16="http://schemas.microsoft.com/office/drawing/2014/main" id="{23C25D57-CF8D-453D-9648-5B7859B01F04}"/>
              </a:ext>
            </a:extLst>
          </p:cNvPr>
          <p:cNvSpPr>
            <a:spLocks noGrp="1"/>
          </p:cNvSpPr>
          <p:nvPr>
            <p:ph type="body" sz="quarter" idx="17"/>
          </p:nvPr>
        </p:nvSpPr>
        <p:spPr>
          <a:xfrm>
            <a:off x="550800" y="1628800"/>
            <a:ext cx="7561263" cy="4537075"/>
          </a:xfrm>
        </p:spPr>
        <p:txBody>
          <a:bodyPr rIns="216000">
            <a:normAutofit/>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37790767"/>
      </p:ext>
    </p:extLst>
  </p:cSld>
  <p:clrMapOvr>
    <a:masterClrMapping/>
  </p:clrMapOvr>
  <p:extLst>
    <p:ext uri="{DCECCB84-F9BA-43D5-87BE-67443E8EF086}">
      <p15:sldGuideLst xmlns:p15="http://schemas.microsoft.com/office/powerpoint/2012/main">
        <p15:guide id="1" pos="511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only short white">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21938"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0" y="0"/>
            <a:ext cx="6096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ate Placeholder 12">
            <a:extLst>
              <a:ext uri="{FF2B5EF4-FFF2-40B4-BE49-F238E27FC236}">
                <a16:creationId xmlns:a16="http://schemas.microsoft.com/office/drawing/2014/main" id="{9E3C1FF3-B093-4F6B-92A8-6BEBE95D4A8F}"/>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de-DE"/>
              <a:t>© Capgemini 2021. All rights reserved.</a:t>
            </a:r>
            <a:endParaRPr lang="en-US" dirty="0"/>
          </a:p>
        </p:txBody>
      </p:sp>
      <p:sp>
        <p:nvSpPr>
          <p:cNvPr id="15" name="Slide Number Placeholder 14">
            <a:extLst>
              <a:ext uri="{FF2B5EF4-FFF2-40B4-BE49-F238E27FC236}">
                <a16:creationId xmlns:a16="http://schemas.microsoft.com/office/drawing/2014/main" id="{05CC71D2-E8FF-43C0-8C44-22987D13EBB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4" name="Title 3">
            <a:extLst>
              <a:ext uri="{FF2B5EF4-FFF2-40B4-BE49-F238E27FC236}">
                <a16:creationId xmlns:a16="http://schemas.microsoft.com/office/drawing/2014/main" id="{240D4478-625C-45B3-9909-94DD7D96B26F}"/>
              </a:ext>
            </a:extLst>
          </p:cNvPr>
          <p:cNvSpPr>
            <a:spLocks noGrp="1"/>
          </p:cNvSpPr>
          <p:nvPr>
            <p:ph type="title"/>
          </p:nvPr>
        </p:nvSpPr>
        <p:spPr>
          <a:xfrm>
            <a:off x="550863" y="6907"/>
            <a:ext cx="5545137" cy="1116000"/>
          </a:xfrm>
        </p:spPr>
        <p:txBody>
          <a:bodyPr rIns="72000"/>
          <a:lstStyle/>
          <a:p>
            <a:r>
              <a:rPr lang="en-US"/>
              <a:t>Click to edit Master title style</a:t>
            </a:r>
            <a:endParaRPr lang="de-DE"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6" name="Text Placeholder 9">
            <a:extLst>
              <a:ext uri="{FF2B5EF4-FFF2-40B4-BE49-F238E27FC236}">
                <a16:creationId xmlns:a16="http://schemas.microsoft.com/office/drawing/2014/main" id="{859F9A52-5C59-4371-8261-06DAE7261AF2}"/>
              </a:ext>
            </a:extLst>
          </p:cNvPr>
          <p:cNvSpPr>
            <a:spLocks noGrp="1"/>
          </p:cNvSpPr>
          <p:nvPr>
            <p:ph type="body" sz="quarter" idx="15" hasCustomPrompt="1"/>
          </p:nvPr>
        </p:nvSpPr>
        <p:spPr>
          <a:xfrm>
            <a:off x="550800" y="1126800"/>
            <a:ext cx="5545800" cy="246221"/>
          </a:xfrm>
        </p:spPr>
        <p:txBody>
          <a:bodyPr wrap="square" lIns="0" rIns="72000">
            <a:spAutoFit/>
          </a:bodyPr>
          <a:lstStyle>
            <a:lvl1pPr>
              <a:defRPr sz="1600" b="1">
                <a:solidFill>
                  <a:schemeClr val="tx1"/>
                </a:solidFill>
                <a:latin typeface="+mn-lt"/>
              </a:defRPr>
            </a:lvl1pPr>
          </a:lstStyle>
          <a:p>
            <a:pPr lvl="0"/>
            <a:r>
              <a:rPr lang="en-US" dirty="0"/>
              <a:t>Click to edit Master text styles</a:t>
            </a:r>
          </a:p>
        </p:txBody>
      </p:sp>
      <p:sp>
        <p:nvSpPr>
          <p:cNvPr id="10" name="Content Placeholder 7">
            <a:extLst>
              <a:ext uri="{FF2B5EF4-FFF2-40B4-BE49-F238E27FC236}">
                <a16:creationId xmlns:a16="http://schemas.microsoft.com/office/drawing/2014/main" id="{382AF340-A032-40DA-82A1-CE365BC5F6F7}"/>
              </a:ext>
            </a:extLst>
          </p:cNvPr>
          <p:cNvSpPr>
            <a:spLocks noGrp="1"/>
          </p:cNvSpPr>
          <p:nvPr>
            <p:ph sz="quarter" idx="16" hasCustomPrompt="1"/>
          </p:nvPr>
        </p:nvSpPr>
        <p:spPr>
          <a:xfrm>
            <a:off x="6096000" y="0"/>
            <a:ext cx="6096000" cy="6858000"/>
          </a:xfrm>
        </p:spPr>
        <p:txBody>
          <a:bodyPr rIns="0" anchor="ctr"/>
          <a:lstStyle>
            <a:lvl1pPr algn="ctr">
              <a:defRPr>
                <a:solidFill>
                  <a:schemeClr val="bg2">
                    <a:lumMod val="50000"/>
                  </a:schemeClr>
                </a:solidFill>
              </a:defRPr>
            </a:lvl1pPr>
          </a:lstStyle>
          <a:p>
            <a:pPr lvl="0"/>
            <a:r>
              <a:rPr lang="en-US" dirty="0"/>
              <a:t>add content (chart, picture etc.),</a:t>
            </a:r>
            <a:br>
              <a:rPr lang="en-US" dirty="0"/>
            </a:br>
            <a:r>
              <a:rPr lang="en-US" dirty="0"/>
              <a:t> position the picture in the background or delete the placeholder.</a:t>
            </a:r>
            <a:br>
              <a:rPr lang="en-US" dirty="0"/>
            </a:br>
            <a:r>
              <a:rPr lang="en-US" dirty="0"/>
              <a:t>If you enter a photo, you may put a rectangle with a gradient </a:t>
            </a:r>
            <a:br>
              <a:rPr lang="en-US" dirty="0"/>
            </a:br>
            <a:r>
              <a:rPr lang="en-US" dirty="0"/>
              <a:t>from template color to transparent before it.</a:t>
            </a:r>
          </a:p>
          <a:p>
            <a:pPr lvl="0"/>
            <a:endParaRPr lang="en-US" dirty="0"/>
          </a:p>
          <a:p>
            <a:pPr lvl="0"/>
            <a:endParaRPr lang="en-US" dirty="0"/>
          </a:p>
          <a:p>
            <a:pPr lvl="0"/>
            <a:endParaRPr lang="en-US" dirty="0"/>
          </a:p>
          <a:p>
            <a:pPr lvl="0"/>
            <a:endParaRPr lang="en-US" dirty="0"/>
          </a:p>
        </p:txBody>
      </p:sp>
      <p:sp>
        <p:nvSpPr>
          <p:cNvPr id="14" name="TextBox 13">
            <a:extLst>
              <a:ext uri="{FF2B5EF4-FFF2-40B4-BE49-F238E27FC236}">
                <a16:creationId xmlns:a16="http://schemas.microsoft.com/office/drawing/2014/main" id="{CBCBF462-D264-41E3-8E6E-12C93095B6F6}"/>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2" name="Text Placeholder 7">
            <a:extLst>
              <a:ext uri="{FF2B5EF4-FFF2-40B4-BE49-F238E27FC236}">
                <a16:creationId xmlns:a16="http://schemas.microsoft.com/office/drawing/2014/main" id="{8F1655B6-7DE6-4895-863F-EF917B2F07E5}"/>
              </a:ext>
            </a:extLst>
          </p:cNvPr>
          <p:cNvSpPr>
            <a:spLocks noGrp="1"/>
          </p:cNvSpPr>
          <p:nvPr>
            <p:ph type="body" sz="quarter" idx="17"/>
          </p:nvPr>
        </p:nvSpPr>
        <p:spPr>
          <a:xfrm>
            <a:off x="550800" y="1628775"/>
            <a:ext cx="5545137" cy="4537075"/>
          </a:xfrm>
        </p:spPr>
        <p:txBody>
          <a:bodyPr rIns="216000">
            <a:normAutofit/>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03295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itle only short white">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22962"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0" y="0"/>
            <a:ext cx="4073664"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ate Placeholder 12">
            <a:extLst>
              <a:ext uri="{FF2B5EF4-FFF2-40B4-BE49-F238E27FC236}">
                <a16:creationId xmlns:a16="http://schemas.microsoft.com/office/drawing/2014/main" id="{9E3C1FF3-B093-4F6B-92A8-6BEBE95D4A8F}"/>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de-DE"/>
              <a:t>© Capgemini 2021. All rights reserved.</a:t>
            </a:r>
            <a:endParaRPr lang="en-US" dirty="0"/>
          </a:p>
        </p:txBody>
      </p:sp>
      <p:sp>
        <p:nvSpPr>
          <p:cNvPr id="15" name="Slide Number Placeholder 14">
            <a:extLst>
              <a:ext uri="{FF2B5EF4-FFF2-40B4-BE49-F238E27FC236}">
                <a16:creationId xmlns:a16="http://schemas.microsoft.com/office/drawing/2014/main" id="{05CC71D2-E8FF-43C0-8C44-22987D13EBB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4" name="Title 3">
            <a:extLst>
              <a:ext uri="{FF2B5EF4-FFF2-40B4-BE49-F238E27FC236}">
                <a16:creationId xmlns:a16="http://schemas.microsoft.com/office/drawing/2014/main" id="{240D4478-625C-45B3-9909-94DD7D96B26F}"/>
              </a:ext>
            </a:extLst>
          </p:cNvPr>
          <p:cNvSpPr>
            <a:spLocks noGrp="1"/>
          </p:cNvSpPr>
          <p:nvPr>
            <p:ph type="title"/>
          </p:nvPr>
        </p:nvSpPr>
        <p:spPr>
          <a:xfrm>
            <a:off x="550864" y="6907"/>
            <a:ext cx="3522138" cy="1116000"/>
          </a:xfrm>
        </p:spPr>
        <p:txBody>
          <a:bodyPr/>
          <a:lstStyle/>
          <a:p>
            <a:r>
              <a:rPr lang="en-US"/>
              <a:t>Click to edit Master title style</a:t>
            </a:r>
            <a:endParaRPr lang="de-DE"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2" name="Text Placeholder 9">
            <a:extLst>
              <a:ext uri="{FF2B5EF4-FFF2-40B4-BE49-F238E27FC236}">
                <a16:creationId xmlns:a16="http://schemas.microsoft.com/office/drawing/2014/main" id="{87EC564E-FF0C-4CAE-9EB8-66745BBF6361}"/>
              </a:ext>
            </a:extLst>
          </p:cNvPr>
          <p:cNvSpPr>
            <a:spLocks noGrp="1"/>
          </p:cNvSpPr>
          <p:nvPr>
            <p:ph type="body" sz="quarter" idx="15" hasCustomPrompt="1"/>
          </p:nvPr>
        </p:nvSpPr>
        <p:spPr>
          <a:xfrm>
            <a:off x="550800" y="1126800"/>
            <a:ext cx="3522139" cy="246221"/>
          </a:xfrm>
        </p:spPr>
        <p:txBody>
          <a:bodyPr wrap="square" lIns="0" rIns="72000">
            <a:spAutoFit/>
          </a:bodyPr>
          <a:lstStyle>
            <a:lvl1pPr>
              <a:defRPr sz="1600" b="1">
                <a:solidFill>
                  <a:schemeClr val="tx1"/>
                </a:solidFill>
                <a:latin typeface="+mn-lt"/>
              </a:defRPr>
            </a:lvl1pPr>
          </a:lstStyle>
          <a:p>
            <a:pPr lvl="0"/>
            <a:r>
              <a:rPr lang="en-US" dirty="0"/>
              <a:t>Click to edit Master text styles</a:t>
            </a:r>
          </a:p>
        </p:txBody>
      </p:sp>
      <p:sp>
        <p:nvSpPr>
          <p:cNvPr id="10" name="Content Placeholder 7">
            <a:extLst>
              <a:ext uri="{FF2B5EF4-FFF2-40B4-BE49-F238E27FC236}">
                <a16:creationId xmlns:a16="http://schemas.microsoft.com/office/drawing/2014/main" id="{AC77C619-71BE-40FC-B5DC-3825A2271B15}"/>
              </a:ext>
            </a:extLst>
          </p:cNvPr>
          <p:cNvSpPr>
            <a:spLocks noGrp="1"/>
          </p:cNvSpPr>
          <p:nvPr>
            <p:ph sz="quarter" idx="16" hasCustomPrompt="1"/>
          </p:nvPr>
        </p:nvSpPr>
        <p:spPr>
          <a:xfrm>
            <a:off x="4073525" y="0"/>
            <a:ext cx="8118475" cy="6858000"/>
          </a:xfrm>
        </p:spPr>
        <p:txBody>
          <a:bodyPr rIns="0" anchor="ctr"/>
          <a:lstStyle>
            <a:lvl1pPr algn="ctr">
              <a:defRPr>
                <a:solidFill>
                  <a:schemeClr val="bg2">
                    <a:lumMod val="50000"/>
                  </a:schemeClr>
                </a:solidFill>
              </a:defRPr>
            </a:lvl1pPr>
            <a:lvl2pPr algn="ctr">
              <a:defRPr/>
            </a:lvl2pPr>
            <a:lvl3pPr algn="ctr">
              <a:defRPr/>
            </a:lvl3pPr>
            <a:lvl4pPr algn="ctr">
              <a:defRPr/>
            </a:lvl4pPr>
            <a:lvl5pPr algn="ctr">
              <a:defRPr/>
            </a:lvl5pPr>
          </a:lstStyle>
          <a:p>
            <a:pPr lvl="0"/>
            <a:r>
              <a:rPr lang="en-US" dirty="0"/>
              <a:t>add content (chart, picture etc.),</a:t>
            </a:r>
            <a:br>
              <a:rPr lang="en-US" dirty="0"/>
            </a:br>
            <a:r>
              <a:rPr lang="en-US" dirty="0"/>
              <a:t> position the picture in the background or delete the placeholder.</a:t>
            </a:r>
            <a:br>
              <a:rPr lang="en-US" dirty="0"/>
            </a:br>
            <a:r>
              <a:rPr lang="en-US" dirty="0"/>
              <a:t>If you enter a photo, you may put a rectangle with a gradient </a:t>
            </a:r>
            <a:br>
              <a:rPr lang="en-US" dirty="0"/>
            </a:br>
            <a:r>
              <a:rPr lang="en-US" dirty="0"/>
              <a:t>from template color to transparent before it.</a:t>
            </a:r>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de-DE" dirty="0"/>
          </a:p>
        </p:txBody>
      </p:sp>
      <p:sp>
        <p:nvSpPr>
          <p:cNvPr id="16" name="TextBox 15">
            <a:extLst>
              <a:ext uri="{FF2B5EF4-FFF2-40B4-BE49-F238E27FC236}">
                <a16:creationId xmlns:a16="http://schemas.microsoft.com/office/drawing/2014/main" id="{11A30F82-81C1-4E2B-94AA-331A0199BDD5}"/>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4" name="Text Placeholder 7">
            <a:extLst>
              <a:ext uri="{FF2B5EF4-FFF2-40B4-BE49-F238E27FC236}">
                <a16:creationId xmlns:a16="http://schemas.microsoft.com/office/drawing/2014/main" id="{8E2B1C54-0AD3-4FF3-816C-0A6E18F968D3}"/>
              </a:ext>
            </a:extLst>
          </p:cNvPr>
          <p:cNvSpPr>
            <a:spLocks noGrp="1"/>
          </p:cNvSpPr>
          <p:nvPr>
            <p:ph type="body" sz="quarter" idx="17"/>
          </p:nvPr>
        </p:nvSpPr>
        <p:spPr>
          <a:xfrm>
            <a:off x="550800" y="1628775"/>
            <a:ext cx="3522138" cy="4537075"/>
          </a:xfrm>
        </p:spPr>
        <p:txBody>
          <a:bodyPr rIns="216000">
            <a:normAutofit/>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01574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itle only short white">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23986"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0" y="0"/>
            <a:ext cx="407366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ate Placeholder 12">
            <a:extLst>
              <a:ext uri="{FF2B5EF4-FFF2-40B4-BE49-F238E27FC236}">
                <a16:creationId xmlns:a16="http://schemas.microsoft.com/office/drawing/2014/main" id="{9E3C1FF3-B093-4F6B-92A8-6BEBE95D4A8F}"/>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de-DE"/>
              <a:t>© Capgemini 2021. All rights reserved.</a:t>
            </a:r>
            <a:endParaRPr lang="en-US" dirty="0"/>
          </a:p>
        </p:txBody>
      </p:sp>
      <p:sp>
        <p:nvSpPr>
          <p:cNvPr id="15" name="Slide Number Placeholder 14">
            <a:extLst>
              <a:ext uri="{FF2B5EF4-FFF2-40B4-BE49-F238E27FC236}">
                <a16:creationId xmlns:a16="http://schemas.microsoft.com/office/drawing/2014/main" id="{05CC71D2-E8FF-43C0-8C44-22987D13EBB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6" name="Text Placeholder 9">
            <a:extLst>
              <a:ext uri="{FF2B5EF4-FFF2-40B4-BE49-F238E27FC236}">
                <a16:creationId xmlns:a16="http://schemas.microsoft.com/office/drawing/2014/main" id="{8003CB7C-5AB2-4487-B779-DFE57F79C583}"/>
              </a:ext>
            </a:extLst>
          </p:cNvPr>
          <p:cNvSpPr>
            <a:spLocks noGrp="1"/>
          </p:cNvSpPr>
          <p:nvPr>
            <p:ph type="body" sz="quarter" idx="16" hasCustomPrompt="1"/>
          </p:nvPr>
        </p:nvSpPr>
        <p:spPr>
          <a:xfrm>
            <a:off x="4444744" y="1126800"/>
            <a:ext cx="6984000" cy="246221"/>
          </a:xfrm>
        </p:spPr>
        <p:txBody>
          <a:bodyPr wrap="square" lIns="0" rIns="72000">
            <a:spAutoFit/>
          </a:bodyPr>
          <a:lstStyle>
            <a:lvl1pPr>
              <a:defRPr sz="1600" b="1">
                <a:solidFill>
                  <a:schemeClr val="tx1"/>
                </a:solidFill>
                <a:latin typeface="+mn-lt"/>
              </a:defRPr>
            </a:lvl1pPr>
          </a:lstStyle>
          <a:p>
            <a:pPr lvl="0"/>
            <a:r>
              <a:rPr lang="en-US" dirty="0"/>
              <a:t>Click to edit Master text styles</a:t>
            </a:r>
          </a:p>
        </p:txBody>
      </p:sp>
      <p:sp>
        <p:nvSpPr>
          <p:cNvPr id="17" name="Title 3">
            <a:extLst>
              <a:ext uri="{FF2B5EF4-FFF2-40B4-BE49-F238E27FC236}">
                <a16:creationId xmlns:a16="http://schemas.microsoft.com/office/drawing/2014/main" id="{FD9A56C5-A335-4717-943C-1B30D3A7BAE3}"/>
              </a:ext>
            </a:extLst>
          </p:cNvPr>
          <p:cNvSpPr>
            <a:spLocks noGrp="1"/>
          </p:cNvSpPr>
          <p:nvPr>
            <p:ph type="title"/>
          </p:nvPr>
        </p:nvSpPr>
        <p:spPr>
          <a:xfrm>
            <a:off x="4445407" y="6907"/>
            <a:ext cx="6984000" cy="1116000"/>
          </a:xfrm>
        </p:spPr>
        <p:txBody>
          <a:bodyPr rIns="72000"/>
          <a:lstStyle/>
          <a:p>
            <a:r>
              <a:rPr lang="en-US"/>
              <a:t>Click to edit Master title style</a:t>
            </a:r>
            <a:endParaRPr lang="de-DE" dirty="0"/>
          </a:p>
        </p:txBody>
      </p:sp>
      <p:sp>
        <p:nvSpPr>
          <p:cNvPr id="10" name="Content Placeholder 6">
            <a:extLst>
              <a:ext uri="{FF2B5EF4-FFF2-40B4-BE49-F238E27FC236}">
                <a16:creationId xmlns:a16="http://schemas.microsoft.com/office/drawing/2014/main" id="{1FB09CE1-4960-4180-A97F-09992813E132}"/>
              </a:ext>
            </a:extLst>
          </p:cNvPr>
          <p:cNvSpPr>
            <a:spLocks noGrp="1"/>
          </p:cNvSpPr>
          <p:nvPr>
            <p:ph sz="quarter" idx="17" hasCustomPrompt="1"/>
          </p:nvPr>
        </p:nvSpPr>
        <p:spPr>
          <a:xfrm>
            <a:off x="0" y="0"/>
            <a:ext cx="4073525" cy="6858000"/>
          </a:xfrm>
        </p:spPr>
        <p:txBody>
          <a:bodyPr rIns="0" anchor="ctr"/>
          <a:lstStyle>
            <a:lvl1pPr algn="ctr">
              <a:defRPr>
                <a:solidFill>
                  <a:schemeClr val="bg2">
                    <a:lumMod val="50000"/>
                  </a:schemeClr>
                </a:solidFill>
              </a:defRPr>
            </a:lvl1pPr>
          </a:lstStyle>
          <a:p>
            <a:pPr lvl="0"/>
            <a:r>
              <a:rPr lang="en-US" dirty="0"/>
              <a:t>add content (chart, picture etc.),</a:t>
            </a:r>
            <a:br>
              <a:rPr lang="en-US" dirty="0"/>
            </a:br>
            <a:r>
              <a:rPr lang="en-US" dirty="0"/>
              <a:t> position the picture in the background or delete the placeholder.</a:t>
            </a:r>
            <a:br>
              <a:rPr lang="en-US" dirty="0"/>
            </a:br>
            <a:r>
              <a:rPr lang="en-US" dirty="0"/>
              <a:t>If you enter a photo, you may put a</a:t>
            </a:r>
            <a:br>
              <a:rPr lang="en-US" dirty="0"/>
            </a:br>
            <a:r>
              <a:rPr lang="en-US" dirty="0"/>
              <a:t> rectangle with a gradient </a:t>
            </a:r>
            <a:br>
              <a:rPr lang="en-US" dirty="0"/>
            </a:br>
            <a:r>
              <a:rPr lang="en-US" dirty="0"/>
              <a:t>from template color to transparent before it.</a:t>
            </a:r>
          </a:p>
          <a:p>
            <a:pPr lvl="0"/>
            <a:endParaRPr lang="en-US" dirty="0"/>
          </a:p>
          <a:p>
            <a:pPr lvl="0"/>
            <a:endParaRPr lang="en-US" dirty="0"/>
          </a:p>
          <a:p>
            <a:pPr lvl="0"/>
            <a:endParaRPr lang="en-US" dirty="0"/>
          </a:p>
          <a:p>
            <a:pPr lvl="0"/>
            <a:endParaRPr lang="en-US" dirty="0"/>
          </a:p>
        </p:txBody>
      </p:sp>
      <p:sp>
        <p:nvSpPr>
          <p:cNvPr id="14" name="TextBox 13">
            <a:extLst>
              <a:ext uri="{FF2B5EF4-FFF2-40B4-BE49-F238E27FC236}">
                <a16:creationId xmlns:a16="http://schemas.microsoft.com/office/drawing/2014/main" id="{2CEB415E-192A-480A-BE70-2D78ED3BB0D7}"/>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2" name="Text Placeholder 6">
            <a:extLst>
              <a:ext uri="{FF2B5EF4-FFF2-40B4-BE49-F238E27FC236}">
                <a16:creationId xmlns:a16="http://schemas.microsoft.com/office/drawing/2014/main" id="{9219CA61-951E-46A4-A7C6-8A4C09FDC629}"/>
              </a:ext>
            </a:extLst>
          </p:cNvPr>
          <p:cNvSpPr>
            <a:spLocks noGrp="1"/>
          </p:cNvSpPr>
          <p:nvPr>
            <p:ph type="body" sz="quarter" idx="18"/>
          </p:nvPr>
        </p:nvSpPr>
        <p:spPr>
          <a:xfrm>
            <a:off x="4445407" y="1628775"/>
            <a:ext cx="6962544" cy="4538650"/>
          </a:xfrm>
        </p:spPr>
        <p:txBody>
          <a:bodyPr>
            <a:normAutofit/>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4568393"/>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Title only short white">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25010"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ate Placeholder 12">
            <a:extLst>
              <a:ext uri="{FF2B5EF4-FFF2-40B4-BE49-F238E27FC236}">
                <a16:creationId xmlns:a16="http://schemas.microsoft.com/office/drawing/2014/main" id="{9E3C1FF3-B093-4F6B-92A8-6BEBE95D4A8F}"/>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de-DE"/>
              <a:t>© Capgemini 2021. All rights reserved.</a:t>
            </a:r>
            <a:endParaRPr lang="en-US" dirty="0"/>
          </a:p>
        </p:txBody>
      </p:sp>
      <p:sp>
        <p:nvSpPr>
          <p:cNvPr id="15" name="Slide Number Placeholder 14">
            <a:extLst>
              <a:ext uri="{FF2B5EF4-FFF2-40B4-BE49-F238E27FC236}">
                <a16:creationId xmlns:a16="http://schemas.microsoft.com/office/drawing/2014/main" id="{05CC71D2-E8FF-43C0-8C44-22987D13EBB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4" name="Title 3">
            <a:extLst>
              <a:ext uri="{FF2B5EF4-FFF2-40B4-BE49-F238E27FC236}">
                <a16:creationId xmlns:a16="http://schemas.microsoft.com/office/drawing/2014/main" id="{240D4478-625C-45B3-9909-94DD7D96B26F}"/>
              </a:ext>
            </a:extLst>
          </p:cNvPr>
          <p:cNvSpPr>
            <a:spLocks noGrp="1"/>
          </p:cNvSpPr>
          <p:nvPr>
            <p:ph type="title"/>
          </p:nvPr>
        </p:nvSpPr>
        <p:spPr>
          <a:xfrm>
            <a:off x="6479999" y="6907"/>
            <a:ext cx="4968000" cy="1116000"/>
          </a:xfrm>
        </p:spPr>
        <p:txBody>
          <a:bodyPr rIns="72000"/>
          <a:lstStyle/>
          <a:p>
            <a:r>
              <a:rPr lang="en-US"/>
              <a:t>Click to edit Master title style</a:t>
            </a:r>
            <a:endParaRPr lang="de-DE"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4" name="Text Placeholder 9">
            <a:extLst>
              <a:ext uri="{FF2B5EF4-FFF2-40B4-BE49-F238E27FC236}">
                <a16:creationId xmlns:a16="http://schemas.microsoft.com/office/drawing/2014/main" id="{7895A1A3-A6AA-456A-98DD-23651F1D1DBB}"/>
              </a:ext>
            </a:extLst>
          </p:cNvPr>
          <p:cNvSpPr>
            <a:spLocks noGrp="1"/>
          </p:cNvSpPr>
          <p:nvPr>
            <p:ph type="body" sz="quarter" idx="15" hasCustomPrompt="1"/>
          </p:nvPr>
        </p:nvSpPr>
        <p:spPr>
          <a:xfrm>
            <a:off x="6479999" y="1126800"/>
            <a:ext cx="4968000" cy="246221"/>
          </a:xfrm>
        </p:spPr>
        <p:txBody>
          <a:bodyPr wrap="square" lIns="0" rIns="72000">
            <a:spAutoFit/>
          </a:bodyPr>
          <a:lstStyle>
            <a:lvl1pPr>
              <a:defRPr sz="1600" b="1">
                <a:solidFill>
                  <a:schemeClr val="tx1"/>
                </a:solidFill>
                <a:latin typeface="+mn-lt"/>
              </a:defRPr>
            </a:lvl1pPr>
          </a:lstStyle>
          <a:p>
            <a:pPr lvl="0"/>
            <a:r>
              <a:rPr lang="en-US" dirty="0"/>
              <a:t>Click to edit Master text styles</a:t>
            </a:r>
          </a:p>
        </p:txBody>
      </p:sp>
      <p:sp>
        <p:nvSpPr>
          <p:cNvPr id="10" name="Content Placeholder 7">
            <a:extLst>
              <a:ext uri="{FF2B5EF4-FFF2-40B4-BE49-F238E27FC236}">
                <a16:creationId xmlns:a16="http://schemas.microsoft.com/office/drawing/2014/main" id="{58133328-A848-4258-B037-D4C4F7935251}"/>
              </a:ext>
            </a:extLst>
          </p:cNvPr>
          <p:cNvSpPr>
            <a:spLocks noGrp="1"/>
          </p:cNvSpPr>
          <p:nvPr>
            <p:ph sz="quarter" idx="16" hasCustomPrompt="1"/>
          </p:nvPr>
        </p:nvSpPr>
        <p:spPr>
          <a:xfrm>
            <a:off x="0" y="0"/>
            <a:ext cx="6096000" cy="6858000"/>
          </a:xfrm>
        </p:spPr>
        <p:txBody>
          <a:bodyPr vert="horz" lIns="0" tIns="0" rIns="0" bIns="0" rtlCol="0" anchor="ctr">
            <a:normAutofit/>
          </a:bodyPr>
          <a:lstStyle>
            <a:lvl1pPr algn="ctr">
              <a:defRPr lang="en-US" dirty="0" smtClean="0">
                <a:solidFill>
                  <a:schemeClr val="bg2">
                    <a:lumMod val="50000"/>
                  </a:schemeClr>
                </a:solidFill>
              </a:defRPr>
            </a:lvl1pPr>
          </a:lstStyle>
          <a:p>
            <a:pPr lvl="0" algn="ctr"/>
            <a:r>
              <a:rPr lang="en-US" dirty="0"/>
              <a:t>add content (chart, picture etc.),</a:t>
            </a:r>
            <a:br>
              <a:rPr lang="en-US" dirty="0"/>
            </a:br>
            <a:r>
              <a:rPr lang="en-US" dirty="0"/>
              <a:t> position the picture in the background or delete the placeholder.</a:t>
            </a:r>
            <a:br>
              <a:rPr lang="en-US" dirty="0"/>
            </a:br>
            <a:r>
              <a:rPr lang="en-US" dirty="0"/>
              <a:t>If you enter a photo, you may put a rectangle with a gradient </a:t>
            </a:r>
            <a:br>
              <a:rPr lang="en-US" dirty="0"/>
            </a:br>
            <a:r>
              <a:rPr lang="en-US" dirty="0"/>
              <a:t>from template color to transparent before it.</a:t>
            </a:r>
          </a:p>
          <a:p>
            <a:pPr lvl="0" algn="ctr"/>
            <a:endParaRPr lang="en-US" dirty="0"/>
          </a:p>
          <a:p>
            <a:pPr lvl="0" algn="ctr"/>
            <a:endParaRPr lang="en-US" dirty="0"/>
          </a:p>
          <a:p>
            <a:pPr lvl="0" algn="ctr"/>
            <a:endParaRPr lang="en-US" dirty="0"/>
          </a:p>
          <a:p>
            <a:pPr lvl="0" algn="ctr"/>
            <a:endParaRPr lang="en-US" dirty="0"/>
          </a:p>
          <a:p>
            <a:pPr lvl="0" algn="ctr"/>
            <a:endParaRPr lang="en-US" dirty="0"/>
          </a:p>
          <a:p>
            <a:pPr lvl="0" algn="ctr"/>
            <a:endParaRPr lang="en-US" dirty="0"/>
          </a:p>
        </p:txBody>
      </p:sp>
      <p:sp>
        <p:nvSpPr>
          <p:cNvPr id="16" name="TextBox 15">
            <a:extLst>
              <a:ext uri="{FF2B5EF4-FFF2-40B4-BE49-F238E27FC236}">
                <a16:creationId xmlns:a16="http://schemas.microsoft.com/office/drawing/2014/main" id="{57D78940-BCA0-40A2-ABA7-29AB06BDCCA2}"/>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2" name="Text Placeholder 7">
            <a:extLst>
              <a:ext uri="{FF2B5EF4-FFF2-40B4-BE49-F238E27FC236}">
                <a16:creationId xmlns:a16="http://schemas.microsoft.com/office/drawing/2014/main" id="{3F2C12DC-68D5-4DF5-891E-DAEB8A4AB654}"/>
              </a:ext>
            </a:extLst>
          </p:cNvPr>
          <p:cNvSpPr>
            <a:spLocks noGrp="1"/>
          </p:cNvSpPr>
          <p:nvPr>
            <p:ph type="body" sz="quarter" idx="17"/>
          </p:nvPr>
        </p:nvSpPr>
        <p:spPr>
          <a:xfrm>
            <a:off x="6479999" y="1627200"/>
            <a:ext cx="4968000" cy="4538650"/>
          </a:xfrm>
        </p:spPr>
        <p:txBody>
          <a:bodyPr>
            <a:normAutofit/>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72451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Title only short white">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26034"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1" y="0"/>
            <a:ext cx="81121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ate Placeholder 12">
            <a:extLst>
              <a:ext uri="{FF2B5EF4-FFF2-40B4-BE49-F238E27FC236}">
                <a16:creationId xmlns:a16="http://schemas.microsoft.com/office/drawing/2014/main" id="{9E3C1FF3-B093-4F6B-92A8-6BEBE95D4A8F}"/>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de-DE"/>
              <a:t>© Capgemini 2021. All rights reserved.</a:t>
            </a:r>
            <a:endParaRPr lang="en-US" dirty="0"/>
          </a:p>
        </p:txBody>
      </p:sp>
      <p:sp>
        <p:nvSpPr>
          <p:cNvPr id="15" name="Slide Number Placeholder 14">
            <a:extLst>
              <a:ext uri="{FF2B5EF4-FFF2-40B4-BE49-F238E27FC236}">
                <a16:creationId xmlns:a16="http://schemas.microsoft.com/office/drawing/2014/main" id="{05CC71D2-E8FF-43C0-8C44-22987D13EBB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4" name="Title 3">
            <a:extLst>
              <a:ext uri="{FF2B5EF4-FFF2-40B4-BE49-F238E27FC236}">
                <a16:creationId xmlns:a16="http://schemas.microsoft.com/office/drawing/2014/main" id="{240D4478-625C-45B3-9909-94DD7D96B26F}"/>
              </a:ext>
            </a:extLst>
          </p:cNvPr>
          <p:cNvSpPr>
            <a:spLocks noGrp="1"/>
          </p:cNvSpPr>
          <p:nvPr>
            <p:ph type="title"/>
          </p:nvPr>
        </p:nvSpPr>
        <p:spPr>
          <a:xfrm>
            <a:off x="8424000" y="6907"/>
            <a:ext cx="3097107" cy="1116000"/>
          </a:xfrm>
        </p:spPr>
        <p:txBody>
          <a:bodyPr rIns="72000"/>
          <a:lstStyle/>
          <a:p>
            <a:r>
              <a:rPr lang="en-US"/>
              <a:t>Click to edit Master title style</a:t>
            </a:r>
            <a:endParaRPr lang="de-DE"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2" name="Text Placeholder 9">
            <a:extLst>
              <a:ext uri="{FF2B5EF4-FFF2-40B4-BE49-F238E27FC236}">
                <a16:creationId xmlns:a16="http://schemas.microsoft.com/office/drawing/2014/main" id="{1E60E17A-5838-4005-9705-347015383B9D}"/>
              </a:ext>
            </a:extLst>
          </p:cNvPr>
          <p:cNvSpPr>
            <a:spLocks noGrp="1"/>
          </p:cNvSpPr>
          <p:nvPr>
            <p:ph type="body" sz="quarter" idx="15" hasCustomPrompt="1"/>
          </p:nvPr>
        </p:nvSpPr>
        <p:spPr>
          <a:xfrm>
            <a:off x="8424000" y="1126800"/>
            <a:ext cx="3097107" cy="246221"/>
          </a:xfrm>
        </p:spPr>
        <p:txBody>
          <a:bodyPr wrap="square" lIns="0" rIns="72000">
            <a:spAutoFit/>
          </a:bodyPr>
          <a:lstStyle>
            <a:lvl1pPr>
              <a:defRPr sz="1600" b="1">
                <a:solidFill>
                  <a:schemeClr val="tx1"/>
                </a:solidFill>
                <a:latin typeface="+mn-lt"/>
              </a:defRPr>
            </a:lvl1pPr>
          </a:lstStyle>
          <a:p>
            <a:pPr lvl="0"/>
            <a:r>
              <a:rPr lang="en-US" dirty="0"/>
              <a:t>Click to edit Master text styles</a:t>
            </a:r>
          </a:p>
        </p:txBody>
      </p:sp>
      <p:sp>
        <p:nvSpPr>
          <p:cNvPr id="10" name="Content Placeholder 7">
            <a:extLst>
              <a:ext uri="{FF2B5EF4-FFF2-40B4-BE49-F238E27FC236}">
                <a16:creationId xmlns:a16="http://schemas.microsoft.com/office/drawing/2014/main" id="{C61ED221-E618-4FAF-A03D-57D8E0C05464}"/>
              </a:ext>
            </a:extLst>
          </p:cNvPr>
          <p:cNvSpPr>
            <a:spLocks noGrp="1"/>
          </p:cNvSpPr>
          <p:nvPr>
            <p:ph sz="quarter" idx="16" hasCustomPrompt="1"/>
          </p:nvPr>
        </p:nvSpPr>
        <p:spPr>
          <a:xfrm>
            <a:off x="0" y="0"/>
            <a:ext cx="8112125" cy="6858000"/>
          </a:xfrm>
        </p:spPr>
        <p:txBody>
          <a:bodyPr rIns="0" anchor="ctr"/>
          <a:lstStyle>
            <a:lvl1pPr algn="ctr">
              <a:defRPr>
                <a:solidFill>
                  <a:schemeClr val="bg2">
                    <a:lumMod val="50000"/>
                  </a:schemeClr>
                </a:solidFill>
              </a:defRPr>
            </a:lvl1pPr>
          </a:lstStyle>
          <a:p>
            <a:pPr lvl="0" algn="ctr"/>
            <a:r>
              <a:rPr lang="en-US" dirty="0"/>
              <a:t>add content (chart, picture etc.),</a:t>
            </a:r>
            <a:br>
              <a:rPr lang="en-US" dirty="0"/>
            </a:br>
            <a:r>
              <a:rPr lang="en-US" dirty="0"/>
              <a:t> position the picture in the background or delete the placeholder.</a:t>
            </a:r>
            <a:br>
              <a:rPr lang="en-US" dirty="0"/>
            </a:br>
            <a:r>
              <a:rPr lang="en-US" dirty="0"/>
              <a:t>If you enter a photo, you may put a rectangle with a gradient </a:t>
            </a:r>
            <a:br>
              <a:rPr lang="en-US" dirty="0"/>
            </a:br>
            <a:r>
              <a:rPr lang="en-US" dirty="0"/>
              <a:t>from template color to transparent before it.</a:t>
            </a:r>
          </a:p>
          <a:p>
            <a:pPr lvl="0" algn="ctr"/>
            <a:endParaRPr lang="en-US" dirty="0"/>
          </a:p>
          <a:p>
            <a:pPr lvl="0" algn="ctr"/>
            <a:endParaRPr lang="en-US" dirty="0"/>
          </a:p>
          <a:p>
            <a:pPr lvl="0" algn="ctr"/>
            <a:endParaRPr lang="en-US" dirty="0"/>
          </a:p>
          <a:p>
            <a:pPr lvl="0"/>
            <a:endParaRPr lang="de-DE" dirty="0"/>
          </a:p>
        </p:txBody>
      </p:sp>
      <p:sp>
        <p:nvSpPr>
          <p:cNvPr id="16" name="TextBox 15">
            <a:extLst>
              <a:ext uri="{FF2B5EF4-FFF2-40B4-BE49-F238E27FC236}">
                <a16:creationId xmlns:a16="http://schemas.microsoft.com/office/drawing/2014/main" id="{9DF0DAEF-5061-4C45-8534-20B4BEBDA8FD}"/>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4" name="Text Placeholder 7">
            <a:extLst>
              <a:ext uri="{FF2B5EF4-FFF2-40B4-BE49-F238E27FC236}">
                <a16:creationId xmlns:a16="http://schemas.microsoft.com/office/drawing/2014/main" id="{A5D540B2-D15B-4D80-BDAD-38C1BABD9413}"/>
              </a:ext>
            </a:extLst>
          </p:cNvPr>
          <p:cNvSpPr>
            <a:spLocks noGrp="1"/>
          </p:cNvSpPr>
          <p:nvPr>
            <p:ph type="body" sz="quarter" idx="17"/>
          </p:nvPr>
        </p:nvSpPr>
        <p:spPr>
          <a:xfrm>
            <a:off x="8424000" y="1627200"/>
            <a:ext cx="3097107" cy="4538650"/>
          </a:xfrm>
        </p:spPr>
        <p:txBody>
          <a:bodyPr>
            <a:normAutofit/>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55120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for client Logo Light">
    <p:bg>
      <p:bgPr>
        <a:solidFill>
          <a:schemeClr val="bg1"/>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3853712-BC23-4183-B4EC-72E5F76F56A8}"/>
              </a:ext>
            </a:extLst>
          </p:cNvPr>
          <p:cNvGraphicFramePr>
            <a:graphicFrameLocks noChangeAspect="1"/>
          </p:cNvGraphicFramePr>
          <p:nvPr userDrawn="1">
            <p:custDataLst>
              <p:tags r:id="rId2"/>
            </p:custDataLst>
            <p:extLst>
              <p:ext uri="{D42A27DB-BD31-4B8C-83A1-F6EECF244321}">
                <p14:modId xmlns:p14="http://schemas.microsoft.com/office/powerpoint/2010/main" val="36549735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427"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ABEB4BFF-C61F-455A-9E19-187568A79D6C}"/>
              </a:ext>
            </a:extLst>
          </p:cNvPr>
          <p:cNvSpPr/>
          <p:nvPr userDrawn="1">
            <p:custDataLst>
              <p:tags r:id="rId3"/>
            </p:custDataLst>
          </p:nvPr>
        </p:nvSpPr>
        <p:spPr>
          <a:xfrm>
            <a:off x="0" y="0"/>
            <a:ext cx="158750" cy="1587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3000" b="0" i="0" baseline="0" dirty="0">
              <a:solidFill>
                <a:schemeClr val="tx1"/>
              </a:solidFill>
              <a:latin typeface="Ubuntu" panose="020B0504030602030204" pitchFamily="34" charset="0"/>
              <a:ea typeface="+mn-ea"/>
              <a:cs typeface="+mn-cs"/>
              <a:sym typeface="Ubuntu" panose="020B0504030602030204" pitchFamily="34" charset="0"/>
            </a:endParaRPr>
          </a:p>
        </p:txBody>
      </p:sp>
      <p:pic>
        <p:nvPicPr>
          <p:cNvPr id="22" name="Picture 21">
            <a:extLst>
              <a:ext uri="{FF2B5EF4-FFF2-40B4-BE49-F238E27FC236}">
                <a16:creationId xmlns:a16="http://schemas.microsoft.com/office/drawing/2014/main" id="{CA9CA32D-F061-4FCC-AE2A-F62E471AE4AF}"/>
              </a:ext>
            </a:extLst>
          </p:cNvPr>
          <p:cNvPicPr>
            <a:picLocks noChangeAspect="1"/>
          </p:cNvPicPr>
          <p:nvPr userDrawn="1"/>
        </p:nvPicPr>
        <p:blipFill rotWithShape="1">
          <a:blip r:embed="rId8" cstate="screen">
            <a:extLst>
              <a:ext uri="{28A0092B-C50C-407E-A947-70E740481C1C}">
                <a14:useLocalDpi xmlns:a14="http://schemas.microsoft.com/office/drawing/2010/main"/>
              </a:ext>
            </a:extLst>
          </a:blip>
          <a:srcRect b="6806"/>
          <a:stretch/>
        </p:blipFill>
        <p:spPr>
          <a:xfrm rot="16200000">
            <a:off x="2770730" y="-2563271"/>
            <a:ext cx="6650542" cy="12191998"/>
          </a:xfrm>
          <a:prstGeom prst="rect">
            <a:avLst/>
          </a:prstGeom>
        </p:spPr>
      </p:pic>
      <p:sp>
        <p:nvSpPr>
          <p:cNvPr id="20" name="Text Placeholder 5">
            <a:extLst>
              <a:ext uri="{FF2B5EF4-FFF2-40B4-BE49-F238E27FC236}">
                <a16:creationId xmlns:a16="http://schemas.microsoft.com/office/drawing/2014/main" id="{F4A94CB2-36FA-4387-A523-18C96E53E1D4}"/>
              </a:ext>
            </a:extLst>
          </p:cNvPr>
          <p:cNvSpPr>
            <a:spLocks noGrp="1"/>
          </p:cNvSpPr>
          <p:nvPr>
            <p:ph type="body" sz="quarter" idx="12" hasCustomPrompt="1"/>
          </p:nvPr>
        </p:nvSpPr>
        <p:spPr>
          <a:xfrm>
            <a:off x="1080000" y="5949281"/>
            <a:ext cx="6240136" cy="503908"/>
          </a:xfrm>
        </p:spPr>
        <p:txBody>
          <a:bodyPr lIns="0" rIns="0" anchor="b" anchorCtr="0">
            <a:noAutofit/>
          </a:bodyPr>
          <a:lstStyle>
            <a:lvl1pPr>
              <a:spcBef>
                <a:spcPts val="0"/>
              </a:spcBef>
              <a:defRPr sz="1600" b="0">
                <a:solidFill>
                  <a:schemeClr val="tx1"/>
                </a:solidFill>
              </a:defRPr>
            </a:lvl1pPr>
            <a:lvl2pPr>
              <a:defRPr sz="1400"/>
            </a:lvl2pPr>
            <a:lvl3pPr>
              <a:defRPr sz="1400"/>
            </a:lvl3pPr>
            <a:lvl4pPr>
              <a:defRPr sz="1400"/>
            </a:lvl4pPr>
            <a:lvl5pPr>
              <a:defRPr sz="1400"/>
            </a:lvl5pPr>
          </a:lstStyle>
          <a:p>
            <a:pPr lvl="0"/>
            <a:r>
              <a:rPr lang="en-US" dirty="0"/>
              <a:t>Optional: Click to insert name</a:t>
            </a:r>
          </a:p>
        </p:txBody>
      </p:sp>
      <p:sp>
        <p:nvSpPr>
          <p:cNvPr id="21" name="Subtitle 2">
            <a:extLst>
              <a:ext uri="{FF2B5EF4-FFF2-40B4-BE49-F238E27FC236}">
                <a16:creationId xmlns:a16="http://schemas.microsoft.com/office/drawing/2014/main" id="{0DBE2884-2A02-4EB6-B9D2-AF61887FCD1B}"/>
              </a:ext>
            </a:extLst>
          </p:cNvPr>
          <p:cNvSpPr>
            <a:spLocks noGrp="1"/>
          </p:cNvSpPr>
          <p:nvPr>
            <p:ph type="subTitle" idx="1" hasCustomPrompt="1"/>
          </p:nvPr>
        </p:nvSpPr>
        <p:spPr>
          <a:xfrm>
            <a:off x="1080000" y="5435302"/>
            <a:ext cx="6234859" cy="3699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a:bodyPr>
          <a:lstStyle>
            <a:lvl1pPr>
              <a:lnSpc>
                <a:spcPct val="100000"/>
              </a:lnSpc>
              <a:spcBef>
                <a:spcPts val="0"/>
              </a:spcBef>
              <a:defRPr lang="en-US" sz="2000" spc="0" baseline="0" dirty="0">
                <a:solidFill>
                  <a:schemeClr val="tx1"/>
                </a:solidFill>
              </a:defRPr>
            </a:lvl1pPr>
          </a:lstStyle>
          <a:p>
            <a:pPr marR="0" lvl="0" fontAlgn="auto">
              <a:spcAft>
                <a:spcPts val="0"/>
              </a:spcAft>
              <a:buClrTx/>
              <a:buSzTx/>
              <a:tabLst/>
            </a:pPr>
            <a:r>
              <a:rPr lang="en-US" dirty="0"/>
              <a:t>Click to insert location and date</a:t>
            </a:r>
          </a:p>
        </p:txBody>
      </p:sp>
      <p:sp>
        <p:nvSpPr>
          <p:cNvPr id="2" name="Title 1">
            <a:extLst>
              <a:ext uri="{FF2B5EF4-FFF2-40B4-BE49-F238E27FC236}">
                <a16:creationId xmlns:a16="http://schemas.microsoft.com/office/drawing/2014/main" id="{EAEA1DD1-559F-4482-B26B-AFA57F225DCC}"/>
              </a:ext>
            </a:extLst>
          </p:cNvPr>
          <p:cNvSpPr>
            <a:spLocks noGrp="1"/>
          </p:cNvSpPr>
          <p:nvPr>
            <p:ph type="title"/>
          </p:nvPr>
        </p:nvSpPr>
        <p:spPr>
          <a:xfrm>
            <a:off x="1080000" y="3979863"/>
            <a:ext cx="6234859" cy="1295400"/>
          </a:xfrm>
        </p:spPr>
        <p:txBody>
          <a:bodyPr vert="horz" lIns="0" tIns="0" rIns="0" bIns="0" rtlCol="0" anchor="b" anchorCtr="0">
            <a:normAutofit/>
          </a:bodyPr>
          <a:lstStyle>
            <a:lvl1pPr>
              <a:defRPr lang="de-DE" sz="3000" cap="all" spc="800">
                <a:ea typeface="+mn-ea"/>
                <a:cs typeface="+mn-cs"/>
              </a:defRPr>
            </a:lvl1pPr>
          </a:lstStyle>
          <a:p>
            <a:pPr lvl="0">
              <a:spcBef>
                <a:spcPts val="0"/>
              </a:spcBef>
              <a:buFont typeface="Arial" panose="020B0604020202020204" pitchFamily="34" charset="0"/>
            </a:pPr>
            <a:r>
              <a:rPr lang="en-US"/>
              <a:t>Click to edit Master title style</a:t>
            </a:r>
            <a:endParaRPr lang="de-DE" dirty="0"/>
          </a:p>
        </p:txBody>
      </p:sp>
      <p:sp>
        <p:nvSpPr>
          <p:cNvPr id="23" name="TextBox 22"/>
          <p:cNvSpPr txBox="1"/>
          <p:nvPr userDrawn="1">
            <p:custDataLst>
              <p:tags r:id="rId4"/>
            </p:custDataLst>
          </p:nvPr>
        </p:nvSpPr>
        <p:spPr>
          <a:xfrm>
            <a:off x="10005270" y="6268479"/>
            <a:ext cx="1635064" cy="184666"/>
          </a:xfrm>
          <a:prstGeom prst="rect">
            <a:avLst/>
          </a:prstGeom>
          <a:noFill/>
        </p:spPr>
        <p:txBody>
          <a:bodyPr vert="horz" wrap="none" lIns="0" tIns="0" rIns="0" bIns="0" rtlCol="0" anchor="ctr" anchorCtr="0">
            <a:spAutoFit/>
          </a:bodyPr>
          <a:lstStyle/>
          <a:p>
            <a:pPr algn="r">
              <a:spcBef>
                <a:spcPts val="1000"/>
              </a:spcBef>
            </a:pPr>
            <a:r>
              <a:rPr lang="en-GB" sz="1200" b="1" dirty="0">
                <a:solidFill>
                  <a:schemeClr val="accent2">
                    <a:lumMod val="100000"/>
                  </a:schemeClr>
                </a:solidFill>
                <a:latin typeface="Ubuntu" panose="020B0504030602030204"/>
                <a:cs typeface="Times New Roman" pitchFamily="18" charset="0"/>
              </a:rPr>
              <a:t>Company Confidential</a:t>
            </a:r>
            <a:endParaRPr lang="en-GB" sz="1200" b="1" dirty="0">
              <a:solidFill>
                <a:schemeClr val="accent2">
                  <a:lumMod val="100000"/>
                </a:schemeClr>
              </a:solidFill>
              <a:latin typeface="Ubuntu" panose="020B0504030602030204"/>
              <a:ea typeface="Times New Roman" pitchFamily="18" charset="0"/>
              <a:cs typeface="Times New Roman" pitchFamily="18" charset="0"/>
            </a:endParaRPr>
          </a:p>
        </p:txBody>
      </p:sp>
      <p:pic>
        <p:nvPicPr>
          <p:cNvPr id="24" name="Picture 23">
            <a:extLst>
              <a:ext uri="{FF2B5EF4-FFF2-40B4-BE49-F238E27FC236}">
                <a16:creationId xmlns:a16="http://schemas.microsoft.com/office/drawing/2014/main" id="{F6293B92-A5F1-4402-A4FD-C250EB51ABE8}"/>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040216" y="341344"/>
            <a:ext cx="3783763" cy="843891"/>
          </a:xfrm>
          <a:prstGeom prst="rect">
            <a:avLst/>
          </a:prstGeom>
        </p:spPr>
      </p:pic>
    </p:spTree>
    <p:extLst>
      <p:ext uri="{BB962C8B-B14F-4D97-AF65-F5344CB8AC3E}">
        <p14:creationId xmlns:p14="http://schemas.microsoft.com/office/powerpoint/2010/main" val="169534615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only short dark">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27058"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0" y="0"/>
            <a:ext cx="811212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ate Placeholder 12">
            <a:extLst>
              <a:ext uri="{FF2B5EF4-FFF2-40B4-BE49-F238E27FC236}">
                <a16:creationId xmlns:a16="http://schemas.microsoft.com/office/drawing/2014/main" id="{9E3C1FF3-B093-4F6B-92A8-6BEBE95D4A8F}"/>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de-DE"/>
              <a:t>© Capgemini 2021. All rights reserved.</a:t>
            </a:r>
            <a:endParaRPr lang="en-US" dirty="0"/>
          </a:p>
        </p:txBody>
      </p:sp>
      <p:sp>
        <p:nvSpPr>
          <p:cNvPr id="15" name="Slide Number Placeholder 14">
            <a:extLst>
              <a:ext uri="{FF2B5EF4-FFF2-40B4-BE49-F238E27FC236}">
                <a16:creationId xmlns:a16="http://schemas.microsoft.com/office/drawing/2014/main" id="{05CC71D2-E8FF-43C0-8C44-22987D13EBB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4" name="Title 3">
            <a:extLst>
              <a:ext uri="{FF2B5EF4-FFF2-40B4-BE49-F238E27FC236}">
                <a16:creationId xmlns:a16="http://schemas.microsoft.com/office/drawing/2014/main" id="{240D4478-625C-45B3-9909-94DD7D96B26F}"/>
              </a:ext>
            </a:extLst>
          </p:cNvPr>
          <p:cNvSpPr>
            <a:spLocks noGrp="1"/>
          </p:cNvSpPr>
          <p:nvPr>
            <p:ph type="title"/>
          </p:nvPr>
        </p:nvSpPr>
        <p:spPr>
          <a:xfrm>
            <a:off x="550862" y="6907"/>
            <a:ext cx="7561263" cy="1116000"/>
          </a:xfrm>
        </p:spPr>
        <p:txBody>
          <a:bodyPr rIns="72000"/>
          <a:lstStyle>
            <a:lvl1pPr>
              <a:defRPr>
                <a:solidFill>
                  <a:schemeClr val="bg1"/>
                </a:solidFill>
              </a:defRPr>
            </a:lvl1pPr>
          </a:lstStyle>
          <a:p>
            <a:r>
              <a:rPr lang="en-US"/>
              <a:t>Click to edit Master title style</a:t>
            </a:r>
            <a:endParaRPr lang="de-DE"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4" name="Text Placeholder 9">
            <a:extLst>
              <a:ext uri="{FF2B5EF4-FFF2-40B4-BE49-F238E27FC236}">
                <a16:creationId xmlns:a16="http://schemas.microsoft.com/office/drawing/2014/main" id="{98C3DB19-4889-48D4-AFFB-A1B288723D76}"/>
              </a:ext>
            </a:extLst>
          </p:cNvPr>
          <p:cNvSpPr>
            <a:spLocks noGrp="1"/>
          </p:cNvSpPr>
          <p:nvPr>
            <p:ph type="body" sz="quarter" idx="15" hasCustomPrompt="1"/>
          </p:nvPr>
        </p:nvSpPr>
        <p:spPr>
          <a:xfrm>
            <a:off x="550200" y="1125538"/>
            <a:ext cx="7561263" cy="246221"/>
          </a:xfrm>
        </p:spPr>
        <p:txBody>
          <a:bodyPr wrap="square" lIns="0" rIns="72000">
            <a:spAutoFit/>
          </a:bodyPr>
          <a:lstStyle>
            <a:lvl1pPr>
              <a:defRPr sz="1600" b="1">
                <a:solidFill>
                  <a:schemeClr val="bg1"/>
                </a:solidFill>
                <a:latin typeface="+mn-lt"/>
              </a:defRPr>
            </a:lvl1pPr>
          </a:lstStyle>
          <a:p>
            <a:pPr lvl="0"/>
            <a:r>
              <a:rPr lang="en-US" dirty="0"/>
              <a:t>Click to edit Master text styles</a:t>
            </a:r>
          </a:p>
        </p:txBody>
      </p:sp>
      <p:sp>
        <p:nvSpPr>
          <p:cNvPr id="10" name="Content Placeholder 7">
            <a:extLst>
              <a:ext uri="{FF2B5EF4-FFF2-40B4-BE49-F238E27FC236}">
                <a16:creationId xmlns:a16="http://schemas.microsoft.com/office/drawing/2014/main" id="{67DA9605-7E47-4EDE-A322-C6B08A509886}"/>
              </a:ext>
            </a:extLst>
          </p:cNvPr>
          <p:cNvSpPr>
            <a:spLocks noGrp="1"/>
          </p:cNvSpPr>
          <p:nvPr>
            <p:ph sz="quarter" idx="16" hasCustomPrompt="1"/>
          </p:nvPr>
        </p:nvSpPr>
        <p:spPr>
          <a:xfrm>
            <a:off x="8112125" y="0"/>
            <a:ext cx="4079875" cy="6851650"/>
          </a:xfrm>
        </p:spPr>
        <p:txBody>
          <a:bodyPr rIns="0" anchor="ctr"/>
          <a:lstStyle>
            <a:lvl1pPr algn="ctr">
              <a:defRPr>
                <a:solidFill>
                  <a:schemeClr val="bg2">
                    <a:lumMod val="50000"/>
                  </a:schemeClr>
                </a:solidFill>
              </a:defRPr>
            </a:lvl1pPr>
          </a:lstStyle>
          <a:p>
            <a:pPr lvl="0" algn="ctr"/>
            <a:r>
              <a:rPr lang="en-US" dirty="0"/>
              <a:t>add content (chart, picture etc.),</a:t>
            </a:r>
            <a:br>
              <a:rPr lang="en-US" dirty="0"/>
            </a:br>
            <a:r>
              <a:rPr lang="en-US" dirty="0"/>
              <a:t> position the picture in the background or delete the placeholder.</a:t>
            </a:r>
            <a:br>
              <a:rPr lang="en-US" dirty="0"/>
            </a:br>
            <a:r>
              <a:rPr lang="en-US" dirty="0"/>
              <a:t>If you enter a photo, you may put a </a:t>
            </a:r>
            <a:br>
              <a:rPr lang="en-US" dirty="0"/>
            </a:br>
            <a:r>
              <a:rPr lang="en-US" dirty="0"/>
              <a:t>rectangle with a gradient </a:t>
            </a:r>
            <a:br>
              <a:rPr lang="en-US" dirty="0"/>
            </a:br>
            <a:r>
              <a:rPr lang="en-US" dirty="0"/>
              <a:t>from template color to transparent before it.</a:t>
            </a:r>
          </a:p>
          <a:p>
            <a:pPr lvl="0" algn="ctr"/>
            <a:endParaRPr lang="en-US" dirty="0"/>
          </a:p>
          <a:p>
            <a:pPr lvl="0" algn="ctr"/>
            <a:endParaRPr lang="en-US" dirty="0"/>
          </a:p>
          <a:p>
            <a:pPr lvl="0" algn="ctr"/>
            <a:endParaRPr lang="en-US" dirty="0"/>
          </a:p>
          <a:p>
            <a:pPr lvl="0"/>
            <a:endParaRPr lang="de-DE" dirty="0"/>
          </a:p>
        </p:txBody>
      </p:sp>
      <p:sp>
        <p:nvSpPr>
          <p:cNvPr id="16" name="TextBox 15">
            <a:extLst>
              <a:ext uri="{FF2B5EF4-FFF2-40B4-BE49-F238E27FC236}">
                <a16:creationId xmlns:a16="http://schemas.microsoft.com/office/drawing/2014/main" id="{1F62E3C9-BB70-4CF4-98F9-292D7381F72C}"/>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2" name="Text Placeholder 7">
            <a:extLst>
              <a:ext uri="{FF2B5EF4-FFF2-40B4-BE49-F238E27FC236}">
                <a16:creationId xmlns:a16="http://schemas.microsoft.com/office/drawing/2014/main" id="{F13880FA-A20C-4104-8D48-DC99C13D0B89}"/>
              </a:ext>
            </a:extLst>
          </p:cNvPr>
          <p:cNvSpPr>
            <a:spLocks noGrp="1"/>
          </p:cNvSpPr>
          <p:nvPr>
            <p:ph type="body" sz="quarter" idx="17"/>
          </p:nvPr>
        </p:nvSpPr>
        <p:spPr>
          <a:xfrm>
            <a:off x="551384" y="1628800"/>
            <a:ext cx="7561263" cy="4538650"/>
          </a:xfrm>
        </p:spPr>
        <p:txBody>
          <a:bodyPr rIns="216000">
            <a:normAutofit/>
          </a:bodyPr>
          <a:lstStyle>
            <a:lvl1pPr>
              <a:defRPr sz="1200">
                <a:solidFill>
                  <a:schemeClr val="bg1"/>
                </a:solidFill>
              </a:defRPr>
            </a:lvl1pPr>
            <a:lvl2pPr>
              <a:buClr>
                <a:schemeClr val="bg1"/>
              </a:buClr>
              <a:defRPr sz="1200">
                <a:solidFill>
                  <a:schemeClr val="bg1"/>
                </a:solidFill>
              </a:defRPr>
            </a:lvl2pPr>
            <a:lvl3pPr>
              <a:buClr>
                <a:schemeClr val="bg1"/>
              </a:buClr>
              <a:defRPr sz="12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20052144"/>
      </p:ext>
    </p:extLst>
  </p:cSld>
  <p:clrMapOvr>
    <a:masterClrMapping/>
  </p:clrMapOvr>
  <p:extLst>
    <p:ext uri="{DCECCB84-F9BA-43D5-87BE-67443E8EF086}">
      <p15:sldGuideLst xmlns:p15="http://schemas.microsoft.com/office/powerpoint/2012/main">
        <p15:guide id="1" pos="511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only short dark">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28082"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ate Placeholder 12">
            <a:extLst>
              <a:ext uri="{FF2B5EF4-FFF2-40B4-BE49-F238E27FC236}">
                <a16:creationId xmlns:a16="http://schemas.microsoft.com/office/drawing/2014/main" id="{9E3C1FF3-B093-4F6B-92A8-6BEBE95D4A8F}"/>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de-DE"/>
              <a:t>© Capgemini 2021. All rights reserved.</a:t>
            </a:r>
            <a:endParaRPr lang="en-US" dirty="0"/>
          </a:p>
        </p:txBody>
      </p:sp>
      <p:sp>
        <p:nvSpPr>
          <p:cNvPr id="15" name="Slide Number Placeholder 14">
            <a:extLst>
              <a:ext uri="{FF2B5EF4-FFF2-40B4-BE49-F238E27FC236}">
                <a16:creationId xmlns:a16="http://schemas.microsoft.com/office/drawing/2014/main" id="{05CC71D2-E8FF-43C0-8C44-22987D13EBB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4" name="Title 3">
            <a:extLst>
              <a:ext uri="{FF2B5EF4-FFF2-40B4-BE49-F238E27FC236}">
                <a16:creationId xmlns:a16="http://schemas.microsoft.com/office/drawing/2014/main" id="{240D4478-625C-45B3-9909-94DD7D96B26F}"/>
              </a:ext>
            </a:extLst>
          </p:cNvPr>
          <p:cNvSpPr>
            <a:spLocks noGrp="1"/>
          </p:cNvSpPr>
          <p:nvPr>
            <p:ph type="title"/>
          </p:nvPr>
        </p:nvSpPr>
        <p:spPr>
          <a:xfrm>
            <a:off x="550863" y="6907"/>
            <a:ext cx="5545137" cy="1116000"/>
          </a:xfrm>
        </p:spPr>
        <p:txBody>
          <a:bodyPr rIns="72000"/>
          <a:lstStyle>
            <a:lvl1pPr>
              <a:defRPr>
                <a:solidFill>
                  <a:schemeClr val="bg1"/>
                </a:solidFill>
              </a:defRPr>
            </a:lvl1pPr>
          </a:lstStyle>
          <a:p>
            <a:r>
              <a:rPr lang="en-US"/>
              <a:t>Click to edit Master title style</a:t>
            </a:r>
            <a:endParaRPr lang="de-DE"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6" name="Text Placeholder 9">
            <a:extLst>
              <a:ext uri="{FF2B5EF4-FFF2-40B4-BE49-F238E27FC236}">
                <a16:creationId xmlns:a16="http://schemas.microsoft.com/office/drawing/2014/main" id="{859F9A52-5C59-4371-8261-06DAE7261AF2}"/>
              </a:ext>
            </a:extLst>
          </p:cNvPr>
          <p:cNvSpPr>
            <a:spLocks noGrp="1"/>
          </p:cNvSpPr>
          <p:nvPr>
            <p:ph type="body" sz="quarter" idx="15" hasCustomPrompt="1"/>
          </p:nvPr>
        </p:nvSpPr>
        <p:spPr>
          <a:xfrm>
            <a:off x="550200" y="1126800"/>
            <a:ext cx="5545800" cy="246221"/>
          </a:xfrm>
        </p:spPr>
        <p:txBody>
          <a:bodyPr wrap="square" lIns="0" rIns="72000">
            <a:spAutoFit/>
          </a:bodyPr>
          <a:lstStyle>
            <a:lvl1pPr>
              <a:defRPr sz="1600" b="1">
                <a:solidFill>
                  <a:schemeClr val="bg1"/>
                </a:solidFill>
                <a:latin typeface="+mn-lt"/>
              </a:defRPr>
            </a:lvl1pPr>
          </a:lstStyle>
          <a:p>
            <a:pPr lvl="0"/>
            <a:r>
              <a:rPr lang="en-US" dirty="0"/>
              <a:t>Click to edit Master text styles</a:t>
            </a:r>
          </a:p>
        </p:txBody>
      </p:sp>
      <p:sp>
        <p:nvSpPr>
          <p:cNvPr id="10" name="Content Placeholder 7">
            <a:extLst>
              <a:ext uri="{FF2B5EF4-FFF2-40B4-BE49-F238E27FC236}">
                <a16:creationId xmlns:a16="http://schemas.microsoft.com/office/drawing/2014/main" id="{824D0424-ABA0-4663-A62C-3D368C2B66C7}"/>
              </a:ext>
            </a:extLst>
          </p:cNvPr>
          <p:cNvSpPr>
            <a:spLocks noGrp="1"/>
          </p:cNvSpPr>
          <p:nvPr>
            <p:ph sz="quarter" idx="16" hasCustomPrompt="1"/>
          </p:nvPr>
        </p:nvSpPr>
        <p:spPr>
          <a:xfrm>
            <a:off x="6096000" y="0"/>
            <a:ext cx="6096000" cy="6851650"/>
          </a:xfrm>
        </p:spPr>
        <p:txBody>
          <a:bodyPr rIns="0" anchor="ctr"/>
          <a:lstStyle>
            <a:lvl1pPr algn="ctr">
              <a:defRPr>
                <a:solidFill>
                  <a:schemeClr val="bg2">
                    <a:lumMod val="50000"/>
                  </a:schemeClr>
                </a:solidFill>
              </a:defRPr>
            </a:lvl1pPr>
          </a:lstStyle>
          <a:p>
            <a:pPr lvl="0" algn="ctr"/>
            <a:r>
              <a:rPr lang="en-US" dirty="0"/>
              <a:t>add content (chart, picture etc.),</a:t>
            </a:r>
            <a:br>
              <a:rPr lang="en-US" dirty="0"/>
            </a:br>
            <a:r>
              <a:rPr lang="en-US" dirty="0"/>
              <a:t> position the picture in the background or delete the placeholder.</a:t>
            </a:r>
            <a:br>
              <a:rPr lang="en-US" dirty="0"/>
            </a:br>
            <a:r>
              <a:rPr lang="en-US" dirty="0"/>
              <a:t>If you enter a photo, you may put a rectangle with a gradient </a:t>
            </a:r>
            <a:br>
              <a:rPr lang="en-US" dirty="0"/>
            </a:br>
            <a:r>
              <a:rPr lang="en-US" dirty="0"/>
              <a:t>from template color to transparent before it.</a:t>
            </a:r>
          </a:p>
          <a:p>
            <a:pPr lvl="0" algn="ctr"/>
            <a:endParaRPr lang="en-US" dirty="0"/>
          </a:p>
          <a:p>
            <a:pPr lvl="0" algn="ctr"/>
            <a:endParaRPr lang="en-US" dirty="0"/>
          </a:p>
          <a:p>
            <a:pPr lvl="0" algn="ctr"/>
            <a:endParaRPr lang="en-US" dirty="0"/>
          </a:p>
          <a:p>
            <a:pPr lvl="0"/>
            <a:endParaRPr lang="de-DE" dirty="0"/>
          </a:p>
        </p:txBody>
      </p:sp>
      <p:sp>
        <p:nvSpPr>
          <p:cNvPr id="14" name="TextBox 13">
            <a:extLst>
              <a:ext uri="{FF2B5EF4-FFF2-40B4-BE49-F238E27FC236}">
                <a16:creationId xmlns:a16="http://schemas.microsoft.com/office/drawing/2014/main" id="{5711E1CB-6482-4703-A2CF-1E8703520C4C}"/>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2" name="Text Placeholder 7">
            <a:extLst>
              <a:ext uri="{FF2B5EF4-FFF2-40B4-BE49-F238E27FC236}">
                <a16:creationId xmlns:a16="http://schemas.microsoft.com/office/drawing/2014/main" id="{33B64D18-C45E-440C-9C66-6F1DDAC0172E}"/>
              </a:ext>
            </a:extLst>
          </p:cNvPr>
          <p:cNvSpPr>
            <a:spLocks noGrp="1"/>
          </p:cNvSpPr>
          <p:nvPr>
            <p:ph type="body" sz="quarter" idx="17"/>
          </p:nvPr>
        </p:nvSpPr>
        <p:spPr>
          <a:xfrm>
            <a:off x="550863" y="1627200"/>
            <a:ext cx="5545137" cy="4538650"/>
          </a:xfrm>
        </p:spPr>
        <p:txBody>
          <a:bodyPr vert="horz" lIns="0" tIns="0" rIns="216000" bIns="0" rtlCol="0">
            <a:normAutofit/>
          </a:bodyPr>
          <a:lstStyle>
            <a:lvl1pPr>
              <a:defRPr lang="en-US" sz="1200" smtClean="0">
                <a:solidFill>
                  <a:schemeClr val="bg1"/>
                </a:solidFill>
              </a:defRPr>
            </a:lvl1pPr>
            <a:lvl2pPr>
              <a:defRPr lang="en-US" sz="1200" smtClean="0">
                <a:solidFill>
                  <a:schemeClr val="bg1"/>
                </a:solidFill>
              </a:defRPr>
            </a:lvl2pPr>
            <a:lvl3pPr>
              <a:defRPr lang="en-US" sz="1200" smtClean="0">
                <a:solidFill>
                  <a:schemeClr val="bg1"/>
                </a:solidFill>
              </a:defRPr>
            </a:lvl3pPr>
            <a:lvl4pPr>
              <a:defRPr lang="en-US" sz="1100" smtClean="0">
                <a:solidFill>
                  <a:schemeClr val="bg1"/>
                </a:solidFill>
              </a:defRPr>
            </a:lvl4pPr>
            <a:lvl5pPr>
              <a:defRPr lang="en-US"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28397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short dark">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29106"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0" y="0"/>
            <a:ext cx="40736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ate Placeholder 12">
            <a:extLst>
              <a:ext uri="{FF2B5EF4-FFF2-40B4-BE49-F238E27FC236}">
                <a16:creationId xmlns:a16="http://schemas.microsoft.com/office/drawing/2014/main" id="{9E3C1FF3-B093-4F6B-92A8-6BEBE95D4A8F}"/>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de-DE"/>
              <a:t>© Capgemini 2021. All rights reserved.</a:t>
            </a:r>
            <a:endParaRPr lang="en-US" dirty="0"/>
          </a:p>
        </p:txBody>
      </p:sp>
      <p:sp>
        <p:nvSpPr>
          <p:cNvPr id="15" name="Slide Number Placeholder 14">
            <a:extLst>
              <a:ext uri="{FF2B5EF4-FFF2-40B4-BE49-F238E27FC236}">
                <a16:creationId xmlns:a16="http://schemas.microsoft.com/office/drawing/2014/main" id="{05CC71D2-E8FF-43C0-8C44-22987D13EBB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4" name="Title 3">
            <a:extLst>
              <a:ext uri="{FF2B5EF4-FFF2-40B4-BE49-F238E27FC236}">
                <a16:creationId xmlns:a16="http://schemas.microsoft.com/office/drawing/2014/main" id="{240D4478-625C-45B3-9909-94DD7D96B26F}"/>
              </a:ext>
            </a:extLst>
          </p:cNvPr>
          <p:cNvSpPr>
            <a:spLocks noGrp="1"/>
          </p:cNvSpPr>
          <p:nvPr>
            <p:ph type="title"/>
          </p:nvPr>
        </p:nvSpPr>
        <p:spPr>
          <a:xfrm>
            <a:off x="550863" y="6907"/>
            <a:ext cx="3522801" cy="1116000"/>
          </a:xfrm>
        </p:spPr>
        <p:txBody>
          <a:bodyPr/>
          <a:lstStyle>
            <a:lvl1pPr>
              <a:defRPr>
                <a:solidFill>
                  <a:schemeClr val="bg1"/>
                </a:solidFill>
              </a:defRPr>
            </a:lvl1pPr>
          </a:lstStyle>
          <a:p>
            <a:r>
              <a:rPr lang="en-US"/>
              <a:t>Click to edit Master title style</a:t>
            </a:r>
            <a:endParaRPr lang="de-DE"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2" name="Text Placeholder 9">
            <a:extLst>
              <a:ext uri="{FF2B5EF4-FFF2-40B4-BE49-F238E27FC236}">
                <a16:creationId xmlns:a16="http://schemas.microsoft.com/office/drawing/2014/main" id="{87EC564E-FF0C-4CAE-9EB8-66745BBF6361}"/>
              </a:ext>
            </a:extLst>
          </p:cNvPr>
          <p:cNvSpPr>
            <a:spLocks noGrp="1"/>
          </p:cNvSpPr>
          <p:nvPr>
            <p:ph type="body" sz="quarter" idx="15" hasCustomPrompt="1"/>
          </p:nvPr>
        </p:nvSpPr>
        <p:spPr>
          <a:xfrm>
            <a:off x="550200" y="1126800"/>
            <a:ext cx="3522801" cy="246221"/>
          </a:xfrm>
        </p:spPr>
        <p:txBody>
          <a:bodyPr wrap="square" lIns="0" rIns="72000">
            <a:spAutoFit/>
          </a:bodyPr>
          <a:lstStyle>
            <a:lvl1pPr>
              <a:defRPr sz="1600" b="1">
                <a:solidFill>
                  <a:schemeClr val="bg1"/>
                </a:solidFill>
                <a:latin typeface="+mn-lt"/>
              </a:defRPr>
            </a:lvl1pPr>
          </a:lstStyle>
          <a:p>
            <a:pPr lvl="0"/>
            <a:r>
              <a:rPr lang="en-US" dirty="0"/>
              <a:t>Click to edit Master text styles</a:t>
            </a:r>
          </a:p>
        </p:txBody>
      </p:sp>
      <p:sp>
        <p:nvSpPr>
          <p:cNvPr id="10" name="Content Placeholder 7">
            <a:extLst>
              <a:ext uri="{FF2B5EF4-FFF2-40B4-BE49-F238E27FC236}">
                <a16:creationId xmlns:a16="http://schemas.microsoft.com/office/drawing/2014/main" id="{10865DDF-84C8-491E-A581-680152326FC6}"/>
              </a:ext>
            </a:extLst>
          </p:cNvPr>
          <p:cNvSpPr>
            <a:spLocks noGrp="1"/>
          </p:cNvSpPr>
          <p:nvPr>
            <p:ph sz="quarter" idx="16" hasCustomPrompt="1"/>
          </p:nvPr>
        </p:nvSpPr>
        <p:spPr>
          <a:xfrm>
            <a:off x="4073001" y="0"/>
            <a:ext cx="8118999" cy="6851650"/>
          </a:xfrm>
        </p:spPr>
        <p:txBody>
          <a:bodyPr rIns="0" anchor="ctr"/>
          <a:lstStyle>
            <a:lvl1pPr algn="ctr">
              <a:defRPr>
                <a:solidFill>
                  <a:schemeClr val="bg2">
                    <a:lumMod val="50000"/>
                  </a:schemeClr>
                </a:solidFill>
              </a:defRPr>
            </a:lvl1pPr>
          </a:lstStyle>
          <a:p>
            <a:pPr lvl="0" algn="ctr"/>
            <a:r>
              <a:rPr lang="en-US" dirty="0"/>
              <a:t>add content (chart, picture etc.),</a:t>
            </a:r>
            <a:br>
              <a:rPr lang="en-US" dirty="0"/>
            </a:br>
            <a:r>
              <a:rPr lang="en-US" dirty="0"/>
              <a:t> position the picture in the background or delete the placeholder.</a:t>
            </a:r>
            <a:br>
              <a:rPr lang="en-US" dirty="0"/>
            </a:br>
            <a:r>
              <a:rPr lang="en-US" dirty="0"/>
              <a:t>If you enter a photo, you may put a rectangle with a gradient </a:t>
            </a:r>
            <a:br>
              <a:rPr lang="en-US" dirty="0"/>
            </a:br>
            <a:r>
              <a:rPr lang="en-US" dirty="0"/>
              <a:t>from template color to transparent before it.</a:t>
            </a:r>
          </a:p>
          <a:p>
            <a:pPr lvl="0" algn="ctr"/>
            <a:endParaRPr lang="en-US" dirty="0"/>
          </a:p>
          <a:p>
            <a:pPr lvl="0" algn="ctr"/>
            <a:endParaRPr lang="en-US" dirty="0"/>
          </a:p>
          <a:p>
            <a:pPr lvl="0" algn="ctr"/>
            <a:endParaRPr lang="en-US" dirty="0"/>
          </a:p>
          <a:p>
            <a:pPr lvl="0"/>
            <a:endParaRPr lang="de-DE" dirty="0"/>
          </a:p>
        </p:txBody>
      </p:sp>
      <p:sp>
        <p:nvSpPr>
          <p:cNvPr id="16" name="TextBox 15">
            <a:extLst>
              <a:ext uri="{FF2B5EF4-FFF2-40B4-BE49-F238E27FC236}">
                <a16:creationId xmlns:a16="http://schemas.microsoft.com/office/drawing/2014/main" id="{16D705CA-70BD-419A-B2DA-386EC27E1FAB}"/>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4" name="Text Placeholder 7">
            <a:extLst>
              <a:ext uri="{FF2B5EF4-FFF2-40B4-BE49-F238E27FC236}">
                <a16:creationId xmlns:a16="http://schemas.microsoft.com/office/drawing/2014/main" id="{FBFE5648-8009-495E-B762-46E7B98F2961}"/>
              </a:ext>
            </a:extLst>
          </p:cNvPr>
          <p:cNvSpPr>
            <a:spLocks noGrp="1"/>
          </p:cNvSpPr>
          <p:nvPr>
            <p:ph type="body" sz="quarter" idx="17"/>
          </p:nvPr>
        </p:nvSpPr>
        <p:spPr>
          <a:xfrm>
            <a:off x="550200" y="1627200"/>
            <a:ext cx="3522801" cy="4538650"/>
          </a:xfrm>
        </p:spPr>
        <p:txBody>
          <a:bodyPr vert="horz" lIns="0" tIns="0" rIns="216000" bIns="0" rtlCol="0">
            <a:normAutofit/>
          </a:bodyPr>
          <a:lstStyle>
            <a:lvl1pPr>
              <a:defRPr lang="en-US" sz="1200" smtClean="0">
                <a:solidFill>
                  <a:schemeClr val="bg1"/>
                </a:solidFill>
              </a:defRPr>
            </a:lvl1pPr>
            <a:lvl2pPr>
              <a:defRPr lang="en-US" sz="1200" smtClean="0">
                <a:solidFill>
                  <a:schemeClr val="bg1"/>
                </a:solidFill>
              </a:defRPr>
            </a:lvl2pPr>
            <a:lvl3pPr>
              <a:defRPr lang="en-US" sz="1200" smtClean="0">
                <a:solidFill>
                  <a:schemeClr val="bg1"/>
                </a:solidFill>
              </a:defRPr>
            </a:lvl3pPr>
            <a:lvl4pPr>
              <a:defRPr lang="en-US" sz="1100" smtClean="0">
                <a:solidFill>
                  <a:schemeClr val="bg1"/>
                </a:solidFill>
              </a:defRPr>
            </a:lvl4pPr>
            <a:lvl5pPr>
              <a:defRPr lang="en-US"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62064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only short dark">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30129"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4091471" y="0"/>
            <a:ext cx="811212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ate Placeholder 12">
            <a:extLst>
              <a:ext uri="{FF2B5EF4-FFF2-40B4-BE49-F238E27FC236}">
                <a16:creationId xmlns:a16="http://schemas.microsoft.com/office/drawing/2014/main" id="{9E3C1FF3-B093-4F6B-92A8-6BEBE95D4A8F}"/>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de-DE"/>
              <a:t>© Capgemini 2021. All rights reserved.</a:t>
            </a:r>
            <a:endParaRPr lang="en-US" dirty="0"/>
          </a:p>
        </p:txBody>
      </p:sp>
      <p:sp>
        <p:nvSpPr>
          <p:cNvPr id="15" name="Slide Number Placeholder 14">
            <a:extLst>
              <a:ext uri="{FF2B5EF4-FFF2-40B4-BE49-F238E27FC236}">
                <a16:creationId xmlns:a16="http://schemas.microsoft.com/office/drawing/2014/main" id="{05CC71D2-E8FF-43C0-8C44-22987D13EBB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grpSp>
        <p:nvGrpSpPr>
          <p:cNvPr id="16" name="Group 37">
            <a:extLst>
              <a:ext uri="{FF2B5EF4-FFF2-40B4-BE49-F238E27FC236}">
                <a16:creationId xmlns:a16="http://schemas.microsoft.com/office/drawing/2014/main" id="{EE4EDF70-A7B7-4436-9F1E-FA7FDF97F1AA}"/>
              </a:ext>
            </a:extLst>
          </p:cNvPr>
          <p:cNvGrpSpPr/>
          <p:nvPr userDrawn="1"/>
        </p:nvGrpSpPr>
        <p:grpSpPr>
          <a:xfrm>
            <a:off x="11501102" y="171573"/>
            <a:ext cx="419436" cy="388087"/>
            <a:chOff x="5481638" y="2859088"/>
            <a:chExt cx="1231900" cy="1139825"/>
          </a:xfrm>
          <a:solidFill>
            <a:schemeClr val="bg1"/>
          </a:solidFill>
        </p:grpSpPr>
        <p:sp>
          <p:nvSpPr>
            <p:cNvPr id="17" name="Freeform 320">
              <a:extLst>
                <a:ext uri="{FF2B5EF4-FFF2-40B4-BE49-F238E27FC236}">
                  <a16:creationId xmlns:a16="http://schemas.microsoft.com/office/drawing/2014/main" id="{05815415-76F6-4F9F-90C7-DC1480D5D5E0}"/>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321">
              <a:extLst>
                <a:ext uri="{FF2B5EF4-FFF2-40B4-BE49-F238E27FC236}">
                  <a16:creationId xmlns:a16="http://schemas.microsoft.com/office/drawing/2014/main" id="{5AE8B6D9-8CB0-4FDE-A883-BAF89B167971}"/>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0" name="Text Placeholder 9">
            <a:extLst>
              <a:ext uri="{FF2B5EF4-FFF2-40B4-BE49-F238E27FC236}">
                <a16:creationId xmlns:a16="http://schemas.microsoft.com/office/drawing/2014/main" id="{DE5BD221-7593-42BD-A842-EFACB10DAB74}"/>
              </a:ext>
            </a:extLst>
          </p:cNvPr>
          <p:cNvSpPr>
            <a:spLocks noGrp="1"/>
          </p:cNvSpPr>
          <p:nvPr>
            <p:ph type="body" sz="quarter" idx="16" hasCustomPrompt="1"/>
          </p:nvPr>
        </p:nvSpPr>
        <p:spPr>
          <a:xfrm>
            <a:off x="4444744" y="1126800"/>
            <a:ext cx="6962544" cy="246221"/>
          </a:xfrm>
        </p:spPr>
        <p:txBody>
          <a:bodyPr wrap="square" lIns="0" rIns="72000">
            <a:spAutoFit/>
          </a:bodyPr>
          <a:lstStyle>
            <a:lvl1pPr>
              <a:defRPr sz="1600" b="1">
                <a:solidFill>
                  <a:schemeClr val="bg1"/>
                </a:solidFill>
                <a:latin typeface="+mn-lt"/>
              </a:defRPr>
            </a:lvl1pPr>
          </a:lstStyle>
          <a:p>
            <a:pPr lvl="0"/>
            <a:r>
              <a:rPr lang="en-US" dirty="0"/>
              <a:t>Click to edit Master text styles</a:t>
            </a:r>
          </a:p>
        </p:txBody>
      </p:sp>
      <p:sp>
        <p:nvSpPr>
          <p:cNvPr id="21" name="Title 3">
            <a:extLst>
              <a:ext uri="{FF2B5EF4-FFF2-40B4-BE49-F238E27FC236}">
                <a16:creationId xmlns:a16="http://schemas.microsoft.com/office/drawing/2014/main" id="{A6A50AD2-25C8-4484-B9B5-B453B7E4AA6D}"/>
              </a:ext>
            </a:extLst>
          </p:cNvPr>
          <p:cNvSpPr>
            <a:spLocks noGrp="1"/>
          </p:cNvSpPr>
          <p:nvPr>
            <p:ph type="title"/>
          </p:nvPr>
        </p:nvSpPr>
        <p:spPr>
          <a:xfrm>
            <a:off x="4445407" y="6907"/>
            <a:ext cx="6962544" cy="1116000"/>
          </a:xfrm>
        </p:spPr>
        <p:txBody>
          <a:bodyPr rIns="72000"/>
          <a:lstStyle>
            <a:lvl1pPr>
              <a:defRPr>
                <a:solidFill>
                  <a:schemeClr val="bg1"/>
                </a:solidFill>
              </a:defRPr>
            </a:lvl1pPr>
          </a:lstStyle>
          <a:p>
            <a:r>
              <a:rPr lang="en-US"/>
              <a:t>Click to edit Master title style</a:t>
            </a:r>
            <a:endParaRPr lang="de-DE" dirty="0"/>
          </a:p>
        </p:txBody>
      </p:sp>
      <p:sp>
        <p:nvSpPr>
          <p:cNvPr id="14" name="Content Placeholder 6">
            <a:extLst>
              <a:ext uri="{FF2B5EF4-FFF2-40B4-BE49-F238E27FC236}">
                <a16:creationId xmlns:a16="http://schemas.microsoft.com/office/drawing/2014/main" id="{5F1C13F6-4CDC-459C-B9A4-00A73A62387C}"/>
              </a:ext>
            </a:extLst>
          </p:cNvPr>
          <p:cNvSpPr>
            <a:spLocks noGrp="1"/>
          </p:cNvSpPr>
          <p:nvPr>
            <p:ph sz="quarter" idx="17" hasCustomPrompt="1"/>
          </p:nvPr>
        </p:nvSpPr>
        <p:spPr>
          <a:xfrm>
            <a:off x="0" y="0"/>
            <a:ext cx="4090988" cy="6858000"/>
          </a:xfrm>
        </p:spPr>
        <p:txBody>
          <a:bodyPr rIns="0" anchor="ctr"/>
          <a:lstStyle>
            <a:lvl1pPr algn="ctr">
              <a:defRPr>
                <a:solidFill>
                  <a:schemeClr val="bg2">
                    <a:lumMod val="50000"/>
                  </a:schemeClr>
                </a:solidFill>
              </a:defRPr>
            </a:lvl1pPr>
            <a:lvl2pPr algn="ctr">
              <a:defRPr/>
            </a:lvl2pPr>
            <a:lvl3pPr algn="ctr">
              <a:defRPr/>
            </a:lvl3pPr>
            <a:lvl4pPr algn="ctr">
              <a:defRPr/>
            </a:lvl4pPr>
            <a:lvl5pPr algn="ctr">
              <a:defRPr/>
            </a:lvl5pPr>
          </a:lstStyle>
          <a:p>
            <a:pPr lvl="0" algn="ctr"/>
            <a:r>
              <a:rPr lang="en-US" dirty="0"/>
              <a:t>add content (chart, picture etc.),</a:t>
            </a:r>
            <a:br>
              <a:rPr lang="en-US" dirty="0"/>
            </a:br>
            <a:r>
              <a:rPr lang="en-US" dirty="0"/>
              <a:t> position the picture in the background or delete the placeholder.</a:t>
            </a:r>
            <a:br>
              <a:rPr lang="en-US" dirty="0"/>
            </a:br>
            <a:r>
              <a:rPr lang="en-US" dirty="0"/>
              <a:t>If you enter a photo, you may put a </a:t>
            </a:r>
            <a:br>
              <a:rPr lang="en-US" dirty="0"/>
            </a:br>
            <a:r>
              <a:rPr lang="en-US" dirty="0"/>
              <a:t>rectangle with a gradient </a:t>
            </a:r>
            <a:br>
              <a:rPr lang="en-US" dirty="0"/>
            </a:br>
            <a:r>
              <a:rPr lang="en-US" dirty="0"/>
              <a:t>from template color to transparent before it.</a:t>
            </a:r>
          </a:p>
          <a:p>
            <a:pPr lvl="0" algn="ctr"/>
            <a:endParaRPr lang="en-US" dirty="0"/>
          </a:p>
          <a:p>
            <a:pPr lvl="0" algn="ctr"/>
            <a:endParaRPr lang="en-US" dirty="0"/>
          </a:p>
          <a:p>
            <a:pPr lvl="0" algn="ctr"/>
            <a:endParaRPr lang="en-US" dirty="0"/>
          </a:p>
          <a:p>
            <a:pPr lvl="0"/>
            <a:endParaRPr lang="de-DE" dirty="0"/>
          </a:p>
          <a:p>
            <a:pPr lvl="0"/>
            <a:endParaRPr lang="de-DE" dirty="0"/>
          </a:p>
          <a:p>
            <a:pPr lvl="0"/>
            <a:endParaRPr lang="de-DE" dirty="0"/>
          </a:p>
          <a:p>
            <a:pPr lvl="0"/>
            <a:endParaRPr lang="de-DE" dirty="0"/>
          </a:p>
        </p:txBody>
      </p:sp>
      <p:sp>
        <p:nvSpPr>
          <p:cNvPr id="23" name="TextBox 22">
            <a:extLst>
              <a:ext uri="{FF2B5EF4-FFF2-40B4-BE49-F238E27FC236}">
                <a16:creationId xmlns:a16="http://schemas.microsoft.com/office/drawing/2014/main" id="{5CF29121-337D-4F7E-960E-8EFC1066DBB5}"/>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9" name="Text Placeholder 8">
            <a:extLst>
              <a:ext uri="{FF2B5EF4-FFF2-40B4-BE49-F238E27FC236}">
                <a16:creationId xmlns:a16="http://schemas.microsoft.com/office/drawing/2014/main" id="{A6C5C35D-CE7D-48CD-A1B2-353FFA53AEE9}"/>
              </a:ext>
            </a:extLst>
          </p:cNvPr>
          <p:cNvSpPr>
            <a:spLocks noGrp="1"/>
          </p:cNvSpPr>
          <p:nvPr>
            <p:ph type="body" sz="quarter" idx="18"/>
          </p:nvPr>
        </p:nvSpPr>
        <p:spPr>
          <a:xfrm>
            <a:off x="4445407" y="1627200"/>
            <a:ext cx="6962544" cy="4538650"/>
          </a:xfrm>
        </p:spPr>
        <p:txBody>
          <a:bodyPr vert="horz" lIns="0" tIns="0" rIns="0" bIns="0" rtlCol="0">
            <a:normAutofit/>
          </a:bodyPr>
          <a:lstStyle>
            <a:lvl1pPr>
              <a:defRPr lang="en-US" sz="1200" smtClean="0">
                <a:solidFill>
                  <a:schemeClr val="bg1"/>
                </a:solidFill>
              </a:defRPr>
            </a:lvl1pPr>
            <a:lvl2pPr>
              <a:defRPr lang="en-US" sz="1200" smtClean="0">
                <a:solidFill>
                  <a:schemeClr val="bg1"/>
                </a:solidFill>
              </a:defRPr>
            </a:lvl2pPr>
            <a:lvl3pPr>
              <a:defRPr lang="en-US" sz="1200" smtClean="0">
                <a:solidFill>
                  <a:schemeClr val="bg1"/>
                </a:solidFill>
              </a:defRPr>
            </a:lvl3pPr>
            <a:lvl4pPr>
              <a:defRPr lang="en-US" sz="1100" smtClean="0">
                <a:solidFill>
                  <a:schemeClr val="bg1"/>
                </a:solidFill>
              </a:defRPr>
            </a:lvl4pPr>
            <a:lvl5pPr>
              <a:defRPr lang="en-US"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262175"/>
      </p:ext>
    </p:extLst>
  </p:cSld>
  <p:clrMapOvr>
    <a:masterClrMapping/>
  </p:clrMapOvr>
  <p:extLst>
    <p:ext uri="{DCECCB84-F9BA-43D5-87BE-67443E8EF086}">
      <p15:sldGuideLst xmlns:p15="http://schemas.microsoft.com/office/powerpoint/2012/main">
        <p15:guide id="1" pos="511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only short dark">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31153"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609600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ate Placeholder 12">
            <a:extLst>
              <a:ext uri="{FF2B5EF4-FFF2-40B4-BE49-F238E27FC236}">
                <a16:creationId xmlns:a16="http://schemas.microsoft.com/office/drawing/2014/main" id="{9E3C1FF3-B093-4F6B-92A8-6BEBE95D4A8F}"/>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de-DE"/>
              <a:t>© Capgemini 2021. All rights reserved.</a:t>
            </a:r>
            <a:endParaRPr lang="en-US" dirty="0"/>
          </a:p>
        </p:txBody>
      </p:sp>
      <p:sp>
        <p:nvSpPr>
          <p:cNvPr id="15" name="Slide Number Placeholder 14">
            <a:extLst>
              <a:ext uri="{FF2B5EF4-FFF2-40B4-BE49-F238E27FC236}">
                <a16:creationId xmlns:a16="http://schemas.microsoft.com/office/drawing/2014/main" id="{05CC71D2-E8FF-43C0-8C44-22987D13EBB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grpSp>
        <p:nvGrpSpPr>
          <p:cNvPr id="14" name="Group 37">
            <a:extLst>
              <a:ext uri="{FF2B5EF4-FFF2-40B4-BE49-F238E27FC236}">
                <a16:creationId xmlns:a16="http://schemas.microsoft.com/office/drawing/2014/main" id="{CBF9885E-80C1-4DE5-9420-413CC4526B51}"/>
              </a:ext>
            </a:extLst>
          </p:cNvPr>
          <p:cNvGrpSpPr/>
          <p:nvPr userDrawn="1"/>
        </p:nvGrpSpPr>
        <p:grpSpPr>
          <a:xfrm>
            <a:off x="11501102" y="171573"/>
            <a:ext cx="419436" cy="388087"/>
            <a:chOff x="5481638" y="2859088"/>
            <a:chExt cx="1231900" cy="1139825"/>
          </a:xfrm>
          <a:solidFill>
            <a:schemeClr val="bg1"/>
          </a:solidFill>
        </p:grpSpPr>
        <p:sp>
          <p:nvSpPr>
            <p:cNvPr id="17" name="Freeform 320">
              <a:extLst>
                <a:ext uri="{FF2B5EF4-FFF2-40B4-BE49-F238E27FC236}">
                  <a16:creationId xmlns:a16="http://schemas.microsoft.com/office/drawing/2014/main" id="{9E1417DF-A304-4083-A3C2-8705ECCC7B8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321">
              <a:extLst>
                <a:ext uri="{FF2B5EF4-FFF2-40B4-BE49-F238E27FC236}">
                  <a16:creationId xmlns:a16="http://schemas.microsoft.com/office/drawing/2014/main" id="{7195A562-10DA-4683-B391-A1FB17B65309}"/>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0" name="Text Placeholder 9">
            <a:extLst>
              <a:ext uri="{FF2B5EF4-FFF2-40B4-BE49-F238E27FC236}">
                <a16:creationId xmlns:a16="http://schemas.microsoft.com/office/drawing/2014/main" id="{B7C70459-DE10-4F5D-80E6-BAD5BA66267C}"/>
              </a:ext>
            </a:extLst>
          </p:cNvPr>
          <p:cNvSpPr>
            <a:spLocks noGrp="1"/>
          </p:cNvSpPr>
          <p:nvPr>
            <p:ph type="body" sz="quarter" idx="16" hasCustomPrompt="1"/>
          </p:nvPr>
        </p:nvSpPr>
        <p:spPr>
          <a:xfrm>
            <a:off x="6480000" y="1126800"/>
            <a:ext cx="4951911" cy="246221"/>
          </a:xfrm>
        </p:spPr>
        <p:txBody>
          <a:bodyPr wrap="square" lIns="0" rIns="72000">
            <a:spAutoFit/>
          </a:bodyPr>
          <a:lstStyle>
            <a:lvl1pPr>
              <a:defRPr sz="1600" b="1">
                <a:solidFill>
                  <a:schemeClr val="bg1"/>
                </a:solidFill>
                <a:latin typeface="+mn-lt"/>
              </a:defRPr>
            </a:lvl1pPr>
          </a:lstStyle>
          <a:p>
            <a:pPr lvl="0"/>
            <a:r>
              <a:rPr lang="en-US" dirty="0"/>
              <a:t>Click to edit Master text styles</a:t>
            </a:r>
          </a:p>
        </p:txBody>
      </p:sp>
      <p:sp>
        <p:nvSpPr>
          <p:cNvPr id="21" name="Title 4">
            <a:extLst>
              <a:ext uri="{FF2B5EF4-FFF2-40B4-BE49-F238E27FC236}">
                <a16:creationId xmlns:a16="http://schemas.microsoft.com/office/drawing/2014/main" id="{CC59ACB0-A839-47A7-AC17-01C5AED88934}"/>
              </a:ext>
            </a:extLst>
          </p:cNvPr>
          <p:cNvSpPr>
            <a:spLocks noGrp="1"/>
          </p:cNvSpPr>
          <p:nvPr>
            <p:ph type="title"/>
          </p:nvPr>
        </p:nvSpPr>
        <p:spPr>
          <a:xfrm>
            <a:off x="6480000" y="6907"/>
            <a:ext cx="4951911" cy="1127300"/>
          </a:xfrm>
        </p:spPr>
        <p:txBody>
          <a:bodyPr/>
          <a:lstStyle>
            <a:lvl1pPr>
              <a:defRPr>
                <a:solidFill>
                  <a:schemeClr val="bg1"/>
                </a:solidFill>
              </a:defRPr>
            </a:lvl1pPr>
          </a:lstStyle>
          <a:p>
            <a:r>
              <a:rPr lang="en-US"/>
              <a:t>Click to edit Master title style</a:t>
            </a:r>
            <a:endParaRPr lang="de-DE" dirty="0"/>
          </a:p>
        </p:txBody>
      </p:sp>
      <p:sp>
        <p:nvSpPr>
          <p:cNvPr id="16" name="Content Placeholder 6">
            <a:extLst>
              <a:ext uri="{FF2B5EF4-FFF2-40B4-BE49-F238E27FC236}">
                <a16:creationId xmlns:a16="http://schemas.microsoft.com/office/drawing/2014/main" id="{BA7FD37D-AD18-4A65-A88C-25301E6B2130}"/>
              </a:ext>
            </a:extLst>
          </p:cNvPr>
          <p:cNvSpPr>
            <a:spLocks noGrp="1"/>
          </p:cNvSpPr>
          <p:nvPr>
            <p:ph sz="quarter" idx="17" hasCustomPrompt="1"/>
          </p:nvPr>
        </p:nvSpPr>
        <p:spPr>
          <a:xfrm>
            <a:off x="0" y="0"/>
            <a:ext cx="6096000" cy="6858000"/>
          </a:xfrm>
        </p:spPr>
        <p:txBody>
          <a:bodyPr rIns="0" anchor="ctr"/>
          <a:lstStyle>
            <a:lvl1pPr algn="ctr">
              <a:defRPr>
                <a:solidFill>
                  <a:schemeClr val="bg2">
                    <a:lumMod val="50000"/>
                  </a:schemeClr>
                </a:solidFill>
              </a:defRPr>
            </a:lvl1pPr>
          </a:lstStyle>
          <a:p>
            <a:pPr lvl="0" algn="ctr"/>
            <a:r>
              <a:rPr lang="en-US" dirty="0"/>
              <a:t>add content (chart, picture etc.),</a:t>
            </a:r>
            <a:br>
              <a:rPr lang="en-US" dirty="0"/>
            </a:br>
            <a:r>
              <a:rPr lang="en-US" dirty="0"/>
              <a:t> position the picture in the background or delete the placeholder.</a:t>
            </a:r>
            <a:br>
              <a:rPr lang="en-US" dirty="0"/>
            </a:br>
            <a:r>
              <a:rPr lang="en-US" dirty="0"/>
              <a:t>If you enter a photo, you may put a rectangle with a gradient </a:t>
            </a:r>
            <a:br>
              <a:rPr lang="en-US" dirty="0"/>
            </a:br>
            <a:r>
              <a:rPr lang="en-US" dirty="0"/>
              <a:t>from template color to transparent before it.</a:t>
            </a:r>
          </a:p>
          <a:p>
            <a:pPr lvl="0" algn="ctr"/>
            <a:endParaRPr lang="en-US" dirty="0"/>
          </a:p>
          <a:p>
            <a:pPr lvl="0" algn="ctr"/>
            <a:endParaRPr lang="en-US" dirty="0"/>
          </a:p>
          <a:p>
            <a:pPr lvl="0" algn="ctr"/>
            <a:endParaRPr lang="en-US" dirty="0"/>
          </a:p>
          <a:p>
            <a:pPr lvl="0"/>
            <a:endParaRPr lang="de-DE" dirty="0"/>
          </a:p>
          <a:p>
            <a:pPr lvl="0"/>
            <a:endParaRPr lang="de-DE" dirty="0"/>
          </a:p>
          <a:p>
            <a:pPr lvl="0"/>
            <a:endParaRPr lang="de-DE" dirty="0"/>
          </a:p>
          <a:p>
            <a:pPr lvl="0"/>
            <a:endParaRPr lang="de-DE" dirty="0"/>
          </a:p>
        </p:txBody>
      </p:sp>
      <p:sp>
        <p:nvSpPr>
          <p:cNvPr id="23" name="TextBox 22">
            <a:extLst>
              <a:ext uri="{FF2B5EF4-FFF2-40B4-BE49-F238E27FC236}">
                <a16:creationId xmlns:a16="http://schemas.microsoft.com/office/drawing/2014/main" id="{66247B5C-06D3-440E-ABB6-60410C09B05A}"/>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9" name="Text Placeholder 6">
            <a:extLst>
              <a:ext uri="{FF2B5EF4-FFF2-40B4-BE49-F238E27FC236}">
                <a16:creationId xmlns:a16="http://schemas.microsoft.com/office/drawing/2014/main" id="{A8B886D2-95CB-49D8-B7AE-68DA209E76FA}"/>
              </a:ext>
            </a:extLst>
          </p:cNvPr>
          <p:cNvSpPr>
            <a:spLocks noGrp="1"/>
          </p:cNvSpPr>
          <p:nvPr>
            <p:ph type="body" sz="quarter" idx="18"/>
          </p:nvPr>
        </p:nvSpPr>
        <p:spPr>
          <a:xfrm>
            <a:off x="6480000" y="1627200"/>
            <a:ext cx="4951911" cy="4538650"/>
          </a:xfrm>
        </p:spPr>
        <p:txBody>
          <a:bodyPr vert="horz" lIns="0" tIns="0" rIns="0" bIns="0" rtlCol="0">
            <a:normAutofit/>
          </a:bodyPr>
          <a:lstStyle>
            <a:lvl1pPr>
              <a:defRPr lang="en-US" sz="1200" smtClean="0">
                <a:solidFill>
                  <a:schemeClr val="bg1"/>
                </a:solidFill>
              </a:defRPr>
            </a:lvl1pPr>
            <a:lvl2pPr>
              <a:defRPr lang="en-US" sz="1200" smtClean="0">
                <a:solidFill>
                  <a:schemeClr val="bg1"/>
                </a:solidFill>
              </a:defRPr>
            </a:lvl2pPr>
            <a:lvl3pPr>
              <a:defRPr lang="en-US" sz="1200" smtClean="0">
                <a:solidFill>
                  <a:schemeClr val="bg1"/>
                </a:solidFill>
              </a:defRPr>
            </a:lvl3pPr>
            <a:lvl4pPr>
              <a:defRPr lang="en-US" sz="1100" smtClean="0">
                <a:solidFill>
                  <a:schemeClr val="bg1"/>
                </a:solidFill>
              </a:defRPr>
            </a:lvl4pPr>
            <a:lvl5pPr>
              <a:defRPr lang="en-US"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587434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Title only short dark">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7C19934-9ABB-4798-9018-28E3FFBEC074}"/>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32177"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17C19934-9ABB-4798-9018-28E3FFBEC07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32B6BB-7B1D-4110-968D-DC63370CB739}"/>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Rectangle 2">
            <a:extLst>
              <a:ext uri="{FF2B5EF4-FFF2-40B4-BE49-F238E27FC236}">
                <a16:creationId xmlns:a16="http://schemas.microsoft.com/office/drawing/2014/main" id="{2D5B34BB-1992-4B44-A595-77386543451E}"/>
              </a:ext>
            </a:extLst>
          </p:cNvPr>
          <p:cNvSpPr/>
          <p:nvPr userDrawn="1"/>
        </p:nvSpPr>
        <p:spPr>
          <a:xfrm>
            <a:off x="8112224" y="0"/>
            <a:ext cx="40736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ate Placeholder 12">
            <a:extLst>
              <a:ext uri="{FF2B5EF4-FFF2-40B4-BE49-F238E27FC236}">
                <a16:creationId xmlns:a16="http://schemas.microsoft.com/office/drawing/2014/main" id="{9E3C1FF3-B093-4F6B-92A8-6BEBE95D4A8F}"/>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de-DE"/>
              <a:t>© Capgemini 2021. All rights reserved.</a:t>
            </a:r>
            <a:endParaRPr lang="en-US" dirty="0"/>
          </a:p>
        </p:txBody>
      </p:sp>
      <p:sp>
        <p:nvSpPr>
          <p:cNvPr id="15" name="Slide Number Placeholder 14">
            <a:extLst>
              <a:ext uri="{FF2B5EF4-FFF2-40B4-BE49-F238E27FC236}">
                <a16:creationId xmlns:a16="http://schemas.microsoft.com/office/drawing/2014/main" id="{05CC71D2-E8FF-43C0-8C44-22987D13EBB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6" name="Footer Placeholder 5">
            <a:extLst>
              <a:ext uri="{FF2B5EF4-FFF2-40B4-BE49-F238E27FC236}">
                <a16:creationId xmlns:a16="http://schemas.microsoft.com/office/drawing/2014/main" id="{D68D5F21-41A7-4B42-9814-2C4B08869382}"/>
              </a:ext>
            </a:extLst>
          </p:cNvPr>
          <p:cNvSpPr>
            <a:spLocks noGrp="1"/>
          </p:cNvSpPr>
          <p:nvPr>
            <p:ph type="ftr" sz="quarter" idx="13"/>
          </p:nvPr>
        </p:nvSpPr>
        <p:spPr/>
        <p:txBody>
          <a:bodyPr/>
          <a:lstStyle/>
          <a:p>
            <a:pPr>
              <a:spcBef>
                <a:spcPts val="1000"/>
              </a:spcBef>
              <a:buFont typeface="Arial" panose="020B0604020202020204" pitchFamily="34" charset="0"/>
              <a:buNone/>
            </a:pPr>
            <a:r>
              <a:rPr lang="en-US"/>
              <a:t>Presentation Title | Author | Date</a:t>
            </a:r>
            <a:endParaRPr lang="en-US" dirty="0"/>
          </a:p>
        </p:txBody>
      </p:sp>
      <p:grpSp>
        <p:nvGrpSpPr>
          <p:cNvPr id="18" name="Group 37">
            <a:extLst>
              <a:ext uri="{FF2B5EF4-FFF2-40B4-BE49-F238E27FC236}">
                <a16:creationId xmlns:a16="http://schemas.microsoft.com/office/drawing/2014/main" id="{128271FF-CDD2-433B-A5A3-7AAD509BEEDB}"/>
              </a:ext>
            </a:extLst>
          </p:cNvPr>
          <p:cNvGrpSpPr/>
          <p:nvPr userDrawn="1"/>
        </p:nvGrpSpPr>
        <p:grpSpPr>
          <a:xfrm>
            <a:off x="11501102" y="171573"/>
            <a:ext cx="419436" cy="388087"/>
            <a:chOff x="5481638" y="2859088"/>
            <a:chExt cx="1231900" cy="1139825"/>
          </a:xfrm>
          <a:solidFill>
            <a:schemeClr val="bg1"/>
          </a:solidFill>
        </p:grpSpPr>
        <p:sp>
          <p:nvSpPr>
            <p:cNvPr id="19" name="Freeform 320">
              <a:extLst>
                <a:ext uri="{FF2B5EF4-FFF2-40B4-BE49-F238E27FC236}">
                  <a16:creationId xmlns:a16="http://schemas.microsoft.com/office/drawing/2014/main" id="{1AEEB717-FFC4-49BB-938E-E0F66F9440C6}"/>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321">
              <a:extLst>
                <a:ext uri="{FF2B5EF4-FFF2-40B4-BE49-F238E27FC236}">
                  <a16:creationId xmlns:a16="http://schemas.microsoft.com/office/drawing/2014/main" id="{476C287D-003B-4B16-B1E3-64FAE0AC6147}"/>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1" name="Title 3">
            <a:extLst>
              <a:ext uri="{FF2B5EF4-FFF2-40B4-BE49-F238E27FC236}">
                <a16:creationId xmlns:a16="http://schemas.microsoft.com/office/drawing/2014/main" id="{2633D88F-8FCD-4D16-A03A-B2AB5700F10B}"/>
              </a:ext>
            </a:extLst>
          </p:cNvPr>
          <p:cNvSpPr>
            <a:spLocks noGrp="1"/>
          </p:cNvSpPr>
          <p:nvPr>
            <p:ph type="title"/>
          </p:nvPr>
        </p:nvSpPr>
        <p:spPr>
          <a:xfrm>
            <a:off x="8424000" y="6907"/>
            <a:ext cx="3097107" cy="1116000"/>
          </a:xfrm>
        </p:spPr>
        <p:txBody>
          <a:bodyPr rIns="72000"/>
          <a:lstStyle>
            <a:lvl1pPr>
              <a:defRPr>
                <a:solidFill>
                  <a:schemeClr val="bg1"/>
                </a:solidFill>
              </a:defRPr>
            </a:lvl1pPr>
          </a:lstStyle>
          <a:p>
            <a:r>
              <a:rPr lang="en-US"/>
              <a:t>Click to edit Master title style</a:t>
            </a:r>
            <a:endParaRPr lang="de-DE" dirty="0"/>
          </a:p>
        </p:txBody>
      </p:sp>
      <p:sp>
        <p:nvSpPr>
          <p:cNvPr id="22" name="Text Placeholder 9">
            <a:extLst>
              <a:ext uri="{FF2B5EF4-FFF2-40B4-BE49-F238E27FC236}">
                <a16:creationId xmlns:a16="http://schemas.microsoft.com/office/drawing/2014/main" id="{11A07734-2121-4E3C-AE1E-CC1309014348}"/>
              </a:ext>
            </a:extLst>
          </p:cNvPr>
          <p:cNvSpPr>
            <a:spLocks noGrp="1"/>
          </p:cNvSpPr>
          <p:nvPr>
            <p:ph type="body" sz="quarter" idx="15" hasCustomPrompt="1"/>
          </p:nvPr>
        </p:nvSpPr>
        <p:spPr>
          <a:xfrm>
            <a:off x="8424000" y="1126800"/>
            <a:ext cx="3097107" cy="246221"/>
          </a:xfrm>
        </p:spPr>
        <p:txBody>
          <a:bodyPr wrap="square" lIns="0" rIns="72000">
            <a:spAutoFit/>
          </a:bodyPr>
          <a:lstStyle>
            <a:lvl1pPr>
              <a:defRPr sz="1600" b="1">
                <a:solidFill>
                  <a:schemeClr val="bg1"/>
                </a:solidFill>
                <a:latin typeface="+mn-lt"/>
              </a:defRPr>
            </a:lvl1pPr>
          </a:lstStyle>
          <a:p>
            <a:pPr lvl="0"/>
            <a:r>
              <a:rPr lang="en-US" dirty="0"/>
              <a:t>Click to edit Master text styles</a:t>
            </a:r>
          </a:p>
        </p:txBody>
      </p:sp>
      <p:sp>
        <p:nvSpPr>
          <p:cNvPr id="14" name="Content Placeholder 6">
            <a:extLst>
              <a:ext uri="{FF2B5EF4-FFF2-40B4-BE49-F238E27FC236}">
                <a16:creationId xmlns:a16="http://schemas.microsoft.com/office/drawing/2014/main" id="{9E977730-8BC4-406B-BAD3-9A0ED3B5273F}"/>
              </a:ext>
            </a:extLst>
          </p:cNvPr>
          <p:cNvSpPr>
            <a:spLocks noGrp="1"/>
          </p:cNvSpPr>
          <p:nvPr>
            <p:ph sz="quarter" idx="16" hasCustomPrompt="1"/>
          </p:nvPr>
        </p:nvSpPr>
        <p:spPr>
          <a:xfrm>
            <a:off x="0" y="0"/>
            <a:ext cx="8096250" cy="6858000"/>
          </a:xfrm>
        </p:spPr>
        <p:txBody>
          <a:bodyPr rIns="0" anchor="ctr"/>
          <a:lstStyle>
            <a:lvl1pPr algn="ctr">
              <a:defRPr>
                <a:solidFill>
                  <a:schemeClr val="bg2">
                    <a:lumMod val="50000"/>
                  </a:schemeClr>
                </a:solidFill>
              </a:defRPr>
            </a:lvl1pPr>
          </a:lstStyle>
          <a:p>
            <a:pPr lvl="0" algn="ctr"/>
            <a:r>
              <a:rPr lang="en-US" dirty="0"/>
              <a:t>add content (chart, picture etc.),</a:t>
            </a:r>
            <a:br>
              <a:rPr lang="en-US" dirty="0"/>
            </a:br>
            <a:r>
              <a:rPr lang="en-US" dirty="0"/>
              <a:t> position the picture in the background or delete the placeholder.</a:t>
            </a:r>
            <a:br>
              <a:rPr lang="en-US" dirty="0"/>
            </a:br>
            <a:r>
              <a:rPr lang="en-US" dirty="0"/>
              <a:t>If you enter a photo, you may put a rectangle with a gradient </a:t>
            </a:r>
            <a:br>
              <a:rPr lang="en-US" dirty="0"/>
            </a:br>
            <a:r>
              <a:rPr lang="en-US" dirty="0"/>
              <a:t>from template color to transparent before it.</a:t>
            </a:r>
          </a:p>
          <a:p>
            <a:pPr lvl="0" algn="ctr"/>
            <a:endParaRPr lang="en-US" dirty="0"/>
          </a:p>
          <a:p>
            <a:pPr lvl="0" algn="ctr"/>
            <a:endParaRPr lang="en-US" dirty="0"/>
          </a:p>
          <a:p>
            <a:pPr lvl="0" algn="ctr"/>
            <a:endParaRPr lang="en-US" dirty="0"/>
          </a:p>
          <a:p>
            <a:pPr lvl="0"/>
            <a:endParaRPr lang="de-DE" dirty="0"/>
          </a:p>
          <a:p>
            <a:pPr lvl="0"/>
            <a:endParaRPr lang="de-DE" dirty="0"/>
          </a:p>
          <a:p>
            <a:pPr lvl="0"/>
            <a:endParaRPr lang="de-DE" dirty="0"/>
          </a:p>
          <a:p>
            <a:pPr lvl="0"/>
            <a:endParaRPr lang="de-DE" dirty="0"/>
          </a:p>
        </p:txBody>
      </p:sp>
      <p:sp>
        <p:nvSpPr>
          <p:cNvPr id="23" name="TextBox 22">
            <a:extLst>
              <a:ext uri="{FF2B5EF4-FFF2-40B4-BE49-F238E27FC236}">
                <a16:creationId xmlns:a16="http://schemas.microsoft.com/office/drawing/2014/main" id="{55C688D7-E805-4776-8C0F-DBFCD5AB4BD1}"/>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6" name="Text Placeholder 6">
            <a:extLst>
              <a:ext uri="{FF2B5EF4-FFF2-40B4-BE49-F238E27FC236}">
                <a16:creationId xmlns:a16="http://schemas.microsoft.com/office/drawing/2014/main" id="{88B23A99-4AC5-4A26-B1A5-1B05C0015695}"/>
              </a:ext>
            </a:extLst>
          </p:cNvPr>
          <p:cNvSpPr>
            <a:spLocks noGrp="1"/>
          </p:cNvSpPr>
          <p:nvPr>
            <p:ph type="body" sz="quarter" idx="17"/>
          </p:nvPr>
        </p:nvSpPr>
        <p:spPr>
          <a:xfrm>
            <a:off x="8424000" y="1628800"/>
            <a:ext cx="3097107" cy="4538650"/>
          </a:xfrm>
        </p:spPr>
        <p:txBody>
          <a:bodyPr vert="horz" lIns="0" tIns="0" rIns="0" bIns="0" rtlCol="0">
            <a:normAutofit/>
          </a:bodyPr>
          <a:lstStyle>
            <a:lvl1pPr>
              <a:defRPr lang="en-US" sz="1200" smtClean="0">
                <a:solidFill>
                  <a:schemeClr val="bg1"/>
                </a:solidFill>
              </a:defRPr>
            </a:lvl1pPr>
            <a:lvl2pPr>
              <a:defRPr lang="en-US" sz="1200" smtClean="0">
                <a:solidFill>
                  <a:schemeClr val="bg1"/>
                </a:solidFill>
              </a:defRPr>
            </a:lvl2pPr>
            <a:lvl3pPr>
              <a:defRPr lang="en-US" sz="1200" smtClean="0">
                <a:solidFill>
                  <a:schemeClr val="bg1"/>
                </a:solidFill>
              </a:defRPr>
            </a:lvl3pPr>
            <a:lvl4pPr>
              <a:defRPr lang="en-US" sz="1100" smtClean="0">
                <a:solidFill>
                  <a:schemeClr val="bg1"/>
                </a:solidFill>
              </a:defRPr>
            </a:lvl4pPr>
            <a:lvl5pPr>
              <a:defRPr lang="en-US"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17274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ubtitle Blue Dark">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6782998-0D5C-4481-804E-01CC04A0CB70}"/>
              </a:ext>
            </a:extLst>
          </p:cNvPr>
          <p:cNvGraphicFramePr>
            <a:graphicFrameLocks noChangeAspect="1"/>
          </p:cNvGraphicFramePr>
          <p:nvPr userDrawn="1">
            <p:custDataLst>
              <p:tags r:id="rId2"/>
            </p:custDataLst>
            <p:extLst>
              <p:ext uri="{D42A27DB-BD31-4B8C-83A1-F6EECF244321}">
                <p14:modId xmlns:p14="http://schemas.microsoft.com/office/powerpoint/2010/main" val="31607476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80763"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D46270D4-B766-4552-A129-1D6DB4E666AD}"/>
              </a:ext>
            </a:extLst>
          </p:cNvPr>
          <p:cNvSpPr/>
          <p:nvPr userDrawn="1">
            <p:custDataLst>
              <p:tags r:id="rId3"/>
            </p:custDataLst>
          </p:nvPr>
        </p:nvSpPr>
        <p:spPr>
          <a:xfrm>
            <a:off x="0" y="0"/>
            <a:ext cx="158750" cy="1587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2" name="Rectangle 1">
            <a:extLst>
              <a:ext uri="{FF2B5EF4-FFF2-40B4-BE49-F238E27FC236}">
                <a16:creationId xmlns:a16="http://schemas.microsoft.com/office/drawing/2014/main" id="{A2AD5E62-125B-401D-BACC-CA113F5CA980}"/>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37">
            <a:extLst>
              <a:ext uri="{FF2B5EF4-FFF2-40B4-BE49-F238E27FC236}">
                <a16:creationId xmlns:a16="http://schemas.microsoft.com/office/drawing/2014/main" id="{8045CCAE-BD2B-495D-9881-0F2682E7F5DC}"/>
              </a:ext>
            </a:extLst>
          </p:cNvPr>
          <p:cNvGrpSpPr/>
          <p:nvPr userDrawn="1"/>
        </p:nvGrpSpPr>
        <p:grpSpPr>
          <a:xfrm>
            <a:off x="11501102" y="171573"/>
            <a:ext cx="419436" cy="388087"/>
            <a:chOff x="5481638" y="2859088"/>
            <a:chExt cx="1231900" cy="1139825"/>
          </a:xfrm>
          <a:solidFill>
            <a:schemeClr val="bg1"/>
          </a:solidFill>
        </p:grpSpPr>
        <p:sp>
          <p:nvSpPr>
            <p:cNvPr id="9" name="Freeform 320">
              <a:extLst>
                <a:ext uri="{FF2B5EF4-FFF2-40B4-BE49-F238E27FC236}">
                  <a16:creationId xmlns:a16="http://schemas.microsoft.com/office/drawing/2014/main" id="{6A17AE04-922A-4540-99C5-F8D62C3B08E0}"/>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321">
              <a:extLst>
                <a:ext uri="{FF2B5EF4-FFF2-40B4-BE49-F238E27FC236}">
                  <a16:creationId xmlns:a16="http://schemas.microsoft.com/office/drawing/2014/main" id="{DF832F2C-D3A7-4DE5-96EA-08ADD488B23C}"/>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 name="Date Placeholder 2">
            <a:extLst>
              <a:ext uri="{FF2B5EF4-FFF2-40B4-BE49-F238E27FC236}">
                <a16:creationId xmlns:a16="http://schemas.microsoft.com/office/drawing/2014/main" id="{793789B1-45FE-41D7-AB00-BF9FA7CBE232}"/>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de-DE"/>
              <a:t>© Capgemini 2021. All rights reserved.</a:t>
            </a:r>
            <a:endParaRPr lang="en-US" dirty="0"/>
          </a:p>
        </p:txBody>
      </p:sp>
      <p:sp>
        <p:nvSpPr>
          <p:cNvPr id="6" name="Slide Number Placeholder 5">
            <a:extLst>
              <a:ext uri="{FF2B5EF4-FFF2-40B4-BE49-F238E27FC236}">
                <a16:creationId xmlns:a16="http://schemas.microsoft.com/office/drawing/2014/main" id="{A01F3CCC-A7A2-43F4-B41C-6E884F53F29B}"/>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11" name="Title Placeholder 4">
            <a:extLst>
              <a:ext uri="{FF2B5EF4-FFF2-40B4-BE49-F238E27FC236}">
                <a16:creationId xmlns:a16="http://schemas.microsoft.com/office/drawing/2014/main" id="{22B02C6E-B79A-48BC-B858-7F908FA7A942}"/>
              </a:ext>
            </a:extLst>
          </p:cNvPr>
          <p:cNvSpPr>
            <a:spLocks noGrp="1"/>
          </p:cNvSpPr>
          <p:nvPr>
            <p:ph type="title"/>
          </p:nvPr>
        </p:nvSpPr>
        <p:spPr>
          <a:xfrm>
            <a:off x="550863" y="6907"/>
            <a:ext cx="10873877" cy="1127300"/>
          </a:xfrm>
          <a:prstGeom prst="rect">
            <a:avLst/>
          </a:prstGeom>
        </p:spPr>
        <p:txBody>
          <a:bodyPr vert="horz" lIns="0" tIns="180000" rIns="0" bIns="0" rtlCol="0" anchor="t" anchorCtr="0">
            <a:noAutofit/>
          </a:bodyPr>
          <a:lstStyle>
            <a:lvl1pPr>
              <a:defRPr>
                <a:solidFill>
                  <a:schemeClr val="bg1"/>
                </a:solidFill>
              </a:defRPr>
            </a:lvl1pPr>
          </a:lstStyle>
          <a:p>
            <a:r>
              <a:rPr lang="en-US"/>
              <a:t>Click to edit Master title style</a:t>
            </a:r>
            <a:endParaRPr lang="de-DE" dirty="0"/>
          </a:p>
        </p:txBody>
      </p:sp>
      <p:sp>
        <p:nvSpPr>
          <p:cNvPr id="12" name="Text Placeholder 9">
            <a:extLst>
              <a:ext uri="{FF2B5EF4-FFF2-40B4-BE49-F238E27FC236}">
                <a16:creationId xmlns:a16="http://schemas.microsoft.com/office/drawing/2014/main" id="{5166E472-7F03-4595-8219-0CA22510C30A}"/>
              </a:ext>
            </a:extLst>
          </p:cNvPr>
          <p:cNvSpPr>
            <a:spLocks noGrp="1"/>
          </p:cNvSpPr>
          <p:nvPr>
            <p:ph type="body" sz="quarter" idx="15" hasCustomPrompt="1"/>
          </p:nvPr>
        </p:nvSpPr>
        <p:spPr>
          <a:xfrm>
            <a:off x="550200" y="1125538"/>
            <a:ext cx="11090938" cy="246221"/>
          </a:xfrm>
        </p:spPr>
        <p:txBody>
          <a:bodyPr lIns="0">
            <a:spAutoFit/>
          </a:bodyPr>
          <a:lstStyle>
            <a:lvl1pPr>
              <a:defRPr sz="1600" b="1">
                <a:solidFill>
                  <a:schemeClr val="bg1"/>
                </a:solidFill>
                <a:latin typeface="+mn-lt"/>
              </a:defRPr>
            </a:lvl1pPr>
          </a:lstStyle>
          <a:p>
            <a:pPr lvl="0"/>
            <a:r>
              <a:rPr lang="en-US"/>
              <a:t>Click to edit Master text styles</a:t>
            </a:r>
          </a:p>
        </p:txBody>
      </p:sp>
      <p:sp>
        <p:nvSpPr>
          <p:cNvPr id="7" name="Footer Placeholder 6">
            <a:extLst>
              <a:ext uri="{FF2B5EF4-FFF2-40B4-BE49-F238E27FC236}">
                <a16:creationId xmlns:a16="http://schemas.microsoft.com/office/drawing/2014/main" id="{710155C6-3EEC-484D-BD60-4BC6C274A786}"/>
              </a:ext>
            </a:extLst>
          </p:cNvPr>
          <p:cNvSpPr>
            <a:spLocks noGrp="1"/>
          </p:cNvSpPr>
          <p:nvPr>
            <p:ph type="ftr" sz="quarter" idx="16"/>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5" name="TextBox 14">
            <a:extLst>
              <a:ext uri="{FF2B5EF4-FFF2-40B4-BE49-F238E27FC236}">
                <a16:creationId xmlns:a16="http://schemas.microsoft.com/office/drawing/2014/main" id="{A90ADEAA-8DDD-4E4E-A0A7-18769B69444E}"/>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39757278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ubtitle purp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AD5E62-125B-401D-BACC-CA113F5CA980}"/>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37">
            <a:extLst>
              <a:ext uri="{FF2B5EF4-FFF2-40B4-BE49-F238E27FC236}">
                <a16:creationId xmlns:a16="http://schemas.microsoft.com/office/drawing/2014/main" id="{8045CCAE-BD2B-495D-9881-0F2682E7F5DC}"/>
              </a:ext>
            </a:extLst>
          </p:cNvPr>
          <p:cNvGrpSpPr/>
          <p:nvPr userDrawn="1"/>
        </p:nvGrpSpPr>
        <p:grpSpPr>
          <a:xfrm>
            <a:off x="11501102" y="171573"/>
            <a:ext cx="419436" cy="388087"/>
            <a:chOff x="5481638" y="2859088"/>
            <a:chExt cx="1231900" cy="1139825"/>
          </a:xfrm>
          <a:solidFill>
            <a:schemeClr val="bg1"/>
          </a:solidFill>
        </p:grpSpPr>
        <p:sp>
          <p:nvSpPr>
            <p:cNvPr id="9" name="Freeform 320">
              <a:extLst>
                <a:ext uri="{FF2B5EF4-FFF2-40B4-BE49-F238E27FC236}">
                  <a16:creationId xmlns:a16="http://schemas.microsoft.com/office/drawing/2014/main" id="{6A17AE04-922A-4540-99C5-F8D62C3B08E0}"/>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321">
              <a:extLst>
                <a:ext uri="{FF2B5EF4-FFF2-40B4-BE49-F238E27FC236}">
                  <a16:creationId xmlns:a16="http://schemas.microsoft.com/office/drawing/2014/main" id="{DF832F2C-D3A7-4DE5-96EA-08ADD488B23C}"/>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 name="Date Placeholder 2">
            <a:extLst>
              <a:ext uri="{FF2B5EF4-FFF2-40B4-BE49-F238E27FC236}">
                <a16:creationId xmlns:a16="http://schemas.microsoft.com/office/drawing/2014/main" id="{793789B1-45FE-41D7-AB00-BF9FA7CBE232}"/>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de-DE"/>
              <a:t>© Capgemini 2021. All rights reserved.</a:t>
            </a:r>
            <a:endParaRPr lang="en-US" dirty="0"/>
          </a:p>
        </p:txBody>
      </p:sp>
      <p:sp>
        <p:nvSpPr>
          <p:cNvPr id="6" name="Slide Number Placeholder 5">
            <a:extLst>
              <a:ext uri="{FF2B5EF4-FFF2-40B4-BE49-F238E27FC236}">
                <a16:creationId xmlns:a16="http://schemas.microsoft.com/office/drawing/2014/main" id="{A01F3CCC-A7A2-43F4-B41C-6E884F53F29B}"/>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11" name="Title Placeholder 4">
            <a:extLst>
              <a:ext uri="{FF2B5EF4-FFF2-40B4-BE49-F238E27FC236}">
                <a16:creationId xmlns:a16="http://schemas.microsoft.com/office/drawing/2014/main" id="{8CCCBC14-D599-4EA7-9BC4-E710373F2D23}"/>
              </a:ext>
            </a:extLst>
          </p:cNvPr>
          <p:cNvSpPr>
            <a:spLocks noGrp="1"/>
          </p:cNvSpPr>
          <p:nvPr>
            <p:ph type="title"/>
          </p:nvPr>
        </p:nvSpPr>
        <p:spPr>
          <a:xfrm>
            <a:off x="550863" y="6907"/>
            <a:ext cx="10873877" cy="1127300"/>
          </a:xfrm>
          <a:prstGeom prst="rect">
            <a:avLst/>
          </a:prstGeom>
        </p:spPr>
        <p:txBody>
          <a:bodyPr vert="horz" lIns="0" tIns="180000" rIns="0" bIns="0" rtlCol="0" anchor="t" anchorCtr="0">
            <a:noAutofit/>
          </a:bodyPr>
          <a:lstStyle>
            <a:lvl1pPr>
              <a:defRPr>
                <a:solidFill>
                  <a:schemeClr val="bg1"/>
                </a:solidFill>
              </a:defRPr>
            </a:lvl1pPr>
          </a:lstStyle>
          <a:p>
            <a:r>
              <a:rPr lang="en-US"/>
              <a:t>Click to edit Master title style</a:t>
            </a:r>
            <a:endParaRPr lang="de-DE" dirty="0"/>
          </a:p>
        </p:txBody>
      </p:sp>
      <p:sp>
        <p:nvSpPr>
          <p:cNvPr id="12" name="Text Placeholder 9">
            <a:extLst>
              <a:ext uri="{FF2B5EF4-FFF2-40B4-BE49-F238E27FC236}">
                <a16:creationId xmlns:a16="http://schemas.microsoft.com/office/drawing/2014/main" id="{C1949725-ACD2-44C4-85AF-10B39EC61473}"/>
              </a:ext>
            </a:extLst>
          </p:cNvPr>
          <p:cNvSpPr>
            <a:spLocks noGrp="1"/>
          </p:cNvSpPr>
          <p:nvPr>
            <p:ph type="body" sz="quarter" idx="15" hasCustomPrompt="1"/>
          </p:nvPr>
        </p:nvSpPr>
        <p:spPr>
          <a:xfrm>
            <a:off x="550200" y="1125538"/>
            <a:ext cx="11090938" cy="246221"/>
          </a:xfrm>
        </p:spPr>
        <p:txBody>
          <a:bodyPr lIns="0">
            <a:spAutoFit/>
          </a:bodyPr>
          <a:lstStyle>
            <a:lvl1pPr>
              <a:defRPr sz="1600" b="1">
                <a:solidFill>
                  <a:schemeClr val="bg1"/>
                </a:solidFill>
                <a:latin typeface="+mn-lt"/>
              </a:defRPr>
            </a:lvl1pPr>
          </a:lstStyle>
          <a:p>
            <a:pPr lvl="0"/>
            <a:r>
              <a:rPr lang="en-US"/>
              <a:t>Click to edit Master text styles</a:t>
            </a:r>
          </a:p>
        </p:txBody>
      </p:sp>
      <p:sp>
        <p:nvSpPr>
          <p:cNvPr id="4" name="Footer Placeholder 3">
            <a:extLst>
              <a:ext uri="{FF2B5EF4-FFF2-40B4-BE49-F238E27FC236}">
                <a16:creationId xmlns:a16="http://schemas.microsoft.com/office/drawing/2014/main" id="{413328ED-0583-4621-B5D1-697E1C3F445B}"/>
              </a:ext>
            </a:extLst>
          </p:cNvPr>
          <p:cNvSpPr>
            <a:spLocks noGrp="1"/>
          </p:cNvSpPr>
          <p:nvPr>
            <p:ph type="ftr" sz="quarter" idx="16"/>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5" name="TextBox 14">
            <a:extLst>
              <a:ext uri="{FF2B5EF4-FFF2-40B4-BE49-F238E27FC236}">
                <a16:creationId xmlns:a16="http://schemas.microsoft.com/office/drawing/2014/main" id="{184F0420-9A84-41FB-A6AE-B98197D77AF1}"/>
              </a:ext>
            </a:extLst>
          </p:cNvPr>
          <p:cNvSpPr txBox="1"/>
          <p:nvPr userDrawn="1">
            <p:custDataLst>
              <p:tags r:id="rId1"/>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10783280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ubtitle Blue Midd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AD5E62-125B-401D-BACC-CA113F5CA98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37">
            <a:extLst>
              <a:ext uri="{FF2B5EF4-FFF2-40B4-BE49-F238E27FC236}">
                <a16:creationId xmlns:a16="http://schemas.microsoft.com/office/drawing/2014/main" id="{8045CCAE-BD2B-495D-9881-0F2682E7F5DC}"/>
              </a:ext>
            </a:extLst>
          </p:cNvPr>
          <p:cNvGrpSpPr/>
          <p:nvPr userDrawn="1"/>
        </p:nvGrpSpPr>
        <p:grpSpPr>
          <a:xfrm>
            <a:off x="11501102" y="171573"/>
            <a:ext cx="419436" cy="388087"/>
            <a:chOff x="5481638" y="2859088"/>
            <a:chExt cx="1231900" cy="1139825"/>
          </a:xfrm>
          <a:solidFill>
            <a:schemeClr val="bg1"/>
          </a:solidFill>
        </p:grpSpPr>
        <p:sp>
          <p:nvSpPr>
            <p:cNvPr id="9" name="Freeform 320">
              <a:extLst>
                <a:ext uri="{FF2B5EF4-FFF2-40B4-BE49-F238E27FC236}">
                  <a16:creationId xmlns:a16="http://schemas.microsoft.com/office/drawing/2014/main" id="{6A17AE04-922A-4540-99C5-F8D62C3B08E0}"/>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321">
              <a:extLst>
                <a:ext uri="{FF2B5EF4-FFF2-40B4-BE49-F238E27FC236}">
                  <a16:creationId xmlns:a16="http://schemas.microsoft.com/office/drawing/2014/main" id="{DF832F2C-D3A7-4DE5-96EA-08ADD488B23C}"/>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 name="Date Placeholder 2">
            <a:extLst>
              <a:ext uri="{FF2B5EF4-FFF2-40B4-BE49-F238E27FC236}">
                <a16:creationId xmlns:a16="http://schemas.microsoft.com/office/drawing/2014/main" id="{793789B1-45FE-41D7-AB00-BF9FA7CBE232}"/>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de-DE"/>
              <a:t>© Capgemini 2021. All rights reserved.</a:t>
            </a:r>
            <a:endParaRPr lang="en-US" dirty="0"/>
          </a:p>
        </p:txBody>
      </p:sp>
      <p:sp>
        <p:nvSpPr>
          <p:cNvPr id="6" name="Slide Number Placeholder 5">
            <a:extLst>
              <a:ext uri="{FF2B5EF4-FFF2-40B4-BE49-F238E27FC236}">
                <a16:creationId xmlns:a16="http://schemas.microsoft.com/office/drawing/2014/main" id="{A01F3CCC-A7A2-43F4-B41C-6E884F53F29B}"/>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11" name="Title Placeholder 4">
            <a:extLst>
              <a:ext uri="{FF2B5EF4-FFF2-40B4-BE49-F238E27FC236}">
                <a16:creationId xmlns:a16="http://schemas.microsoft.com/office/drawing/2014/main" id="{F7454237-AC24-4A89-B176-A4E48F6020D0}"/>
              </a:ext>
            </a:extLst>
          </p:cNvPr>
          <p:cNvSpPr>
            <a:spLocks noGrp="1"/>
          </p:cNvSpPr>
          <p:nvPr>
            <p:ph type="title"/>
          </p:nvPr>
        </p:nvSpPr>
        <p:spPr>
          <a:xfrm>
            <a:off x="550863" y="6907"/>
            <a:ext cx="10873877" cy="1127300"/>
          </a:xfrm>
          <a:prstGeom prst="rect">
            <a:avLst/>
          </a:prstGeom>
        </p:spPr>
        <p:txBody>
          <a:bodyPr vert="horz" lIns="0" tIns="180000" rIns="0" bIns="0" rtlCol="0" anchor="t" anchorCtr="0">
            <a:noAutofit/>
          </a:bodyPr>
          <a:lstStyle>
            <a:lvl1pPr>
              <a:defRPr>
                <a:solidFill>
                  <a:schemeClr val="bg1"/>
                </a:solidFill>
              </a:defRPr>
            </a:lvl1pPr>
          </a:lstStyle>
          <a:p>
            <a:r>
              <a:rPr lang="en-US"/>
              <a:t>Click to edit Master title style</a:t>
            </a:r>
            <a:endParaRPr lang="de-DE" dirty="0"/>
          </a:p>
        </p:txBody>
      </p:sp>
      <p:sp>
        <p:nvSpPr>
          <p:cNvPr id="12" name="Text Placeholder 9">
            <a:extLst>
              <a:ext uri="{FF2B5EF4-FFF2-40B4-BE49-F238E27FC236}">
                <a16:creationId xmlns:a16="http://schemas.microsoft.com/office/drawing/2014/main" id="{5F942043-0ED4-4362-8DCB-F241572195DD}"/>
              </a:ext>
            </a:extLst>
          </p:cNvPr>
          <p:cNvSpPr>
            <a:spLocks noGrp="1"/>
          </p:cNvSpPr>
          <p:nvPr>
            <p:ph type="body" sz="quarter" idx="15" hasCustomPrompt="1"/>
          </p:nvPr>
        </p:nvSpPr>
        <p:spPr>
          <a:xfrm>
            <a:off x="550200" y="1125538"/>
            <a:ext cx="11090938" cy="246221"/>
          </a:xfrm>
        </p:spPr>
        <p:txBody>
          <a:bodyPr lIns="0">
            <a:spAutoFit/>
          </a:bodyPr>
          <a:lstStyle>
            <a:lvl1pPr>
              <a:defRPr sz="1600" b="1">
                <a:solidFill>
                  <a:schemeClr val="bg1"/>
                </a:solidFill>
                <a:latin typeface="+mn-lt"/>
              </a:defRPr>
            </a:lvl1pPr>
          </a:lstStyle>
          <a:p>
            <a:pPr lvl="0"/>
            <a:r>
              <a:rPr lang="en-US"/>
              <a:t>Click to edit Master text styles</a:t>
            </a:r>
          </a:p>
        </p:txBody>
      </p:sp>
      <p:sp>
        <p:nvSpPr>
          <p:cNvPr id="4" name="Footer Placeholder 3">
            <a:extLst>
              <a:ext uri="{FF2B5EF4-FFF2-40B4-BE49-F238E27FC236}">
                <a16:creationId xmlns:a16="http://schemas.microsoft.com/office/drawing/2014/main" id="{9C8D7CF0-A226-4CF8-8904-8CECDB821FD9}"/>
              </a:ext>
            </a:extLst>
          </p:cNvPr>
          <p:cNvSpPr>
            <a:spLocks noGrp="1"/>
          </p:cNvSpPr>
          <p:nvPr>
            <p:ph type="ftr" sz="quarter" idx="16"/>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5" name="TextBox 14">
            <a:extLst>
              <a:ext uri="{FF2B5EF4-FFF2-40B4-BE49-F238E27FC236}">
                <a16:creationId xmlns:a16="http://schemas.microsoft.com/office/drawing/2014/main" id="{097CD63F-7FB7-4D83-875B-1A1A994E6530}"/>
              </a:ext>
            </a:extLst>
          </p:cNvPr>
          <p:cNvSpPr txBox="1"/>
          <p:nvPr userDrawn="1">
            <p:custDataLst>
              <p:tags r:id="rId1"/>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19524748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Picture Placeholder">
    <p:bg>
      <p:bgPr>
        <a:solidFill>
          <a:schemeClr val="accent1">
            <a:lumMod val="50000"/>
          </a:schemeClr>
        </a:solidFill>
        <a:effectLst/>
      </p:bgPr>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B045761E-50D6-4293-8EDB-E88473C8BA1B}"/>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15796" name="think-cell Slide" r:id="rId5" imgW="270" imgH="270" progId="TCLayout.ActiveDocument.1">
                  <p:embed/>
                </p:oleObj>
              </mc:Choice>
              <mc:Fallback>
                <p:oleObj name="think-cell Slide" r:id="rId5" imgW="270" imgH="270" progId="TCLayout.ActiveDocument.1">
                  <p:embed/>
                  <p:pic>
                    <p:nvPicPr>
                      <p:cNvPr id="8" name="Object 7" hidden="1">
                        <a:extLst>
                          <a:ext uri="{FF2B5EF4-FFF2-40B4-BE49-F238E27FC236}">
                            <a16:creationId xmlns:a16="http://schemas.microsoft.com/office/drawing/2014/main" id="{B045761E-50D6-4293-8EDB-E88473C8BA1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D0B9C8AF-EF94-4111-A09F-72BF456DE71C}"/>
              </a:ext>
            </a:extLst>
          </p:cNvPr>
          <p:cNvSpPr/>
          <p:nvPr userDrawn="1"/>
        </p:nvSpPr>
        <p:spPr>
          <a:xfrm>
            <a:off x="11158264" y="116632"/>
            <a:ext cx="914400" cy="914400"/>
          </a:xfrm>
          <a:prstGeom prst="rect">
            <a:avLst/>
          </a:prstGeom>
          <a:solidFill>
            <a:schemeClr val="accent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 name="Date Placeholder 1">
            <a:extLst>
              <a:ext uri="{FF2B5EF4-FFF2-40B4-BE49-F238E27FC236}">
                <a16:creationId xmlns:a16="http://schemas.microsoft.com/office/drawing/2014/main" id="{6BC50328-334E-4DD5-92D6-7E45855B6FB1}"/>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de-DE"/>
              <a:t>© Capgemini 2021. All rights reserved.</a:t>
            </a:r>
            <a:endParaRPr lang="en-US" dirty="0"/>
          </a:p>
        </p:txBody>
      </p:sp>
      <p:sp>
        <p:nvSpPr>
          <p:cNvPr id="4" name="Slide Number Placeholder 3">
            <a:extLst>
              <a:ext uri="{FF2B5EF4-FFF2-40B4-BE49-F238E27FC236}">
                <a16:creationId xmlns:a16="http://schemas.microsoft.com/office/drawing/2014/main" id="{9534BEA4-6189-495F-A926-D1635AE0D39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grpSp>
        <p:nvGrpSpPr>
          <p:cNvPr id="5" name="Group 37">
            <a:extLst>
              <a:ext uri="{FF2B5EF4-FFF2-40B4-BE49-F238E27FC236}">
                <a16:creationId xmlns:a16="http://schemas.microsoft.com/office/drawing/2014/main" id="{B7767CFF-2DAD-4A31-8D02-CD298CEE18F4}"/>
              </a:ext>
            </a:extLst>
          </p:cNvPr>
          <p:cNvGrpSpPr/>
          <p:nvPr userDrawn="1"/>
        </p:nvGrpSpPr>
        <p:grpSpPr>
          <a:xfrm>
            <a:off x="11501102" y="171573"/>
            <a:ext cx="419436" cy="388087"/>
            <a:chOff x="5481638" y="2859088"/>
            <a:chExt cx="1231900" cy="1139825"/>
          </a:xfrm>
          <a:solidFill>
            <a:schemeClr val="bg1"/>
          </a:solidFill>
        </p:grpSpPr>
        <p:sp>
          <p:nvSpPr>
            <p:cNvPr id="6" name="Freeform 320">
              <a:extLst>
                <a:ext uri="{FF2B5EF4-FFF2-40B4-BE49-F238E27FC236}">
                  <a16:creationId xmlns:a16="http://schemas.microsoft.com/office/drawing/2014/main" id="{4ACA0DE8-6BA7-4156-BDD9-8E8AED925A03}"/>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AFC93326-E569-4CE7-9695-9243CFD924EE}"/>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 name="Picture Placeholder 10">
            <a:extLst>
              <a:ext uri="{FF2B5EF4-FFF2-40B4-BE49-F238E27FC236}">
                <a16:creationId xmlns:a16="http://schemas.microsoft.com/office/drawing/2014/main" id="{DC5E9883-F10A-4666-BD58-914462C027CE}"/>
              </a:ext>
            </a:extLst>
          </p:cNvPr>
          <p:cNvSpPr>
            <a:spLocks noGrp="1"/>
          </p:cNvSpPr>
          <p:nvPr>
            <p:ph type="pic" sz="quarter" idx="13"/>
          </p:nvPr>
        </p:nvSpPr>
        <p:spPr>
          <a:xfrm>
            <a:off x="-1" y="0"/>
            <a:ext cx="4079875" cy="6858000"/>
          </a:xfrm>
          <a:solidFill>
            <a:schemeClr val="bg1">
              <a:lumMod val="85000"/>
            </a:schemeClr>
          </a:solidFill>
        </p:spPr>
        <p:txBody>
          <a:bodyPr/>
          <a:lstStyle/>
          <a:p>
            <a:r>
              <a:rPr lang="en-US"/>
              <a:t>Click icon to add picture</a:t>
            </a:r>
          </a:p>
        </p:txBody>
      </p:sp>
      <p:sp>
        <p:nvSpPr>
          <p:cNvPr id="9" name="Footer Placeholder 8">
            <a:extLst>
              <a:ext uri="{FF2B5EF4-FFF2-40B4-BE49-F238E27FC236}">
                <a16:creationId xmlns:a16="http://schemas.microsoft.com/office/drawing/2014/main" id="{38221CCF-04DE-4AE9-AD73-91327424681F}"/>
              </a:ext>
            </a:extLst>
          </p:cNvPr>
          <p:cNvSpPr>
            <a:spLocks noGrp="1"/>
          </p:cNvSpPr>
          <p:nvPr>
            <p:ph type="ftr" sz="quarter" idx="14"/>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4" name="TextBox 13">
            <a:extLst>
              <a:ext uri="{FF2B5EF4-FFF2-40B4-BE49-F238E27FC236}">
                <a16:creationId xmlns:a16="http://schemas.microsoft.com/office/drawing/2014/main" id="{B969067E-D81B-4435-83DB-99F330397B53}"/>
              </a:ext>
            </a:extLst>
          </p:cNvPr>
          <p:cNvSpPr txBox="1"/>
          <p:nvPr userDrawn="1">
            <p:custDataLst>
              <p:tags r:id="rId3"/>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3509279334"/>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Agenda">
    <p:bg>
      <p:bgPr>
        <a:solidFill>
          <a:schemeClr val="tx2"/>
        </a:solid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148FC18F-59EA-432C-8CD2-144CB7C73B3F}"/>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4872" b="16279"/>
          <a:stretch/>
        </p:blipFill>
        <p:spPr>
          <a:xfrm flipV="1">
            <a:off x="4680520" y="-1"/>
            <a:ext cx="7511480" cy="6156910"/>
          </a:xfrm>
          <a:prstGeom prst="rect">
            <a:avLst/>
          </a:prstGeom>
        </p:spPr>
      </p:pic>
      <p:grpSp>
        <p:nvGrpSpPr>
          <p:cNvPr id="8" name="Group 37">
            <a:extLst>
              <a:ext uri="{FF2B5EF4-FFF2-40B4-BE49-F238E27FC236}">
                <a16:creationId xmlns:a16="http://schemas.microsoft.com/office/drawing/2014/main" id="{8045CCAE-BD2B-495D-9881-0F2682E7F5DC}"/>
              </a:ext>
            </a:extLst>
          </p:cNvPr>
          <p:cNvGrpSpPr/>
          <p:nvPr userDrawn="1"/>
        </p:nvGrpSpPr>
        <p:grpSpPr>
          <a:xfrm>
            <a:off x="11501102" y="171573"/>
            <a:ext cx="419436" cy="388087"/>
            <a:chOff x="5481638" y="2859088"/>
            <a:chExt cx="1231900" cy="1139825"/>
          </a:xfrm>
          <a:solidFill>
            <a:schemeClr val="bg1"/>
          </a:solidFill>
        </p:grpSpPr>
        <p:sp>
          <p:nvSpPr>
            <p:cNvPr id="9" name="Freeform 320">
              <a:extLst>
                <a:ext uri="{FF2B5EF4-FFF2-40B4-BE49-F238E27FC236}">
                  <a16:creationId xmlns:a16="http://schemas.microsoft.com/office/drawing/2014/main" id="{6A17AE04-922A-4540-99C5-F8D62C3B08E0}"/>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321">
              <a:extLst>
                <a:ext uri="{FF2B5EF4-FFF2-40B4-BE49-F238E27FC236}">
                  <a16:creationId xmlns:a16="http://schemas.microsoft.com/office/drawing/2014/main" id="{DF832F2C-D3A7-4DE5-96EA-08ADD488B23C}"/>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 name="Date Placeholder 2">
            <a:extLst>
              <a:ext uri="{FF2B5EF4-FFF2-40B4-BE49-F238E27FC236}">
                <a16:creationId xmlns:a16="http://schemas.microsoft.com/office/drawing/2014/main" id="{793789B1-45FE-41D7-AB00-BF9FA7CBE232}"/>
              </a:ext>
            </a:extLst>
          </p:cNvPr>
          <p:cNvSpPr>
            <a:spLocks noGrp="1"/>
          </p:cNvSpPr>
          <p:nvPr userDrawn="1">
            <p:ph type="dt" sz="half" idx="10"/>
          </p:nvPr>
        </p:nvSpPr>
        <p:spPr/>
        <p:txBody>
          <a:bodyPr/>
          <a:lstStyle>
            <a:lvl1pPr algn="r">
              <a:defRPr>
                <a:solidFill>
                  <a:schemeClr val="bg1">
                    <a:lumMod val="65000"/>
                  </a:schemeClr>
                </a:solidFill>
              </a:defRPr>
            </a:lvl1pPr>
          </a:lstStyle>
          <a:p>
            <a:pPr>
              <a:spcBef>
                <a:spcPts val="1000"/>
              </a:spcBef>
              <a:buFont typeface="Arial" panose="020B0604020202020204" pitchFamily="34" charset="0"/>
              <a:buNone/>
            </a:pPr>
            <a:r>
              <a:rPr lang="de-DE"/>
              <a:t>© Capgemini 2021. All rights reserved.</a:t>
            </a:r>
            <a:endParaRPr lang="en-US" dirty="0"/>
          </a:p>
        </p:txBody>
      </p:sp>
      <p:sp>
        <p:nvSpPr>
          <p:cNvPr id="6" name="Slide Number Placeholder 5">
            <a:extLst>
              <a:ext uri="{FF2B5EF4-FFF2-40B4-BE49-F238E27FC236}">
                <a16:creationId xmlns:a16="http://schemas.microsoft.com/office/drawing/2014/main" id="{A01F3CCC-A7A2-43F4-B41C-6E884F53F29B}"/>
              </a:ext>
            </a:extLst>
          </p:cNvPr>
          <p:cNvSpPr>
            <a:spLocks noGrp="1"/>
          </p:cNvSpPr>
          <p:nvPr userDrawn="1">
            <p:ph type="sldNum" sz="quarter" idx="12"/>
          </p:nvPr>
        </p:nvSpPr>
        <p:spPr/>
        <p:txBody>
          <a:bodyPr/>
          <a:lstStyle>
            <a:lvl1pPr algn="r">
              <a:defRPr>
                <a:solidFill>
                  <a:schemeClr val="bg1">
                    <a:lumMod val="65000"/>
                  </a:schemeClr>
                </a:solidFill>
              </a:defRPr>
            </a:lvl1pPr>
          </a:lstStyle>
          <a:p>
            <a:fld id="{5D9A5160-6218-4E5A-B9E6-B93E3DAE377C}" type="slidenum">
              <a:rPr lang="en-US" smtClean="0"/>
              <a:pPr/>
              <a:t>‹#›</a:t>
            </a:fld>
            <a:endParaRPr lang="en-US" dirty="0"/>
          </a:p>
        </p:txBody>
      </p:sp>
      <p:sp>
        <p:nvSpPr>
          <p:cNvPr id="11" name="Title Placeholder 4">
            <a:extLst>
              <a:ext uri="{FF2B5EF4-FFF2-40B4-BE49-F238E27FC236}">
                <a16:creationId xmlns:a16="http://schemas.microsoft.com/office/drawing/2014/main" id="{8CCCBC14-D599-4EA7-9BC4-E710373F2D23}"/>
              </a:ext>
            </a:extLst>
          </p:cNvPr>
          <p:cNvSpPr>
            <a:spLocks noGrp="1"/>
          </p:cNvSpPr>
          <p:nvPr userDrawn="1">
            <p:ph type="title" hasCustomPrompt="1"/>
          </p:nvPr>
        </p:nvSpPr>
        <p:spPr>
          <a:xfrm>
            <a:off x="1079321" y="6907"/>
            <a:ext cx="8640763" cy="1116000"/>
          </a:xfrm>
          <a:prstGeom prst="rect">
            <a:avLst/>
          </a:prstGeom>
        </p:spPr>
        <p:txBody>
          <a:bodyPr vert="horz" lIns="0" tIns="180000" rIns="0" bIns="0" rtlCol="0" anchor="t" anchorCtr="0">
            <a:noAutofit/>
          </a:bodyPr>
          <a:lstStyle>
            <a:lvl1pPr>
              <a:defRPr>
                <a:solidFill>
                  <a:schemeClr val="accent2"/>
                </a:solidFill>
              </a:defRPr>
            </a:lvl1pPr>
          </a:lstStyle>
          <a:p>
            <a:r>
              <a:rPr lang="en-US" dirty="0"/>
              <a:t>Agenda</a:t>
            </a:r>
            <a:endParaRPr lang="de-DE" dirty="0"/>
          </a:p>
        </p:txBody>
      </p:sp>
      <p:sp>
        <p:nvSpPr>
          <p:cNvPr id="4" name="Footer Placeholder 3">
            <a:extLst>
              <a:ext uri="{FF2B5EF4-FFF2-40B4-BE49-F238E27FC236}">
                <a16:creationId xmlns:a16="http://schemas.microsoft.com/office/drawing/2014/main" id="{413328ED-0583-4621-B5D1-697E1C3F445B}"/>
              </a:ext>
            </a:extLst>
          </p:cNvPr>
          <p:cNvSpPr>
            <a:spLocks noGrp="1"/>
          </p:cNvSpPr>
          <p:nvPr userDrawn="1">
            <p:ph type="ftr" sz="quarter" idx="16"/>
          </p:nvPr>
        </p:nvSpPr>
        <p:spPr/>
        <p:txBody>
          <a:bodyPr/>
          <a:lstStyle>
            <a:lvl1pPr>
              <a:defRPr>
                <a:solidFill>
                  <a:schemeClr val="bg1">
                    <a:lumMod val="65000"/>
                  </a:schemeClr>
                </a:solidFill>
              </a:defRPr>
            </a:lvl1pPr>
          </a:lstStyle>
          <a:p>
            <a:pPr>
              <a:spcBef>
                <a:spcPts val="1000"/>
              </a:spcBef>
              <a:buFont typeface="Arial" panose="020B0604020202020204" pitchFamily="34" charset="0"/>
              <a:buNone/>
            </a:pPr>
            <a:r>
              <a:rPr lang="en-US"/>
              <a:t>Presentation Title | Author | Date</a:t>
            </a:r>
            <a:endParaRPr lang="en-US" dirty="0"/>
          </a:p>
        </p:txBody>
      </p:sp>
      <p:sp>
        <p:nvSpPr>
          <p:cNvPr id="56" name="Text Placeholder 55">
            <a:extLst>
              <a:ext uri="{FF2B5EF4-FFF2-40B4-BE49-F238E27FC236}">
                <a16:creationId xmlns:a16="http://schemas.microsoft.com/office/drawing/2014/main" id="{136AFF48-B0E1-4D8E-8E33-EAF6E0EDD0F5}"/>
              </a:ext>
            </a:extLst>
          </p:cNvPr>
          <p:cNvSpPr>
            <a:spLocks noGrp="1"/>
          </p:cNvSpPr>
          <p:nvPr>
            <p:ph type="body" sz="quarter" idx="18" hasCustomPrompt="1"/>
          </p:nvPr>
        </p:nvSpPr>
        <p:spPr>
          <a:xfrm>
            <a:off x="1794570" y="1628775"/>
            <a:ext cx="5813598" cy="369332"/>
          </a:xfrm>
        </p:spPr>
        <p:txBody>
          <a:bodyPr rIns="0">
            <a:noAutofit/>
          </a:bodyPr>
          <a:lstStyle>
            <a:lvl1pPr>
              <a:spcBef>
                <a:spcPts val="0"/>
              </a:spcBef>
              <a:defRPr sz="2400">
                <a:solidFill>
                  <a:schemeClr val="bg1"/>
                </a:solidFill>
              </a:defRPr>
            </a:lvl1pPr>
            <a:lvl2pPr>
              <a:defRPr sz="240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r>
              <a:rPr lang="en-US" sz="2400" dirty="0">
                <a:solidFill>
                  <a:schemeClr val="bg1"/>
                </a:solidFill>
              </a:rPr>
              <a:t>Click to add text</a:t>
            </a:r>
          </a:p>
        </p:txBody>
      </p:sp>
      <p:sp>
        <p:nvSpPr>
          <p:cNvPr id="58" name="Text Placeholder 55">
            <a:extLst>
              <a:ext uri="{FF2B5EF4-FFF2-40B4-BE49-F238E27FC236}">
                <a16:creationId xmlns:a16="http://schemas.microsoft.com/office/drawing/2014/main" id="{C06E66A4-86D9-4FE8-AD70-85171FFE7F00}"/>
              </a:ext>
            </a:extLst>
          </p:cNvPr>
          <p:cNvSpPr>
            <a:spLocks noGrp="1"/>
          </p:cNvSpPr>
          <p:nvPr>
            <p:ph type="body" sz="quarter" idx="19" hasCustomPrompt="1"/>
          </p:nvPr>
        </p:nvSpPr>
        <p:spPr>
          <a:xfrm>
            <a:off x="1794570" y="2220534"/>
            <a:ext cx="5813598" cy="369332"/>
          </a:xfrm>
        </p:spPr>
        <p:txBody>
          <a:bodyPr rIns="0">
            <a:noAutofit/>
          </a:bodyPr>
          <a:lstStyle>
            <a:lvl1pPr>
              <a:spcBef>
                <a:spcPts val="0"/>
              </a:spcBef>
              <a:defRPr sz="2400">
                <a:solidFill>
                  <a:schemeClr val="bg1"/>
                </a:solidFill>
              </a:defRPr>
            </a:lvl1pPr>
            <a:lvl2pPr>
              <a:defRPr sz="240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r>
              <a:rPr lang="en-US" sz="2400" dirty="0">
                <a:solidFill>
                  <a:schemeClr val="bg1"/>
                </a:solidFill>
              </a:rPr>
              <a:t>Click to add text</a:t>
            </a:r>
          </a:p>
        </p:txBody>
      </p:sp>
      <p:sp>
        <p:nvSpPr>
          <p:cNvPr id="60" name="Text Placeholder 55">
            <a:extLst>
              <a:ext uri="{FF2B5EF4-FFF2-40B4-BE49-F238E27FC236}">
                <a16:creationId xmlns:a16="http://schemas.microsoft.com/office/drawing/2014/main" id="{B7CCAE53-825A-4E19-8C0C-2BC9B8C8034D}"/>
              </a:ext>
            </a:extLst>
          </p:cNvPr>
          <p:cNvSpPr>
            <a:spLocks noGrp="1"/>
          </p:cNvSpPr>
          <p:nvPr>
            <p:ph type="body" sz="quarter" idx="20" hasCustomPrompt="1"/>
          </p:nvPr>
        </p:nvSpPr>
        <p:spPr>
          <a:xfrm>
            <a:off x="1794570" y="2812293"/>
            <a:ext cx="5813598" cy="369332"/>
          </a:xfrm>
        </p:spPr>
        <p:txBody>
          <a:bodyPr rIns="0">
            <a:noAutofit/>
          </a:bodyPr>
          <a:lstStyle>
            <a:lvl1pPr>
              <a:spcBef>
                <a:spcPts val="0"/>
              </a:spcBef>
              <a:defRPr sz="2400">
                <a:solidFill>
                  <a:schemeClr val="bg1"/>
                </a:solidFill>
              </a:defRPr>
            </a:lvl1pPr>
            <a:lvl2pPr>
              <a:defRPr sz="240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r>
              <a:rPr lang="en-US" sz="2400" dirty="0">
                <a:solidFill>
                  <a:schemeClr val="bg1"/>
                </a:solidFill>
              </a:rPr>
              <a:t>Click to add text</a:t>
            </a:r>
          </a:p>
        </p:txBody>
      </p:sp>
      <p:sp>
        <p:nvSpPr>
          <p:cNvPr id="63" name="Text Placeholder 62">
            <a:extLst>
              <a:ext uri="{FF2B5EF4-FFF2-40B4-BE49-F238E27FC236}">
                <a16:creationId xmlns:a16="http://schemas.microsoft.com/office/drawing/2014/main" id="{A0F52253-AFEE-472D-BC0A-BC73D48F904A}"/>
              </a:ext>
            </a:extLst>
          </p:cNvPr>
          <p:cNvSpPr>
            <a:spLocks noGrp="1"/>
          </p:cNvSpPr>
          <p:nvPr>
            <p:ph type="body" sz="quarter" idx="21" hasCustomPrompt="1"/>
          </p:nvPr>
        </p:nvSpPr>
        <p:spPr>
          <a:xfrm>
            <a:off x="1070834" y="2222280"/>
            <a:ext cx="344646" cy="369332"/>
          </a:xfrm>
          <a:noFill/>
        </p:spPr>
        <p:txBody>
          <a:bodyPr wrap="none" lIns="0" tIns="0" rIns="0" bIns="0" rtlCol="0">
            <a:spAutoFit/>
          </a:bodyPr>
          <a:lstStyle>
            <a:lvl1pPr algn="r">
              <a:spcBef>
                <a:spcPts val="0"/>
              </a:spcBef>
              <a:defRPr lang="en-US" sz="2400" b="1" dirty="0">
                <a:solidFill>
                  <a:schemeClr val="accent2"/>
                </a:solidFill>
              </a:defRPr>
            </a:lvl1pPr>
          </a:lstStyle>
          <a:p>
            <a:pPr lvl="0" algn="r"/>
            <a:r>
              <a:rPr lang="en-US" dirty="0"/>
              <a:t>0x</a:t>
            </a:r>
          </a:p>
        </p:txBody>
      </p:sp>
      <p:sp>
        <p:nvSpPr>
          <p:cNvPr id="64" name="Text Placeholder 62">
            <a:extLst>
              <a:ext uri="{FF2B5EF4-FFF2-40B4-BE49-F238E27FC236}">
                <a16:creationId xmlns:a16="http://schemas.microsoft.com/office/drawing/2014/main" id="{1D9D333E-7F41-4FCE-ADE1-09501E870B4F}"/>
              </a:ext>
            </a:extLst>
          </p:cNvPr>
          <p:cNvSpPr>
            <a:spLocks noGrp="1"/>
          </p:cNvSpPr>
          <p:nvPr>
            <p:ph type="body" sz="quarter" idx="22" hasCustomPrompt="1"/>
          </p:nvPr>
        </p:nvSpPr>
        <p:spPr>
          <a:xfrm>
            <a:off x="1070834" y="2813603"/>
            <a:ext cx="344646" cy="369332"/>
          </a:xfrm>
          <a:noFill/>
        </p:spPr>
        <p:txBody>
          <a:bodyPr wrap="none" lIns="0" tIns="0" rIns="0" bIns="0" rtlCol="0">
            <a:spAutoFit/>
          </a:bodyPr>
          <a:lstStyle>
            <a:lvl1pPr algn="r">
              <a:spcBef>
                <a:spcPts val="0"/>
              </a:spcBef>
              <a:defRPr lang="en-US" sz="2400" b="1" dirty="0">
                <a:solidFill>
                  <a:schemeClr val="accent2"/>
                </a:solidFill>
              </a:defRPr>
            </a:lvl1pPr>
          </a:lstStyle>
          <a:p>
            <a:pPr lvl="0" algn="r"/>
            <a:r>
              <a:rPr lang="en-US" dirty="0"/>
              <a:t>0x</a:t>
            </a:r>
          </a:p>
        </p:txBody>
      </p:sp>
      <p:sp>
        <p:nvSpPr>
          <p:cNvPr id="65" name="Text Placeholder 62">
            <a:extLst>
              <a:ext uri="{FF2B5EF4-FFF2-40B4-BE49-F238E27FC236}">
                <a16:creationId xmlns:a16="http://schemas.microsoft.com/office/drawing/2014/main" id="{05E1276B-F175-4903-A637-3A30CC121BCE}"/>
              </a:ext>
            </a:extLst>
          </p:cNvPr>
          <p:cNvSpPr>
            <a:spLocks noGrp="1"/>
          </p:cNvSpPr>
          <p:nvPr>
            <p:ph type="body" sz="quarter" idx="23" hasCustomPrompt="1"/>
          </p:nvPr>
        </p:nvSpPr>
        <p:spPr>
          <a:xfrm>
            <a:off x="1070834" y="1630957"/>
            <a:ext cx="344646" cy="369332"/>
          </a:xfrm>
          <a:noFill/>
        </p:spPr>
        <p:txBody>
          <a:bodyPr wrap="none" lIns="0" tIns="0" rIns="0" bIns="0" rtlCol="0">
            <a:spAutoFit/>
          </a:bodyPr>
          <a:lstStyle>
            <a:lvl1pPr algn="r">
              <a:spcBef>
                <a:spcPts val="0"/>
              </a:spcBef>
              <a:defRPr lang="en-US" sz="2400" b="1" dirty="0">
                <a:solidFill>
                  <a:schemeClr val="accent2"/>
                </a:solidFill>
              </a:defRPr>
            </a:lvl1pPr>
          </a:lstStyle>
          <a:p>
            <a:pPr lvl="0" algn="r"/>
            <a:r>
              <a:rPr lang="en-US" dirty="0"/>
              <a:t>0x</a:t>
            </a:r>
          </a:p>
        </p:txBody>
      </p:sp>
      <p:sp>
        <p:nvSpPr>
          <p:cNvPr id="19" name="Text Placeholder 55">
            <a:extLst>
              <a:ext uri="{FF2B5EF4-FFF2-40B4-BE49-F238E27FC236}">
                <a16:creationId xmlns:a16="http://schemas.microsoft.com/office/drawing/2014/main" id="{9EFAA7B7-C698-494B-9440-1CB0BA81C830}"/>
              </a:ext>
            </a:extLst>
          </p:cNvPr>
          <p:cNvSpPr>
            <a:spLocks noGrp="1"/>
          </p:cNvSpPr>
          <p:nvPr>
            <p:ph type="body" sz="quarter" idx="24" hasCustomPrompt="1"/>
          </p:nvPr>
        </p:nvSpPr>
        <p:spPr>
          <a:xfrm>
            <a:off x="1794570" y="3404052"/>
            <a:ext cx="5813598" cy="369332"/>
          </a:xfrm>
        </p:spPr>
        <p:txBody>
          <a:bodyPr rIns="0">
            <a:noAutofit/>
          </a:bodyPr>
          <a:lstStyle>
            <a:lvl1pPr>
              <a:spcBef>
                <a:spcPts val="0"/>
              </a:spcBef>
              <a:defRPr sz="2400">
                <a:solidFill>
                  <a:schemeClr val="bg1"/>
                </a:solidFill>
              </a:defRPr>
            </a:lvl1pPr>
            <a:lvl2pPr>
              <a:defRPr sz="240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r>
              <a:rPr lang="en-US" sz="2400" dirty="0">
                <a:solidFill>
                  <a:schemeClr val="bg1"/>
                </a:solidFill>
              </a:rPr>
              <a:t>Click to add text</a:t>
            </a:r>
          </a:p>
        </p:txBody>
      </p:sp>
      <p:sp>
        <p:nvSpPr>
          <p:cNvPr id="20" name="Text Placeholder 55">
            <a:extLst>
              <a:ext uri="{FF2B5EF4-FFF2-40B4-BE49-F238E27FC236}">
                <a16:creationId xmlns:a16="http://schemas.microsoft.com/office/drawing/2014/main" id="{987A1DF8-AB03-432A-AEB1-6D7F7715ACE6}"/>
              </a:ext>
            </a:extLst>
          </p:cNvPr>
          <p:cNvSpPr>
            <a:spLocks noGrp="1"/>
          </p:cNvSpPr>
          <p:nvPr>
            <p:ph type="body" sz="quarter" idx="25" hasCustomPrompt="1"/>
          </p:nvPr>
        </p:nvSpPr>
        <p:spPr>
          <a:xfrm>
            <a:off x="1794570" y="3995811"/>
            <a:ext cx="5813598" cy="369332"/>
          </a:xfrm>
        </p:spPr>
        <p:txBody>
          <a:bodyPr rIns="0">
            <a:noAutofit/>
          </a:bodyPr>
          <a:lstStyle>
            <a:lvl1pPr>
              <a:spcBef>
                <a:spcPts val="0"/>
              </a:spcBef>
              <a:defRPr sz="2400">
                <a:solidFill>
                  <a:schemeClr val="bg1"/>
                </a:solidFill>
              </a:defRPr>
            </a:lvl1pPr>
            <a:lvl2pPr>
              <a:defRPr sz="240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r>
              <a:rPr lang="en-US" sz="2400" dirty="0">
                <a:solidFill>
                  <a:schemeClr val="bg1"/>
                </a:solidFill>
              </a:rPr>
              <a:t>Click to add text</a:t>
            </a:r>
          </a:p>
        </p:txBody>
      </p:sp>
      <p:sp>
        <p:nvSpPr>
          <p:cNvPr id="21" name="Text Placeholder 55">
            <a:extLst>
              <a:ext uri="{FF2B5EF4-FFF2-40B4-BE49-F238E27FC236}">
                <a16:creationId xmlns:a16="http://schemas.microsoft.com/office/drawing/2014/main" id="{AEE20EA4-19E7-4D68-AA81-5598226735E6}"/>
              </a:ext>
            </a:extLst>
          </p:cNvPr>
          <p:cNvSpPr>
            <a:spLocks noGrp="1"/>
          </p:cNvSpPr>
          <p:nvPr>
            <p:ph type="body" sz="quarter" idx="26" hasCustomPrompt="1"/>
          </p:nvPr>
        </p:nvSpPr>
        <p:spPr>
          <a:xfrm>
            <a:off x="1794570" y="4587570"/>
            <a:ext cx="5813598" cy="369332"/>
          </a:xfrm>
        </p:spPr>
        <p:txBody>
          <a:bodyPr rIns="0">
            <a:noAutofit/>
          </a:bodyPr>
          <a:lstStyle>
            <a:lvl1pPr>
              <a:spcBef>
                <a:spcPts val="0"/>
              </a:spcBef>
              <a:defRPr sz="2400">
                <a:solidFill>
                  <a:schemeClr val="bg1"/>
                </a:solidFill>
              </a:defRPr>
            </a:lvl1pPr>
            <a:lvl2pPr>
              <a:defRPr sz="240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r>
              <a:rPr lang="en-US" sz="2400" dirty="0">
                <a:solidFill>
                  <a:schemeClr val="bg1"/>
                </a:solidFill>
              </a:rPr>
              <a:t>Click to add text</a:t>
            </a:r>
          </a:p>
        </p:txBody>
      </p:sp>
      <p:sp>
        <p:nvSpPr>
          <p:cNvPr id="22" name="Text Placeholder 62">
            <a:extLst>
              <a:ext uri="{FF2B5EF4-FFF2-40B4-BE49-F238E27FC236}">
                <a16:creationId xmlns:a16="http://schemas.microsoft.com/office/drawing/2014/main" id="{41F0A8F8-471E-49F3-911D-6FAEB0258AF2}"/>
              </a:ext>
            </a:extLst>
          </p:cNvPr>
          <p:cNvSpPr>
            <a:spLocks noGrp="1"/>
          </p:cNvSpPr>
          <p:nvPr>
            <p:ph type="body" sz="quarter" idx="27" hasCustomPrompt="1"/>
          </p:nvPr>
        </p:nvSpPr>
        <p:spPr>
          <a:xfrm>
            <a:off x="1070834" y="3996249"/>
            <a:ext cx="344646" cy="369332"/>
          </a:xfrm>
          <a:noFill/>
        </p:spPr>
        <p:txBody>
          <a:bodyPr wrap="none" lIns="0" tIns="0" rIns="0" bIns="0" rtlCol="0">
            <a:spAutoFit/>
          </a:bodyPr>
          <a:lstStyle>
            <a:lvl1pPr algn="r">
              <a:spcBef>
                <a:spcPts val="0"/>
              </a:spcBef>
              <a:defRPr lang="en-US" sz="2400" b="1" dirty="0">
                <a:solidFill>
                  <a:schemeClr val="accent2"/>
                </a:solidFill>
              </a:defRPr>
            </a:lvl1pPr>
          </a:lstStyle>
          <a:p>
            <a:pPr lvl="0" algn="r"/>
            <a:r>
              <a:rPr lang="en-US" dirty="0"/>
              <a:t>0x</a:t>
            </a:r>
          </a:p>
        </p:txBody>
      </p:sp>
      <p:sp>
        <p:nvSpPr>
          <p:cNvPr id="23" name="Text Placeholder 62">
            <a:extLst>
              <a:ext uri="{FF2B5EF4-FFF2-40B4-BE49-F238E27FC236}">
                <a16:creationId xmlns:a16="http://schemas.microsoft.com/office/drawing/2014/main" id="{D0905E7B-7400-4BF3-9B95-A963460DD036}"/>
              </a:ext>
            </a:extLst>
          </p:cNvPr>
          <p:cNvSpPr>
            <a:spLocks noGrp="1"/>
          </p:cNvSpPr>
          <p:nvPr>
            <p:ph type="body" sz="quarter" idx="28" hasCustomPrompt="1"/>
          </p:nvPr>
        </p:nvSpPr>
        <p:spPr>
          <a:xfrm>
            <a:off x="1070834" y="4587570"/>
            <a:ext cx="344646" cy="369332"/>
          </a:xfrm>
          <a:noFill/>
        </p:spPr>
        <p:txBody>
          <a:bodyPr wrap="none" lIns="0" tIns="0" rIns="0" bIns="0" rtlCol="0">
            <a:spAutoFit/>
          </a:bodyPr>
          <a:lstStyle>
            <a:lvl1pPr algn="r">
              <a:spcBef>
                <a:spcPts val="0"/>
              </a:spcBef>
              <a:defRPr lang="en-US" sz="2400" b="1" dirty="0">
                <a:solidFill>
                  <a:schemeClr val="accent2"/>
                </a:solidFill>
              </a:defRPr>
            </a:lvl1pPr>
          </a:lstStyle>
          <a:p>
            <a:pPr lvl="0" algn="r"/>
            <a:r>
              <a:rPr lang="en-US" dirty="0"/>
              <a:t>0x</a:t>
            </a:r>
          </a:p>
        </p:txBody>
      </p:sp>
      <p:sp>
        <p:nvSpPr>
          <p:cNvPr id="24" name="Text Placeholder 62">
            <a:extLst>
              <a:ext uri="{FF2B5EF4-FFF2-40B4-BE49-F238E27FC236}">
                <a16:creationId xmlns:a16="http://schemas.microsoft.com/office/drawing/2014/main" id="{C0A8F8CF-ADFB-4A12-B7A0-50ACC5C29F6C}"/>
              </a:ext>
            </a:extLst>
          </p:cNvPr>
          <p:cNvSpPr>
            <a:spLocks noGrp="1"/>
          </p:cNvSpPr>
          <p:nvPr>
            <p:ph type="body" sz="quarter" idx="29" hasCustomPrompt="1"/>
          </p:nvPr>
        </p:nvSpPr>
        <p:spPr>
          <a:xfrm>
            <a:off x="1070834" y="3404926"/>
            <a:ext cx="344646" cy="369332"/>
          </a:xfrm>
          <a:noFill/>
        </p:spPr>
        <p:txBody>
          <a:bodyPr wrap="none" lIns="0" tIns="0" rIns="0" bIns="0" rtlCol="0">
            <a:spAutoFit/>
          </a:bodyPr>
          <a:lstStyle>
            <a:lvl1pPr algn="r">
              <a:spcBef>
                <a:spcPts val="0"/>
              </a:spcBef>
              <a:defRPr lang="en-US" sz="2400" b="1" dirty="0">
                <a:solidFill>
                  <a:schemeClr val="accent2"/>
                </a:solidFill>
              </a:defRPr>
            </a:lvl1pPr>
          </a:lstStyle>
          <a:p>
            <a:pPr lvl="0" algn="r"/>
            <a:r>
              <a:rPr lang="en-US" dirty="0"/>
              <a:t>0x</a:t>
            </a:r>
          </a:p>
        </p:txBody>
      </p:sp>
      <p:sp>
        <p:nvSpPr>
          <p:cNvPr id="27" name="TextBox 26">
            <a:extLst>
              <a:ext uri="{FF2B5EF4-FFF2-40B4-BE49-F238E27FC236}">
                <a16:creationId xmlns:a16="http://schemas.microsoft.com/office/drawing/2014/main" id="{EBA4056B-302A-4B83-A725-C55F428AE02C}"/>
              </a:ext>
            </a:extLst>
          </p:cNvPr>
          <p:cNvSpPr txBox="1"/>
          <p:nvPr userDrawn="1">
            <p:custDataLst>
              <p:tags r:id="rId1"/>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17458713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Picture Placeholder">
    <p:bg>
      <p:bgPr>
        <a:solidFill>
          <a:schemeClr val="accent1">
            <a:lumMod val="50000"/>
          </a:schemeClr>
        </a:solidFill>
        <a:effectLst/>
      </p:bgPr>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B045761E-50D6-4293-8EDB-E88473C8BA1B}"/>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16820" name="think-cell Slide" r:id="rId5" imgW="270" imgH="270" progId="TCLayout.ActiveDocument.1">
                  <p:embed/>
                </p:oleObj>
              </mc:Choice>
              <mc:Fallback>
                <p:oleObj name="think-cell Slide" r:id="rId5" imgW="270" imgH="270" progId="TCLayout.ActiveDocument.1">
                  <p:embed/>
                  <p:pic>
                    <p:nvPicPr>
                      <p:cNvPr id="8" name="Object 7" hidden="1">
                        <a:extLst>
                          <a:ext uri="{FF2B5EF4-FFF2-40B4-BE49-F238E27FC236}">
                            <a16:creationId xmlns:a16="http://schemas.microsoft.com/office/drawing/2014/main" id="{B045761E-50D6-4293-8EDB-E88473C8BA1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D0B9C8AF-EF94-4111-A09F-72BF456DE71C}"/>
              </a:ext>
            </a:extLst>
          </p:cNvPr>
          <p:cNvSpPr/>
          <p:nvPr userDrawn="1"/>
        </p:nvSpPr>
        <p:spPr>
          <a:xfrm>
            <a:off x="11158264" y="116632"/>
            <a:ext cx="914400" cy="914400"/>
          </a:xfrm>
          <a:prstGeom prst="rect">
            <a:avLst/>
          </a:prstGeom>
          <a:solidFill>
            <a:schemeClr val="accent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 name="Date Placeholder 1">
            <a:extLst>
              <a:ext uri="{FF2B5EF4-FFF2-40B4-BE49-F238E27FC236}">
                <a16:creationId xmlns:a16="http://schemas.microsoft.com/office/drawing/2014/main" id="{6BC50328-334E-4DD5-92D6-7E45855B6FB1}"/>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de-DE"/>
              <a:t>© Capgemini 2021. All rights reserved.</a:t>
            </a:r>
            <a:endParaRPr lang="en-US" dirty="0"/>
          </a:p>
        </p:txBody>
      </p:sp>
      <p:sp>
        <p:nvSpPr>
          <p:cNvPr id="4" name="Slide Number Placeholder 3">
            <a:extLst>
              <a:ext uri="{FF2B5EF4-FFF2-40B4-BE49-F238E27FC236}">
                <a16:creationId xmlns:a16="http://schemas.microsoft.com/office/drawing/2014/main" id="{9534BEA4-6189-495F-A926-D1635AE0D392}"/>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grpSp>
        <p:nvGrpSpPr>
          <p:cNvPr id="5" name="Group 37">
            <a:extLst>
              <a:ext uri="{FF2B5EF4-FFF2-40B4-BE49-F238E27FC236}">
                <a16:creationId xmlns:a16="http://schemas.microsoft.com/office/drawing/2014/main" id="{B7767CFF-2DAD-4A31-8D02-CD298CEE18F4}"/>
              </a:ext>
            </a:extLst>
          </p:cNvPr>
          <p:cNvGrpSpPr/>
          <p:nvPr userDrawn="1"/>
        </p:nvGrpSpPr>
        <p:grpSpPr>
          <a:xfrm>
            <a:off x="11501102" y="171573"/>
            <a:ext cx="419436" cy="388087"/>
            <a:chOff x="5481638" y="2859088"/>
            <a:chExt cx="1231900" cy="1139825"/>
          </a:xfrm>
          <a:solidFill>
            <a:schemeClr val="bg1"/>
          </a:solidFill>
        </p:grpSpPr>
        <p:sp>
          <p:nvSpPr>
            <p:cNvPr id="6" name="Freeform 320">
              <a:extLst>
                <a:ext uri="{FF2B5EF4-FFF2-40B4-BE49-F238E27FC236}">
                  <a16:creationId xmlns:a16="http://schemas.microsoft.com/office/drawing/2014/main" id="{4ACA0DE8-6BA7-4156-BDD9-8E8AED925A03}"/>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AFC93326-E569-4CE7-9695-9243CFD924EE}"/>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 name="Picture Placeholder 10">
            <a:extLst>
              <a:ext uri="{FF2B5EF4-FFF2-40B4-BE49-F238E27FC236}">
                <a16:creationId xmlns:a16="http://schemas.microsoft.com/office/drawing/2014/main" id="{DC5E9883-F10A-4666-BD58-914462C027CE}"/>
              </a:ext>
            </a:extLst>
          </p:cNvPr>
          <p:cNvSpPr>
            <a:spLocks noGrp="1"/>
          </p:cNvSpPr>
          <p:nvPr>
            <p:ph type="pic" sz="quarter" idx="13"/>
          </p:nvPr>
        </p:nvSpPr>
        <p:spPr>
          <a:xfrm>
            <a:off x="0" y="0"/>
            <a:ext cx="6096000" cy="6858000"/>
          </a:xfrm>
          <a:solidFill>
            <a:schemeClr val="bg1">
              <a:lumMod val="85000"/>
            </a:schemeClr>
          </a:solidFill>
        </p:spPr>
        <p:txBody>
          <a:bodyPr/>
          <a:lstStyle/>
          <a:p>
            <a:r>
              <a:rPr lang="en-US"/>
              <a:t>Click icon to add picture</a:t>
            </a:r>
          </a:p>
        </p:txBody>
      </p:sp>
      <p:sp>
        <p:nvSpPr>
          <p:cNvPr id="9" name="Footer Placeholder 8">
            <a:extLst>
              <a:ext uri="{FF2B5EF4-FFF2-40B4-BE49-F238E27FC236}">
                <a16:creationId xmlns:a16="http://schemas.microsoft.com/office/drawing/2014/main" id="{80182969-CA8A-4D88-A8D5-7F68947BCFBA}"/>
              </a:ext>
            </a:extLst>
          </p:cNvPr>
          <p:cNvSpPr>
            <a:spLocks noGrp="1"/>
          </p:cNvSpPr>
          <p:nvPr>
            <p:ph type="ftr" sz="quarter" idx="14"/>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4" name="TextBox 13">
            <a:extLst>
              <a:ext uri="{FF2B5EF4-FFF2-40B4-BE49-F238E27FC236}">
                <a16:creationId xmlns:a16="http://schemas.microsoft.com/office/drawing/2014/main" id="{B5EBF7F2-908A-4FAB-AB39-090F9C3C3D50}"/>
              </a:ext>
            </a:extLst>
          </p:cNvPr>
          <p:cNvSpPr txBox="1"/>
          <p:nvPr userDrawn="1">
            <p:custDataLst>
              <p:tags r:id="rId3"/>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11082219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Picture Placeholder">
    <p:bg>
      <p:bgPr>
        <a:solidFill>
          <a:schemeClr val="accent1">
            <a:lumMod val="50000"/>
          </a:schemeClr>
        </a:solidFill>
        <a:effectLst/>
      </p:bgPr>
    </p:bg>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2F11A919-242D-4C5C-8399-9AE904ABC5E3}"/>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17844" name="think-cell Slide" r:id="rId5" imgW="270" imgH="270" progId="TCLayout.ActiveDocument.1">
                  <p:embed/>
                </p:oleObj>
              </mc:Choice>
              <mc:Fallback>
                <p:oleObj name="think-cell Slide" r:id="rId5" imgW="270" imgH="270" progId="TCLayout.ActiveDocument.1">
                  <p:embed/>
                  <p:pic>
                    <p:nvPicPr>
                      <p:cNvPr id="11" name="Object 10" hidden="1">
                        <a:extLst>
                          <a:ext uri="{FF2B5EF4-FFF2-40B4-BE49-F238E27FC236}">
                            <a16:creationId xmlns:a16="http://schemas.microsoft.com/office/drawing/2014/main" id="{2F11A919-242D-4C5C-8399-9AE904ABC5E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63438DE2-1E81-4FA2-8296-CD9C20A71468}"/>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de-DE"/>
              <a:t>© Capgemini 2021. All rights reserved.</a:t>
            </a:r>
            <a:endParaRPr lang="en-US" dirty="0"/>
          </a:p>
        </p:txBody>
      </p:sp>
      <p:sp>
        <p:nvSpPr>
          <p:cNvPr id="4" name="Slide Number Placeholder 3">
            <a:extLst>
              <a:ext uri="{FF2B5EF4-FFF2-40B4-BE49-F238E27FC236}">
                <a16:creationId xmlns:a16="http://schemas.microsoft.com/office/drawing/2014/main" id="{15B86A9B-F838-4FC5-95C4-FB4CF820591E}"/>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5" name="Picture Placeholder 10">
            <a:extLst>
              <a:ext uri="{FF2B5EF4-FFF2-40B4-BE49-F238E27FC236}">
                <a16:creationId xmlns:a16="http://schemas.microsoft.com/office/drawing/2014/main" id="{0F29EA3B-52B9-4A1F-AE7F-E09A25577C3D}"/>
              </a:ext>
            </a:extLst>
          </p:cNvPr>
          <p:cNvSpPr>
            <a:spLocks noGrp="1"/>
          </p:cNvSpPr>
          <p:nvPr>
            <p:ph type="pic" sz="quarter" idx="13"/>
          </p:nvPr>
        </p:nvSpPr>
        <p:spPr>
          <a:xfrm>
            <a:off x="0" y="0"/>
            <a:ext cx="8112125" cy="6858000"/>
          </a:xfrm>
          <a:solidFill>
            <a:schemeClr val="bg1">
              <a:lumMod val="85000"/>
            </a:schemeClr>
          </a:solidFill>
        </p:spPr>
        <p:txBody>
          <a:bodyPr/>
          <a:lstStyle/>
          <a:p>
            <a:r>
              <a:rPr lang="en-US"/>
              <a:t>Click icon to add picture</a:t>
            </a:r>
          </a:p>
        </p:txBody>
      </p:sp>
      <p:sp>
        <p:nvSpPr>
          <p:cNvPr id="3" name="Footer Placeholder 2">
            <a:extLst>
              <a:ext uri="{FF2B5EF4-FFF2-40B4-BE49-F238E27FC236}">
                <a16:creationId xmlns:a16="http://schemas.microsoft.com/office/drawing/2014/main" id="{20B3F9C5-49A8-4581-9032-3733EDAF5EDC}"/>
              </a:ext>
            </a:extLst>
          </p:cNvPr>
          <p:cNvSpPr>
            <a:spLocks noGrp="1"/>
          </p:cNvSpPr>
          <p:nvPr>
            <p:ph type="ftr" sz="quarter" idx="14"/>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6" name="Rectangle 5">
            <a:extLst>
              <a:ext uri="{FF2B5EF4-FFF2-40B4-BE49-F238E27FC236}">
                <a16:creationId xmlns:a16="http://schemas.microsoft.com/office/drawing/2014/main" id="{ADB3C9C5-C6BB-479D-9B30-83CA0605CE91}"/>
              </a:ext>
            </a:extLst>
          </p:cNvPr>
          <p:cNvSpPr/>
          <p:nvPr userDrawn="1"/>
        </p:nvSpPr>
        <p:spPr>
          <a:xfrm>
            <a:off x="11158264" y="116632"/>
            <a:ext cx="914400" cy="914400"/>
          </a:xfrm>
          <a:prstGeom prst="rect">
            <a:avLst/>
          </a:prstGeom>
          <a:solidFill>
            <a:schemeClr val="accent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nvGrpSpPr>
          <p:cNvPr id="7" name="Group 37">
            <a:extLst>
              <a:ext uri="{FF2B5EF4-FFF2-40B4-BE49-F238E27FC236}">
                <a16:creationId xmlns:a16="http://schemas.microsoft.com/office/drawing/2014/main" id="{6209E079-CAC0-4C2A-8CB3-2467D03FC4BC}"/>
              </a:ext>
            </a:extLst>
          </p:cNvPr>
          <p:cNvGrpSpPr/>
          <p:nvPr userDrawn="1"/>
        </p:nvGrpSpPr>
        <p:grpSpPr>
          <a:xfrm>
            <a:off x="11501102" y="171573"/>
            <a:ext cx="419436" cy="388087"/>
            <a:chOff x="5481638" y="2859088"/>
            <a:chExt cx="1231900" cy="1139825"/>
          </a:xfrm>
          <a:solidFill>
            <a:schemeClr val="bg1"/>
          </a:solidFill>
        </p:grpSpPr>
        <p:sp>
          <p:nvSpPr>
            <p:cNvPr id="8" name="Freeform 320">
              <a:extLst>
                <a:ext uri="{FF2B5EF4-FFF2-40B4-BE49-F238E27FC236}">
                  <a16:creationId xmlns:a16="http://schemas.microsoft.com/office/drawing/2014/main" id="{67C42003-11DD-406B-989A-302975D3CEC4}"/>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321">
              <a:extLst>
                <a:ext uri="{FF2B5EF4-FFF2-40B4-BE49-F238E27FC236}">
                  <a16:creationId xmlns:a16="http://schemas.microsoft.com/office/drawing/2014/main" id="{C10EA3FE-6CBC-46D6-8F24-285E35244BBF}"/>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4" name="TextBox 13">
            <a:extLst>
              <a:ext uri="{FF2B5EF4-FFF2-40B4-BE49-F238E27FC236}">
                <a16:creationId xmlns:a16="http://schemas.microsoft.com/office/drawing/2014/main" id="{CF6F8631-3083-4561-AF60-2F5ABCE92ACF}"/>
              </a:ext>
            </a:extLst>
          </p:cNvPr>
          <p:cNvSpPr txBox="1"/>
          <p:nvPr userDrawn="1">
            <p:custDataLst>
              <p:tags r:id="rId3"/>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3010729872"/>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Picture Placeholder">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438DE2-1E81-4FA2-8296-CD9C20A71468}"/>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de-DE"/>
              <a:t>© Capgemini 2021. All rights reserved.</a:t>
            </a:r>
            <a:endParaRPr lang="en-US" dirty="0"/>
          </a:p>
        </p:txBody>
      </p:sp>
      <p:sp>
        <p:nvSpPr>
          <p:cNvPr id="4" name="Slide Number Placeholder 3">
            <a:extLst>
              <a:ext uri="{FF2B5EF4-FFF2-40B4-BE49-F238E27FC236}">
                <a16:creationId xmlns:a16="http://schemas.microsoft.com/office/drawing/2014/main" id="{15B86A9B-F838-4FC5-95C4-FB4CF820591E}"/>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5" name="Picture Placeholder 10">
            <a:extLst>
              <a:ext uri="{FF2B5EF4-FFF2-40B4-BE49-F238E27FC236}">
                <a16:creationId xmlns:a16="http://schemas.microsoft.com/office/drawing/2014/main" id="{0F29EA3B-52B9-4A1F-AE7F-E09A25577C3D}"/>
              </a:ext>
            </a:extLst>
          </p:cNvPr>
          <p:cNvSpPr>
            <a:spLocks noGrp="1"/>
          </p:cNvSpPr>
          <p:nvPr>
            <p:ph type="pic" sz="quarter" idx="13"/>
          </p:nvPr>
        </p:nvSpPr>
        <p:spPr>
          <a:xfrm>
            <a:off x="0" y="0"/>
            <a:ext cx="4073664" cy="6858000"/>
          </a:xfrm>
          <a:solidFill>
            <a:schemeClr val="bg1">
              <a:lumMod val="85000"/>
            </a:schemeClr>
          </a:solidFill>
        </p:spPr>
        <p:txBody>
          <a:bodyPr/>
          <a:lstStyle/>
          <a:p>
            <a:r>
              <a:rPr lang="en-US"/>
              <a:t>Click icon to add picture</a:t>
            </a:r>
          </a:p>
        </p:txBody>
      </p:sp>
      <p:sp>
        <p:nvSpPr>
          <p:cNvPr id="8" name="TextBox 7">
            <a:extLst>
              <a:ext uri="{FF2B5EF4-FFF2-40B4-BE49-F238E27FC236}">
                <a16:creationId xmlns:a16="http://schemas.microsoft.com/office/drawing/2014/main" id="{B0B47E8E-A701-46CC-A22F-1458AFBEC149}"/>
              </a:ext>
            </a:extLst>
          </p:cNvPr>
          <p:cNvSpPr txBox="1"/>
          <p:nvPr userDrawn="1">
            <p:custDataLst>
              <p:tags r:id="rId1"/>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18742667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Picture Placeholder">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438DE2-1E81-4FA2-8296-CD9C20A71468}"/>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de-DE"/>
              <a:t>© Capgemini 2021. All rights reserved.</a:t>
            </a:r>
            <a:endParaRPr lang="en-US" dirty="0"/>
          </a:p>
        </p:txBody>
      </p:sp>
      <p:sp>
        <p:nvSpPr>
          <p:cNvPr id="4" name="Slide Number Placeholder 3">
            <a:extLst>
              <a:ext uri="{FF2B5EF4-FFF2-40B4-BE49-F238E27FC236}">
                <a16:creationId xmlns:a16="http://schemas.microsoft.com/office/drawing/2014/main" id="{15B86A9B-F838-4FC5-95C4-FB4CF820591E}"/>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5" name="Picture Placeholder 10">
            <a:extLst>
              <a:ext uri="{FF2B5EF4-FFF2-40B4-BE49-F238E27FC236}">
                <a16:creationId xmlns:a16="http://schemas.microsoft.com/office/drawing/2014/main" id="{0F29EA3B-52B9-4A1F-AE7F-E09A25577C3D}"/>
              </a:ext>
            </a:extLst>
          </p:cNvPr>
          <p:cNvSpPr>
            <a:spLocks noGrp="1"/>
          </p:cNvSpPr>
          <p:nvPr>
            <p:ph type="pic" sz="quarter" idx="13"/>
          </p:nvPr>
        </p:nvSpPr>
        <p:spPr>
          <a:xfrm>
            <a:off x="0" y="0"/>
            <a:ext cx="6096000" cy="6858000"/>
          </a:xfrm>
          <a:solidFill>
            <a:schemeClr val="bg1">
              <a:lumMod val="85000"/>
            </a:schemeClr>
          </a:solidFill>
        </p:spPr>
        <p:txBody>
          <a:bodyPr/>
          <a:lstStyle/>
          <a:p>
            <a:r>
              <a:rPr lang="en-US"/>
              <a:t>Click icon to add picture</a:t>
            </a:r>
          </a:p>
        </p:txBody>
      </p:sp>
      <p:sp>
        <p:nvSpPr>
          <p:cNvPr id="8" name="TextBox 7">
            <a:extLst>
              <a:ext uri="{FF2B5EF4-FFF2-40B4-BE49-F238E27FC236}">
                <a16:creationId xmlns:a16="http://schemas.microsoft.com/office/drawing/2014/main" id="{ACF21660-E20C-4DC3-9F1C-C464BEFD0C7F}"/>
              </a:ext>
            </a:extLst>
          </p:cNvPr>
          <p:cNvSpPr txBox="1"/>
          <p:nvPr userDrawn="1">
            <p:custDataLst>
              <p:tags r:id="rId1"/>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32636244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_Picture Placeholder">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438DE2-1E81-4FA2-8296-CD9C20A71468}"/>
              </a:ext>
            </a:extLst>
          </p:cNvPr>
          <p:cNvSpPr>
            <a:spLocks noGrp="1"/>
          </p:cNvSpPr>
          <p:nvPr>
            <p:ph type="dt" sz="half" idx="10"/>
          </p:nvPr>
        </p:nvSpPr>
        <p:spPr/>
        <p:txBody>
          <a:bodyPr/>
          <a:lstStyle>
            <a:lvl1pPr algn="r">
              <a:defRPr/>
            </a:lvl1pPr>
          </a:lstStyle>
          <a:p>
            <a:pPr>
              <a:spcBef>
                <a:spcPts val="1000"/>
              </a:spcBef>
              <a:buFont typeface="Arial" panose="020B0604020202020204" pitchFamily="34" charset="0"/>
              <a:buNone/>
            </a:pPr>
            <a:r>
              <a:rPr lang="de-DE"/>
              <a:t>© Capgemini 2021. All rights reserved.</a:t>
            </a:r>
            <a:endParaRPr lang="en-US" dirty="0"/>
          </a:p>
        </p:txBody>
      </p:sp>
      <p:sp>
        <p:nvSpPr>
          <p:cNvPr id="4" name="Slide Number Placeholder 3">
            <a:extLst>
              <a:ext uri="{FF2B5EF4-FFF2-40B4-BE49-F238E27FC236}">
                <a16:creationId xmlns:a16="http://schemas.microsoft.com/office/drawing/2014/main" id="{15B86A9B-F838-4FC5-95C4-FB4CF820591E}"/>
              </a:ext>
            </a:extLst>
          </p:cNvPr>
          <p:cNvSpPr>
            <a:spLocks noGrp="1"/>
          </p:cNvSpPr>
          <p:nvPr>
            <p:ph type="sldNum" sz="quarter" idx="12"/>
          </p:nvPr>
        </p:nvSpPr>
        <p:spPr/>
        <p:txBody>
          <a:bodyPr/>
          <a:lstStyle>
            <a:lvl1pPr algn="r">
              <a:defRPr/>
            </a:lvl1pPr>
          </a:lstStyle>
          <a:p>
            <a:fld id="{5D9A5160-6218-4E5A-B9E6-B93E3DAE377C}" type="slidenum">
              <a:rPr lang="en-US" smtClean="0"/>
              <a:pPr/>
              <a:t>‹#›</a:t>
            </a:fld>
            <a:endParaRPr lang="en-US" dirty="0"/>
          </a:p>
        </p:txBody>
      </p:sp>
      <p:sp>
        <p:nvSpPr>
          <p:cNvPr id="5" name="Picture Placeholder 10">
            <a:extLst>
              <a:ext uri="{FF2B5EF4-FFF2-40B4-BE49-F238E27FC236}">
                <a16:creationId xmlns:a16="http://schemas.microsoft.com/office/drawing/2014/main" id="{0F29EA3B-52B9-4A1F-AE7F-E09A25577C3D}"/>
              </a:ext>
            </a:extLst>
          </p:cNvPr>
          <p:cNvSpPr>
            <a:spLocks noGrp="1"/>
          </p:cNvSpPr>
          <p:nvPr>
            <p:ph type="pic" sz="quarter" idx="13"/>
          </p:nvPr>
        </p:nvSpPr>
        <p:spPr>
          <a:xfrm>
            <a:off x="1" y="0"/>
            <a:ext cx="8112124" cy="6858000"/>
          </a:xfrm>
          <a:solidFill>
            <a:schemeClr val="bg1">
              <a:lumMod val="85000"/>
            </a:schemeClr>
          </a:solidFill>
        </p:spPr>
        <p:txBody>
          <a:bodyPr/>
          <a:lstStyle/>
          <a:p>
            <a:r>
              <a:rPr lang="en-US"/>
              <a:t>Click icon to add picture</a:t>
            </a:r>
          </a:p>
        </p:txBody>
      </p:sp>
      <p:sp>
        <p:nvSpPr>
          <p:cNvPr id="8" name="TextBox 7">
            <a:extLst>
              <a:ext uri="{FF2B5EF4-FFF2-40B4-BE49-F238E27FC236}">
                <a16:creationId xmlns:a16="http://schemas.microsoft.com/office/drawing/2014/main" id="{DD3977D0-070F-4F67-B011-6AC6DA2B02F6}"/>
              </a:ext>
            </a:extLst>
          </p:cNvPr>
          <p:cNvSpPr txBox="1"/>
          <p:nvPr userDrawn="1">
            <p:custDataLst>
              <p:tags r:id="rId1"/>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29079067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Conclusion">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30A8755-F4BC-48B2-8DC0-99584FFDC306}"/>
              </a:ext>
            </a:extLst>
          </p:cNvPr>
          <p:cNvGraphicFramePr>
            <a:graphicFrameLocks noChangeAspect="1"/>
          </p:cNvGraphicFramePr>
          <p:nvPr userDrawn="1">
            <p:custDataLst>
              <p:tags r:id="rId2"/>
            </p:custDataLst>
            <p:extLst>
              <p:ext uri="{D42A27DB-BD31-4B8C-83A1-F6EECF244321}">
                <p14:modId xmlns:p14="http://schemas.microsoft.com/office/powerpoint/2010/main" val="31968642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89891" name="think-cell Slide" r:id="rId5" imgW="270" imgH="270" progId="TCLayout.ActiveDocument.1">
                  <p:embed/>
                </p:oleObj>
              </mc:Choice>
              <mc:Fallback>
                <p:oleObj name="think-cell Slide" r:id="rId5" imgW="270" imgH="270" progId="TCLayout.ActiveDocument.1">
                  <p:embed/>
                  <p:pic>
                    <p:nvPicPr>
                      <p:cNvPr id="4" name="Object 3" hidden="1">
                        <a:extLst>
                          <a:ext uri="{FF2B5EF4-FFF2-40B4-BE49-F238E27FC236}">
                            <a16:creationId xmlns:a16="http://schemas.microsoft.com/office/drawing/2014/main" id="{530A8755-F4BC-48B2-8DC0-99584FFDC30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3EC9D76-D7D9-412C-9387-72B2529A4FE8}"/>
              </a:ext>
            </a:extLst>
          </p:cNvPr>
          <p:cNvSpPr/>
          <p:nvPr userDrawn="1">
            <p:custDataLst>
              <p:tags r:id="rId3"/>
            </p:custDataLst>
          </p:nvPr>
        </p:nvSpPr>
        <p:spPr>
          <a:xfrm>
            <a:off x="0" y="0"/>
            <a:ext cx="158750" cy="1587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5000" b="0" i="0" baseline="0" dirty="0">
              <a:solidFill>
                <a:schemeClr val="tx1"/>
              </a:solidFill>
              <a:latin typeface="Ubuntu" panose="020B0504030602030204" pitchFamily="34" charset="0"/>
              <a:ea typeface="+mn-ea"/>
              <a:cs typeface="+mn-cs"/>
              <a:sym typeface="Ubuntu" panose="020B0504030602030204" pitchFamily="34" charset="0"/>
            </a:endParaRPr>
          </a:p>
        </p:txBody>
      </p:sp>
      <p:grpSp>
        <p:nvGrpSpPr>
          <p:cNvPr id="3" name="Group 2">
            <a:extLst>
              <a:ext uri="{FF2B5EF4-FFF2-40B4-BE49-F238E27FC236}">
                <a16:creationId xmlns:a16="http://schemas.microsoft.com/office/drawing/2014/main" id="{D691059E-BE05-4555-8F01-18A83D0279FD}"/>
              </a:ext>
            </a:extLst>
          </p:cNvPr>
          <p:cNvGrpSpPr/>
          <p:nvPr userDrawn="1"/>
        </p:nvGrpSpPr>
        <p:grpSpPr>
          <a:xfrm>
            <a:off x="-1" y="1066712"/>
            <a:ext cx="12198356" cy="5802074"/>
            <a:chOff x="-1" y="1066712"/>
            <a:chExt cx="12198356" cy="5802074"/>
          </a:xfrm>
        </p:grpSpPr>
        <p:pic>
          <p:nvPicPr>
            <p:cNvPr id="27" name="Picture 26">
              <a:extLst>
                <a:ext uri="{FF2B5EF4-FFF2-40B4-BE49-F238E27FC236}">
                  <a16:creationId xmlns:a16="http://schemas.microsoft.com/office/drawing/2014/main" id="{2DA46A46-EA96-4234-A1A5-121F7DD55E8B}"/>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r="5523"/>
            <a:stretch/>
          </p:blipFill>
          <p:spPr>
            <a:xfrm flipH="1" flipV="1">
              <a:off x="-1" y="1066712"/>
              <a:ext cx="12192000" cy="5791288"/>
            </a:xfrm>
            <a:prstGeom prst="rect">
              <a:avLst/>
            </a:prstGeom>
          </p:spPr>
        </p:pic>
        <p:pic>
          <p:nvPicPr>
            <p:cNvPr id="28" name="Picture 27">
              <a:extLst>
                <a:ext uri="{FF2B5EF4-FFF2-40B4-BE49-F238E27FC236}">
                  <a16:creationId xmlns:a16="http://schemas.microsoft.com/office/drawing/2014/main" id="{EC9E39EF-A8D0-4369-AAC2-9FB3E50E469F}"/>
                </a:ext>
              </a:extLst>
            </p:cNvPr>
            <p:cNvPicPr>
              <a:picLocks noChangeAspect="1"/>
            </p:cNvPicPr>
            <p:nvPr userDrawn="1"/>
          </p:nvPicPr>
          <p:blipFill>
            <a:blip r:embed="rId8"/>
            <a:stretch>
              <a:fillRect/>
            </a:stretch>
          </p:blipFill>
          <p:spPr>
            <a:xfrm rot="10800000">
              <a:off x="8688680" y="1077498"/>
              <a:ext cx="3509675" cy="5791288"/>
            </a:xfrm>
            <a:prstGeom prst="rect">
              <a:avLst/>
            </a:prstGeom>
          </p:spPr>
        </p:pic>
      </p:grpSp>
      <p:sp>
        <p:nvSpPr>
          <p:cNvPr id="25" name="Rectangle 24">
            <a:hlinkClick r:id="rId9"/>
            <a:extLst>
              <a:ext uri="{FF2B5EF4-FFF2-40B4-BE49-F238E27FC236}">
                <a16:creationId xmlns:a16="http://schemas.microsoft.com/office/drawing/2014/main" id="{9F81E28A-4FC1-4C3D-8EEF-F0B729859246}"/>
              </a:ext>
            </a:extLst>
          </p:cNvPr>
          <p:cNvSpPr/>
          <p:nvPr userDrawn="1"/>
        </p:nvSpPr>
        <p:spPr>
          <a:xfrm>
            <a:off x="6333489" y="5821999"/>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latin typeface="+mj-lt"/>
            </a:endParaRPr>
          </a:p>
        </p:txBody>
      </p:sp>
      <p:grpSp>
        <p:nvGrpSpPr>
          <p:cNvPr id="68" name="Graphic 4">
            <a:extLst>
              <a:ext uri="{FF2B5EF4-FFF2-40B4-BE49-F238E27FC236}">
                <a16:creationId xmlns:a16="http://schemas.microsoft.com/office/drawing/2014/main" id="{9C349E11-0553-4F07-9147-D67BC0882030}"/>
              </a:ext>
            </a:extLst>
          </p:cNvPr>
          <p:cNvGrpSpPr/>
          <p:nvPr userDrawn="1"/>
        </p:nvGrpSpPr>
        <p:grpSpPr>
          <a:xfrm>
            <a:off x="535833" y="486661"/>
            <a:ext cx="2464167" cy="378347"/>
            <a:chOff x="3176111" y="1257136"/>
            <a:chExt cx="5719756" cy="878207"/>
          </a:xfrm>
        </p:grpSpPr>
        <p:sp>
          <p:nvSpPr>
            <p:cNvPr id="69" name="Freeform: Shape 68">
              <a:extLst>
                <a:ext uri="{FF2B5EF4-FFF2-40B4-BE49-F238E27FC236}">
                  <a16:creationId xmlns:a16="http://schemas.microsoft.com/office/drawing/2014/main" id="{744C6E08-7763-4D03-91B7-76BDFDF7A36F}"/>
                </a:ext>
              </a:extLst>
            </p:cNvPr>
            <p:cNvSpPr/>
            <p:nvPr/>
          </p:nvSpPr>
          <p:spPr>
            <a:xfrm>
              <a:off x="8667268" y="1360960"/>
              <a:ext cx="228599" cy="485775"/>
            </a:xfrm>
            <a:custGeom>
              <a:avLst/>
              <a:gdLst>
                <a:gd name="connsiteX0" fmla="*/ 43339 w 228600"/>
                <a:gd name="connsiteY0" fmla="*/ 14764 h 485775"/>
                <a:gd name="connsiteX1" fmla="*/ 90011 w 228600"/>
                <a:gd name="connsiteY1" fmla="*/ 7144 h 485775"/>
                <a:gd name="connsiteX2" fmla="*/ 90011 w 228600"/>
                <a:gd name="connsiteY2" fmla="*/ 118586 h 485775"/>
                <a:gd name="connsiteX3" fmla="*/ 217646 w 228600"/>
                <a:gd name="connsiteY3" fmla="*/ 118586 h 485775"/>
                <a:gd name="connsiteX4" fmla="*/ 217646 w 228600"/>
                <a:gd name="connsiteY4" fmla="*/ 148114 h 485775"/>
                <a:gd name="connsiteX5" fmla="*/ 180499 w 228600"/>
                <a:gd name="connsiteY5" fmla="*/ 185261 h 485775"/>
                <a:gd name="connsiteX6" fmla="*/ 90011 w 228600"/>
                <a:gd name="connsiteY6" fmla="*/ 185261 h 485775"/>
                <a:gd name="connsiteX7" fmla="*/ 90011 w 228600"/>
                <a:gd name="connsiteY7" fmla="*/ 330994 h 485775"/>
                <a:gd name="connsiteX8" fmla="*/ 103346 w 228600"/>
                <a:gd name="connsiteY8" fmla="*/ 392906 h 485775"/>
                <a:gd name="connsiteX9" fmla="*/ 150019 w 228600"/>
                <a:gd name="connsiteY9" fmla="*/ 411004 h 485775"/>
                <a:gd name="connsiteX10" fmla="*/ 190024 w 228600"/>
                <a:gd name="connsiteY10" fmla="*/ 406241 h 485775"/>
                <a:gd name="connsiteX11" fmla="*/ 217646 w 228600"/>
                <a:gd name="connsiteY11" fmla="*/ 397669 h 485775"/>
                <a:gd name="connsiteX12" fmla="*/ 226219 w 228600"/>
                <a:gd name="connsiteY12" fmla="*/ 438626 h 485775"/>
                <a:gd name="connsiteX13" fmla="*/ 205264 w 228600"/>
                <a:gd name="connsiteY13" fmla="*/ 472916 h 485775"/>
                <a:gd name="connsiteX14" fmla="*/ 193834 w 228600"/>
                <a:gd name="connsiteY14" fmla="*/ 475774 h 485775"/>
                <a:gd name="connsiteX15" fmla="*/ 138589 w 228600"/>
                <a:gd name="connsiteY15" fmla="*/ 482441 h 485775"/>
                <a:gd name="connsiteX16" fmla="*/ 74771 w 228600"/>
                <a:gd name="connsiteY16" fmla="*/ 471964 h 485775"/>
                <a:gd name="connsiteX17" fmla="*/ 33814 w 228600"/>
                <a:gd name="connsiteY17" fmla="*/ 442436 h 485775"/>
                <a:gd name="connsiteX18" fmla="*/ 12859 w 228600"/>
                <a:gd name="connsiteY18" fmla="*/ 394811 h 485775"/>
                <a:gd name="connsiteX19" fmla="*/ 7144 w 228600"/>
                <a:gd name="connsiteY19" fmla="*/ 330994 h 485775"/>
                <a:gd name="connsiteX20" fmla="*/ 7144 w 228600"/>
                <a:gd name="connsiteY20" fmla="*/ 56674 h 485775"/>
                <a:gd name="connsiteX21" fmla="*/ 43339 w 228600"/>
                <a:gd name="connsiteY21" fmla="*/ 14764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8600" h="485775">
                  <a:moveTo>
                    <a:pt x="43339" y="14764"/>
                  </a:moveTo>
                  <a:lnTo>
                    <a:pt x="90011" y="7144"/>
                  </a:lnTo>
                  <a:lnTo>
                    <a:pt x="90011" y="118586"/>
                  </a:lnTo>
                  <a:lnTo>
                    <a:pt x="217646" y="118586"/>
                  </a:lnTo>
                  <a:lnTo>
                    <a:pt x="217646" y="148114"/>
                  </a:lnTo>
                  <a:cubicBezTo>
                    <a:pt x="217646" y="168116"/>
                    <a:pt x="201453" y="185261"/>
                    <a:pt x="180499" y="185261"/>
                  </a:cubicBezTo>
                  <a:lnTo>
                    <a:pt x="90011" y="185261"/>
                  </a:lnTo>
                  <a:lnTo>
                    <a:pt x="90011" y="330994"/>
                  </a:lnTo>
                  <a:cubicBezTo>
                    <a:pt x="90011" y="359569"/>
                    <a:pt x="94774" y="380524"/>
                    <a:pt x="103346" y="392906"/>
                  </a:cubicBezTo>
                  <a:cubicBezTo>
                    <a:pt x="112871" y="405289"/>
                    <a:pt x="128111" y="411004"/>
                    <a:pt x="150019" y="411004"/>
                  </a:cubicBezTo>
                  <a:cubicBezTo>
                    <a:pt x="165259" y="411004"/>
                    <a:pt x="178594" y="409099"/>
                    <a:pt x="190024" y="406241"/>
                  </a:cubicBezTo>
                  <a:cubicBezTo>
                    <a:pt x="201453" y="403384"/>
                    <a:pt x="210978" y="400526"/>
                    <a:pt x="217646" y="397669"/>
                  </a:cubicBezTo>
                  <a:lnTo>
                    <a:pt x="226219" y="438626"/>
                  </a:lnTo>
                  <a:cubicBezTo>
                    <a:pt x="229076" y="453866"/>
                    <a:pt x="220503" y="469106"/>
                    <a:pt x="205264" y="472916"/>
                  </a:cubicBezTo>
                  <a:lnTo>
                    <a:pt x="193834" y="475774"/>
                  </a:lnTo>
                  <a:cubicBezTo>
                    <a:pt x="178594" y="480536"/>
                    <a:pt x="159544" y="482441"/>
                    <a:pt x="138589" y="482441"/>
                  </a:cubicBezTo>
                  <a:cubicBezTo>
                    <a:pt x="112871" y="482441"/>
                    <a:pt x="91916" y="478631"/>
                    <a:pt x="74771" y="471964"/>
                  </a:cubicBezTo>
                  <a:cubicBezTo>
                    <a:pt x="57626" y="465296"/>
                    <a:pt x="44291" y="454819"/>
                    <a:pt x="33814" y="442436"/>
                  </a:cubicBezTo>
                  <a:cubicBezTo>
                    <a:pt x="23336" y="429101"/>
                    <a:pt x="16669" y="413861"/>
                    <a:pt x="12859" y="394811"/>
                  </a:cubicBezTo>
                  <a:cubicBezTo>
                    <a:pt x="9049" y="376714"/>
                    <a:pt x="7144" y="354806"/>
                    <a:pt x="7144" y="330994"/>
                  </a:cubicBezTo>
                  <a:lnTo>
                    <a:pt x="7144" y="56674"/>
                  </a:lnTo>
                  <a:cubicBezTo>
                    <a:pt x="7144" y="36671"/>
                    <a:pt x="22384" y="18574"/>
                    <a:pt x="43339" y="14764"/>
                  </a:cubicBezTo>
                  <a:close/>
                </a:path>
              </a:pathLst>
            </a:custGeom>
            <a:solidFill>
              <a:srgbClr val="0072AF"/>
            </a:solidFill>
            <a:ln w="9525" cap="flat">
              <a:noFill/>
              <a:prstDash val="solid"/>
              <a:miter/>
            </a:ln>
          </p:spPr>
          <p:txBody>
            <a:bodyPr rtlCol="0" anchor="ctr"/>
            <a:lstStyle/>
            <a:p>
              <a:endParaRPr lang="de-DE"/>
            </a:p>
          </p:txBody>
        </p:sp>
        <p:sp>
          <p:nvSpPr>
            <p:cNvPr id="70" name="Freeform: Shape 69">
              <a:extLst>
                <a:ext uri="{FF2B5EF4-FFF2-40B4-BE49-F238E27FC236}">
                  <a16:creationId xmlns:a16="http://schemas.microsoft.com/office/drawing/2014/main" id="{1C172E70-0B70-4A1F-8C89-2ED10E799745}"/>
                </a:ext>
              </a:extLst>
            </p:cNvPr>
            <p:cNvSpPr/>
            <p:nvPr/>
          </p:nvSpPr>
          <p:spPr>
            <a:xfrm>
              <a:off x="7972896" y="1460972"/>
              <a:ext cx="333375" cy="381000"/>
            </a:xfrm>
            <a:custGeom>
              <a:avLst/>
              <a:gdLst>
                <a:gd name="connsiteX0" fmla="*/ 7144 w 333375"/>
                <a:gd name="connsiteY0" fmla="*/ 196691 h 381000"/>
                <a:gd name="connsiteX1" fmla="*/ 21431 w 333375"/>
                <a:gd name="connsiteY1" fmla="*/ 113824 h 381000"/>
                <a:gd name="connsiteX2" fmla="*/ 58579 w 333375"/>
                <a:gd name="connsiteY2" fmla="*/ 54769 h 381000"/>
                <a:gd name="connsiteX3" fmla="*/ 111919 w 333375"/>
                <a:gd name="connsiteY3" fmla="*/ 19526 h 381000"/>
                <a:gd name="connsiteX4" fmla="*/ 173831 w 333375"/>
                <a:gd name="connsiteY4" fmla="*/ 7144 h 381000"/>
                <a:gd name="connsiteX5" fmla="*/ 289084 w 333375"/>
                <a:gd name="connsiteY5" fmla="*/ 52864 h 381000"/>
                <a:gd name="connsiteX6" fmla="*/ 330041 w 333375"/>
                <a:gd name="connsiteY6" fmla="*/ 189071 h 381000"/>
                <a:gd name="connsiteX7" fmla="*/ 330041 w 333375"/>
                <a:gd name="connsiteY7" fmla="*/ 204311 h 381000"/>
                <a:gd name="connsiteX8" fmla="*/ 329089 w 333375"/>
                <a:gd name="connsiteY8" fmla="*/ 219551 h 381000"/>
                <a:gd name="connsiteX9" fmla="*/ 93822 w 333375"/>
                <a:gd name="connsiteY9" fmla="*/ 219551 h 381000"/>
                <a:gd name="connsiteX10" fmla="*/ 124301 w 333375"/>
                <a:gd name="connsiteY10" fmla="*/ 286226 h 381000"/>
                <a:gd name="connsiteX11" fmla="*/ 202406 w 333375"/>
                <a:gd name="connsiteY11" fmla="*/ 310039 h 381000"/>
                <a:gd name="connsiteX12" fmla="*/ 257651 w 333375"/>
                <a:gd name="connsiteY12" fmla="*/ 304324 h 381000"/>
                <a:gd name="connsiteX13" fmla="*/ 269081 w 333375"/>
                <a:gd name="connsiteY13" fmla="*/ 301466 h 381000"/>
                <a:gd name="connsiteX14" fmla="*/ 301466 w 333375"/>
                <a:gd name="connsiteY14" fmla="*/ 323374 h 381000"/>
                <a:gd name="connsiteX15" fmla="*/ 307181 w 333375"/>
                <a:gd name="connsiteY15" fmla="*/ 360521 h 381000"/>
                <a:gd name="connsiteX16" fmla="*/ 288131 w 333375"/>
                <a:gd name="connsiteY16" fmla="*/ 368141 h 381000"/>
                <a:gd name="connsiteX17" fmla="*/ 260509 w 333375"/>
                <a:gd name="connsiteY17" fmla="*/ 374809 h 381000"/>
                <a:gd name="connsiteX18" fmla="*/ 227172 w 333375"/>
                <a:gd name="connsiteY18" fmla="*/ 379571 h 381000"/>
                <a:gd name="connsiteX19" fmla="*/ 190976 w 333375"/>
                <a:gd name="connsiteY19" fmla="*/ 381476 h 381000"/>
                <a:gd name="connsiteX20" fmla="*/ 109061 w 333375"/>
                <a:gd name="connsiteY20" fmla="*/ 367189 h 381000"/>
                <a:gd name="connsiteX21" fmla="*/ 51911 w 333375"/>
                <a:gd name="connsiteY21" fmla="*/ 328136 h 381000"/>
                <a:gd name="connsiteX22" fmla="*/ 18574 w 333375"/>
                <a:gd name="connsiteY22" fmla="*/ 269081 h 381000"/>
                <a:gd name="connsiteX23" fmla="*/ 7144 w 333375"/>
                <a:gd name="connsiteY23" fmla="*/ 196691 h 381000"/>
                <a:gd name="connsiteX24" fmla="*/ 246222 w 333375"/>
                <a:gd name="connsiteY24" fmla="*/ 159544 h 381000"/>
                <a:gd name="connsiteX25" fmla="*/ 241459 w 333375"/>
                <a:gd name="connsiteY25" fmla="*/ 127159 h 381000"/>
                <a:gd name="connsiteX26" fmla="*/ 227172 w 333375"/>
                <a:gd name="connsiteY26" fmla="*/ 100489 h 381000"/>
                <a:gd name="connsiteX27" fmla="*/ 204311 w 333375"/>
                <a:gd name="connsiteY27" fmla="*/ 82391 h 381000"/>
                <a:gd name="connsiteX28" fmla="*/ 172879 w 333375"/>
                <a:gd name="connsiteY28" fmla="*/ 75724 h 381000"/>
                <a:gd name="connsiteX29" fmla="*/ 139541 w 333375"/>
                <a:gd name="connsiteY29" fmla="*/ 83344 h 381000"/>
                <a:gd name="connsiteX30" fmla="*/ 115729 w 333375"/>
                <a:gd name="connsiteY30" fmla="*/ 102394 h 381000"/>
                <a:gd name="connsiteX31" fmla="*/ 100489 w 333375"/>
                <a:gd name="connsiteY31" fmla="*/ 129064 h 381000"/>
                <a:gd name="connsiteX32" fmla="*/ 92869 w 333375"/>
                <a:gd name="connsiteY32" fmla="*/ 159544 h 381000"/>
                <a:gd name="connsiteX33" fmla="*/ 246222 w 333375"/>
                <a:gd name="connsiteY33" fmla="*/ 1595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3375" h="381000">
                  <a:moveTo>
                    <a:pt x="7144" y="196691"/>
                  </a:moveTo>
                  <a:cubicBezTo>
                    <a:pt x="7144" y="165259"/>
                    <a:pt x="11906" y="137636"/>
                    <a:pt x="21431" y="113824"/>
                  </a:cubicBezTo>
                  <a:cubicBezTo>
                    <a:pt x="30956" y="90011"/>
                    <a:pt x="43339" y="70009"/>
                    <a:pt x="58579" y="54769"/>
                  </a:cubicBezTo>
                  <a:cubicBezTo>
                    <a:pt x="73819" y="38576"/>
                    <a:pt x="91916" y="27146"/>
                    <a:pt x="111919" y="19526"/>
                  </a:cubicBezTo>
                  <a:cubicBezTo>
                    <a:pt x="131922" y="11906"/>
                    <a:pt x="152876" y="7144"/>
                    <a:pt x="173831" y="7144"/>
                  </a:cubicBezTo>
                  <a:cubicBezTo>
                    <a:pt x="223361" y="7144"/>
                    <a:pt x="261461" y="22384"/>
                    <a:pt x="289084" y="52864"/>
                  </a:cubicBezTo>
                  <a:cubicBezTo>
                    <a:pt x="316706" y="83344"/>
                    <a:pt x="330041" y="129064"/>
                    <a:pt x="330041" y="189071"/>
                  </a:cubicBezTo>
                  <a:cubicBezTo>
                    <a:pt x="330041" y="193834"/>
                    <a:pt x="330041" y="198596"/>
                    <a:pt x="330041" y="204311"/>
                  </a:cubicBezTo>
                  <a:cubicBezTo>
                    <a:pt x="330041" y="210026"/>
                    <a:pt x="329089" y="214789"/>
                    <a:pt x="329089" y="219551"/>
                  </a:cubicBezTo>
                  <a:lnTo>
                    <a:pt x="93822" y="219551"/>
                  </a:lnTo>
                  <a:cubicBezTo>
                    <a:pt x="95726" y="248126"/>
                    <a:pt x="106204" y="270034"/>
                    <a:pt x="124301" y="286226"/>
                  </a:cubicBezTo>
                  <a:cubicBezTo>
                    <a:pt x="142399" y="301466"/>
                    <a:pt x="168116" y="310039"/>
                    <a:pt x="202406" y="310039"/>
                  </a:cubicBezTo>
                  <a:cubicBezTo>
                    <a:pt x="222409" y="310039"/>
                    <a:pt x="240506" y="308134"/>
                    <a:pt x="257651" y="304324"/>
                  </a:cubicBezTo>
                  <a:cubicBezTo>
                    <a:pt x="261461" y="303371"/>
                    <a:pt x="266224" y="302419"/>
                    <a:pt x="269081" y="301466"/>
                  </a:cubicBezTo>
                  <a:cubicBezTo>
                    <a:pt x="284322" y="297656"/>
                    <a:pt x="298609" y="308134"/>
                    <a:pt x="301466" y="323374"/>
                  </a:cubicBezTo>
                  <a:lnTo>
                    <a:pt x="307181" y="360521"/>
                  </a:lnTo>
                  <a:cubicBezTo>
                    <a:pt x="302419" y="362426"/>
                    <a:pt x="296704" y="365284"/>
                    <a:pt x="288131" y="368141"/>
                  </a:cubicBezTo>
                  <a:cubicBezTo>
                    <a:pt x="280511" y="370999"/>
                    <a:pt x="270986" y="372904"/>
                    <a:pt x="260509" y="374809"/>
                  </a:cubicBezTo>
                  <a:cubicBezTo>
                    <a:pt x="250031" y="376714"/>
                    <a:pt x="239554" y="378619"/>
                    <a:pt x="227172" y="379571"/>
                  </a:cubicBezTo>
                  <a:cubicBezTo>
                    <a:pt x="214789" y="380524"/>
                    <a:pt x="203359" y="381476"/>
                    <a:pt x="190976" y="381476"/>
                  </a:cubicBezTo>
                  <a:cubicBezTo>
                    <a:pt x="159544" y="381476"/>
                    <a:pt x="131922" y="376714"/>
                    <a:pt x="109061" y="367189"/>
                  </a:cubicBezTo>
                  <a:cubicBezTo>
                    <a:pt x="86201" y="357664"/>
                    <a:pt x="67151" y="345281"/>
                    <a:pt x="51911" y="328136"/>
                  </a:cubicBezTo>
                  <a:cubicBezTo>
                    <a:pt x="36672" y="311944"/>
                    <a:pt x="26194" y="291941"/>
                    <a:pt x="18574" y="269081"/>
                  </a:cubicBezTo>
                  <a:cubicBezTo>
                    <a:pt x="10954" y="248126"/>
                    <a:pt x="7144" y="223361"/>
                    <a:pt x="7144" y="196691"/>
                  </a:cubicBezTo>
                  <a:close/>
                  <a:moveTo>
                    <a:pt x="246222" y="159544"/>
                  </a:moveTo>
                  <a:cubicBezTo>
                    <a:pt x="246222" y="148114"/>
                    <a:pt x="244316" y="137636"/>
                    <a:pt x="241459" y="127159"/>
                  </a:cubicBezTo>
                  <a:cubicBezTo>
                    <a:pt x="238601" y="116681"/>
                    <a:pt x="233839" y="108109"/>
                    <a:pt x="227172" y="100489"/>
                  </a:cubicBezTo>
                  <a:cubicBezTo>
                    <a:pt x="221456" y="92869"/>
                    <a:pt x="213836" y="87154"/>
                    <a:pt x="204311" y="82391"/>
                  </a:cubicBezTo>
                  <a:cubicBezTo>
                    <a:pt x="195739" y="77629"/>
                    <a:pt x="185261" y="75724"/>
                    <a:pt x="172879" y="75724"/>
                  </a:cubicBezTo>
                  <a:cubicBezTo>
                    <a:pt x="160497" y="75724"/>
                    <a:pt x="149066" y="78581"/>
                    <a:pt x="139541" y="83344"/>
                  </a:cubicBezTo>
                  <a:cubicBezTo>
                    <a:pt x="130016" y="88106"/>
                    <a:pt x="121444" y="94774"/>
                    <a:pt x="115729" y="102394"/>
                  </a:cubicBezTo>
                  <a:cubicBezTo>
                    <a:pt x="110014" y="110014"/>
                    <a:pt x="104299" y="118586"/>
                    <a:pt x="100489" y="129064"/>
                  </a:cubicBezTo>
                  <a:cubicBezTo>
                    <a:pt x="96679" y="139541"/>
                    <a:pt x="94774" y="149066"/>
                    <a:pt x="92869" y="159544"/>
                  </a:cubicBezTo>
                  <a:lnTo>
                    <a:pt x="246222" y="159544"/>
                  </a:lnTo>
                  <a:close/>
                </a:path>
              </a:pathLst>
            </a:custGeom>
            <a:solidFill>
              <a:srgbClr val="0072AF"/>
            </a:solidFill>
            <a:ln w="9525" cap="flat">
              <a:noFill/>
              <a:prstDash val="solid"/>
              <a:miter/>
            </a:ln>
          </p:spPr>
          <p:txBody>
            <a:bodyPr rtlCol="0" anchor="ctr"/>
            <a:lstStyle/>
            <a:p>
              <a:endParaRPr lang="de-DE"/>
            </a:p>
          </p:txBody>
        </p:sp>
        <p:sp>
          <p:nvSpPr>
            <p:cNvPr id="71" name="Freeform: Shape 70">
              <a:extLst>
                <a:ext uri="{FF2B5EF4-FFF2-40B4-BE49-F238E27FC236}">
                  <a16:creationId xmlns:a16="http://schemas.microsoft.com/office/drawing/2014/main" id="{01CF752C-B186-424A-B2D7-8B230569B3A8}"/>
                </a:ext>
              </a:extLst>
            </p:cNvPr>
            <p:cNvSpPr/>
            <p:nvPr/>
          </p:nvSpPr>
          <p:spPr>
            <a:xfrm>
              <a:off x="7182323" y="1317145"/>
              <a:ext cx="114301" cy="114301"/>
            </a:xfrm>
            <a:custGeom>
              <a:avLst/>
              <a:gdLst>
                <a:gd name="connsiteX0" fmla="*/ 109061 w 114300"/>
                <a:gd name="connsiteY0" fmla="*/ 58579 h 114300"/>
                <a:gd name="connsiteX1" fmla="*/ 93821 w 114300"/>
                <a:gd name="connsiteY1" fmla="*/ 95726 h 114300"/>
                <a:gd name="connsiteX2" fmla="*/ 58579 w 114300"/>
                <a:gd name="connsiteY2" fmla="*/ 109061 h 114300"/>
                <a:gd name="connsiteX3" fmla="*/ 22384 w 114300"/>
                <a:gd name="connsiteY3" fmla="*/ 95726 h 114300"/>
                <a:gd name="connsiteX4" fmla="*/ 7144 w 114300"/>
                <a:gd name="connsiteY4" fmla="*/ 58579 h 114300"/>
                <a:gd name="connsiteX5" fmla="*/ 22384 w 114300"/>
                <a:gd name="connsiteY5" fmla="*/ 20479 h 114300"/>
                <a:gd name="connsiteX6" fmla="*/ 58579 w 114300"/>
                <a:gd name="connsiteY6" fmla="*/ 7144 h 114300"/>
                <a:gd name="connsiteX7" fmla="*/ 93821 w 114300"/>
                <a:gd name="connsiteY7" fmla="*/ 20479 h 114300"/>
                <a:gd name="connsiteX8" fmla="*/ 109061 w 114300"/>
                <a:gd name="connsiteY8" fmla="*/ 5857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09061" y="58579"/>
                  </a:moveTo>
                  <a:cubicBezTo>
                    <a:pt x="109061" y="73819"/>
                    <a:pt x="104299" y="86201"/>
                    <a:pt x="93821" y="95726"/>
                  </a:cubicBezTo>
                  <a:cubicBezTo>
                    <a:pt x="83344" y="105251"/>
                    <a:pt x="71914" y="109061"/>
                    <a:pt x="58579" y="109061"/>
                  </a:cubicBezTo>
                  <a:cubicBezTo>
                    <a:pt x="44291" y="109061"/>
                    <a:pt x="31909" y="104299"/>
                    <a:pt x="22384" y="95726"/>
                  </a:cubicBezTo>
                  <a:cubicBezTo>
                    <a:pt x="11906" y="86201"/>
                    <a:pt x="7144" y="73819"/>
                    <a:pt x="7144" y="58579"/>
                  </a:cubicBezTo>
                  <a:cubicBezTo>
                    <a:pt x="7144" y="42386"/>
                    <a:pt x="11906" y="30004"/>
                    <a:pt x="22384" y="20479"/>
                  </a:cubicBezTo>
                  <a:cubicBezTo>
                    <a:pt x="32861" y="10954"/>
                    <a:pt x="44291" y="7144"/>
                    <a:pt x="58579" y="7144"/>
                  </a:cubicBezTo>
                  <a:cubicBezTo>
                    <a:pt x="71914" y="7144"/>
                    <a:pt x="84296" y="11906"/>
                    <a:pt x="93821" y="20479"/>
                  </a:cubicBezTo>
                  <a:cubicBezTo>
                    <a:pt x="104299" y="30004"/>
                    <a:pt x="109061" y="43339"/>
                    <a:pt x="109061" y="58579"/>
                  </a:cubicBezTo>
                  <a:close/>
                </a:path>
              </a:pathLst>
            </a:custGeom>
            <a:solidFill>
              <a:srgbClr val="0072AF"/>
            </a:solidFill>
            <a:ln w="9525" cap="flat">
              <a:noFill/>
              <a:prstDash val="solid"/>
              <a:miter/>
            </a:ln>
          </p:spPr>
          <p:txBody>
            <a:bodyPr rtlCol="0" anchor="ctr"/>
            <a:lstStyle/>
            <a:p>
              <a:endParaRPr lang="de-DE"/>
            </a:p>
          </p:txBody>
        </p:sp>
        <p:sp>
          <p:nvSpPr>
            <p:cNvPr id="72" name="Freeform: Shape 71">
              <a:extLst>
                <a:ext uri="{FF2B5EF4-FFF2-40B4-BE49-F238E27FC236}">
                  <a16:creationId xmlns:a16="http://schemas.microsoft.com/office/drawing/2014/main" id="{FDF811B1-E774-405D-BCC4-8986E192B8E5}"/>
                </a:ext>
              </a:extLst>
            </p:cNvPr>
            <p:cNvSpPr/>
            <p:nvPr/>
          </p:nvSpPr>
          <p:spPr>
            <a:xfrm>
              <a:off x="7192800" y="1473355"/>
              <a:ext cx="95250" cy="371475"/>
            </a:xfrm>
            <a:custGeom>
              <a:avLst/>
              <a:gdLst>
                <a:gd name="connsiteX0" fmla="*/ 90011 w 95250"/>
                <a:gd name="connsiteY0" fmla="*/ 366236 h 371475"/>
                <a:gd name="connsiteX1" fmla="*/ 67151 w 95250"/>
                <a:gd name="connsiteY1" fmla="*/ 366236 h 371475"/>
                <a:gd name="connsiteX2" fmla="*/ 7144 w 95250"/>
                <a:gd name="connsiteY2" fmla="*/ 306229 h 371475"/>
                <a:gd name="connsiteX3" fmla="*/ 7144 w 95250"/>
                <a:gd name="connsiteY3" fmla="*/ 7144 h 371475"/>
                <a:gd name="connsiteX4" fmla="*/ 35719 w 95250"/>
                <a:gd name="connsiteY4" fmla="*/ 7144 h 371475"/>
                <a:gd name="connsiteX5" fmla="*/ 90011 w 95250"/>
                <a:gd name="connsiteY5" fmla="*/ 62389 h 371475"/>
                <a:gd name="connsiteX6" fmla="*/ 90011 w 95250"/>
                <a:gd name="connsiteY6" fmla="*/ 366236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371475">
                  <a:moveTo>
                    <a:pt x="90011" y="366236"/>
                  </a:moveTo>
                  <a:lnTo>
                    <a:pt x="67151" y="366236"/>
                  </a:lnTo>
                  <a:cubicBezTo>
                    <a:pt x="33814" y="366236"/>
                    <a:pt x="7144" y="339566"/>
                    <a:pt x="7144" y="306229"/>
                  </a:cubicBezTo>
                  <a:lnTo>
                    <a:pt x="7144" y="7144"/>
                  </a:lnTo>
                  <a:lnTo>
                    <a:pt x="35719" y="7144"/>
                  </a:lnTo>
                  <a:cubicBezTo>
                    <a:pt x="66199" y="7144"/>
                    <a:pt x="90011" y="31909"/>
                    <a:pt x="90011" y="62389"/>
                  </a:cubicBezTo>
                  <a:lnTo>
                    <a:pt x="90011" y="366236"/>
                  </a:lnTo>
                  <a:close/>
                </a:path>
              </a:pathLst>
            </a:custGeom>
            <a:solidFill>
              <a:srgbClr val="0072AF"/>
            </a:solidFill>
            <a:ln w="9525" cap="flat">
              <a:noFill/>
              <a:prstDash val="solid"/>
              <a:miter/>
            </a:ln>
          </p:spPr>
          <p:txBody>
            <a:bodyPr rtlCol="0" anchor="ctr"/>
            <a:lstStyle/>
            <a:p>
              <a:endParaRPr lang="de-DE"/>
            </a:p>
          </p:txBody>
        </p:sp>
        <p:sp>
          <p:nvSpPr>
            <p:cNvPr id="73" name="Freeform: Shape 72">
              <a:extLst>
                <a:ext uri="{FF2B5EF4-FFF2-40B4-BE49-F238E27FC236}">
                  <a16:creationId xmlns:a16="http://schemas.microsoft.com/office/drawing/2014/main" id="{AC902DC9-11E7-469A-9B87-36E7876821AA}"/>
                </a:ext>
              </a:extLst>
            </p:cNvPr>
            <p:cNvSpPr/>
            <p:nvPr/>
          </p:nvSpPr>
          <p:spPr>
            <a:xfrm>
              <a:off x="7637617" y="1474308"/>
              <a:ext cx="352426" cy="371475"/>
            </a:xfrm>
            <a:custGeom>
              <a:avLst/>
              <a:gdLst>
                <a:gd name="connsiteX0" fmla="*/ 287179 w 352425"/>
                <a:gd name="connsiteY0" fmla="*/ 7144 h 371475"/>
                <a:gd name="connsiteX1" fmla="*/ 250031 w 352425"/>
                <a:gd name="connsiteY1" fmla="*/ 43339 h 371475"/>
                <a:gd name="connsiteX2" fmla="*/ 179547 w 352425"/>
                <a:gd name="connsiteY2" fmla="*/ 246221 h 371475"/>
                <a:gd name="connsiteX3" fmla="*/ 106204 w 352425"/>
                <a:gd name="connsiteY3" fmla="*/ 47149 h 371475"/>
                <a:gd name="connsiteX4" fmla="*/ 68104 w 352425"/>
                <a:gd name="connsiteY4" fmla="*/ 7144 h 371475"/>
                <a:gd name="connsiteX5" fmla="*/ 27147 w 352425"/>
                <a:gd name="connsiteY5" fmla="*/ 7144 h 371475"/>
                <a:gd name="connsiteX6" fmla="*/ 7144 w 352425"/>
                <a:gd name="connsiteY6" fmla="*/ 7144 h 371475"/>
                <a:gd name="connsiteX7" fmla="*/ 130969 w 352425"/>
                <a:gd name="connsiteY7" fmla="*/ 329089 h 371475"/>
                <a:gd name="connsiteX8" fmla="*/ 171927 w 352425"/>
                <a:gd name="connsiteY8" fmla="*/ 365284 h 371475"/>
                <a:gd name="connsiteX9" fmla="*/ 213836 w 352425"/>
                <a:gd name="connsiteY9" fmla="*/ 365284 h 371475"/>
                <a:gd name="connsiteX10" fmla="*/ 350044 w 352425"/>
                <a:gd name="connsiteY10" fmla="*/ 7144 h 371475"/>
                <a:gd name="connsiteX11" fmla="*/ 287179 w 352425"/>
                <a:gd name="connsiteY11" fmla="*/ 7144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2425" h="371475">
                  <a:moveTo>
                    <a:pt x="287179" y="7144"/>
                  </a:moveTo>
                  <a:cubicBezTo>
                    <a:pt x="265272" y="7144"/>
                    <a:pt x="259556" y="18574"/>
                    <a:pt x="250031" y="43339"/>
                  </a:cubicBezTo>
                  <a:lnTo>
                    <a:pt x="179547" y="246221"/>
                  </a:lnTo>
                  <a:lnTo>
                    <a:pt x="106204" y="47149"/>
                  </a:lnTo>
                  <a:cubicBezTo>
                    <a:pt x="97631" y="21431"/>
                    <a:pt x="90011" y="7144"/>
                    <a:pt x="68104" y="7144"/>
                  </a:cubicBezTo>
                  <a:lnTo>
                    <a:pt x="27147" y="7144"/>
                  </a:lnTo>
                  <a:lnTo>
                    <a:pt x="7144" y="7144"/>
                  </a:lnTo>
                  <a:lnTo>
                    <a:pt x="130969" y="329089"/>
                  </a:lnTo>
                  <a:cubicBezTo>
                    <a:pt x="142399" y="352901"/>
                    <a:pt x="150019" y="365284"/>
                    <a:pt x="171927" y="365284"/>
                  </a:cubicBezTo>
                  <a:lnTo>
                    <a:pt x="213836" y="365284"/>
                  </a:lnTo>
                  <a:lnTo>
                    <a:pt x="350044" y="7144"/>
                  </a:lnTo>
                  <a:lnTo>
                    <a:pt x="287179" y="7144"/>
                  </a:lnTo>
                  <a:close/>
                </a:path>
              </a:pathLst>
            </a:custGeom>
            <a:solidFill>
              <a:srgbClr val="0072AF"/>
            </a:solidFill>
            <a:ln w="9525" cap="flat">
              <a:noFill/>
              <a:prstDash val="solid"/>
              <a:miter/>
            </a:ln>
          </p:spPr>
          <p:txBody>
            <a:bodyPr rtlCol="0" anchor="ctr"/>
            <a:lstStyle/>
            <a:p>
              <a:endParaRPr lang="de-DE"/>
            </a:p>
          </p:txBody>
        </p:sp>
        <p:sp>
          <p:nvSpPr>
            <p:cNvPr id="74" name="Freeform: Shape 73">
              <a:extLst>
                <a:ext uri="{FF2B5EF4-FFF2-40B4-BE49-F238E27FC236}">
                  <a16:creationId xmlns:a16="http://schemas.microsoft.com/office/drawing/2014/main" id="{E8B5DD36-8031-4F1B-9BC6-38CB634A2B29}"/>
                </a:ext>
              </a:extLst>
            </p:cNvPr>
            <p:cNvSpPr/>
            <p:nvPr/>
          </p:nvSpPr>
          <p:spPr>
            <a:xfrm>
              <a:off x="7326150" y="1464782"/>
              <a:ext cx="314325" cy="381000"/>
            </a:xfrm>
            <a:custGeom>
              <a:avLst/>
              <a:gdLst>
                <a:gd name="connsiteX0" fmla="*/ 300514 w 314325"/>
                <a:gd name="connsiteY0" fmla="*/ 105251 h 381000"/>
                <a:gd name="connsiteX1" fmla="*/ 275749 w 314325"/>
                <a:gd name="connsiteY1" fmla="*/ 52864 h 381000"/>
                <a:gd name="connsiteX2" fmla="*/ 229076 w 314325"/>
                <a:gd name="connsiteY2" fmla="*/ 19526 h 381000"/>
                <a:gd name="connsiteX3" fmla="*/ 155734 w 314325"/>
                <a:gd name="connsiteY3" fmla="*/ 7144 h 381000"/>
                <a:gd name="connsiteX4" fmla="*/ 70009 w 314325"/>
                <a:gd name="connsiteY4" fmla="*/ 13811 h 381000"/>
                <a:gd name="connsiteX5" fmla="*/ 7144 w 314325"/>
                <a:gd name="connsiteY5" fmla="*/ 27146 h 381000"/>
                <a:gd name="connsiteX6" fmla="*/ 7144 w 314325"/>
                <a:gd name="connsiteY6" fmla="*/ 329089 h 381000"/>
                <a:gd name="connsiteX7" fmla="*/ 7144 w 314325"/>
                <a:gd name="connsiteY7" fmla="*/ 329089 h 381000"/>
                <a:gd name="connsiteX8" fmla="*/ 7144 w 314325"/>
                <a:gd name="connsiteY8" fmla="*/ 338614 h 381000"/>
                <a:gd name="connsiteX9" fmla="*/ 44291 w 314325"/>
                <a:gd name="connsiteY9" fmla="*/ 375761 h 381000"/>
                <a:gd name="connsiteX10" fmla="*/ 45244 w 314325"/>
                <a:gd name="connsiteY10" fmla="*/ 375761 h 381000"/>
                <a:gd name="connsiteX11" fmla="*/ 45244 w 314325"/>
                <a:gd name="connsiteY11" fmla="*/ 375761 h 381000"/>
                <a:gd name="connsiteX12" fmla="*/ 90964 w 314325"/>
                <a:gd name="connsiteY12" fmla="*/ 375761 h 381000"/>
                <a:gd name="connsiteX13" fmla="*/ 90964 w 314325"/>
                <a:gd name="connsiteY13" fmla="*/ 84296 h 381000"/>
                <a:gd name="connsiteX14" fmla="*/ 116682 w 314325"/>
                <a:gd name="connsiteY14" fmla="*/ 80486 h 381000"/>
                <a:gd name="connsiteX15" fmla="*/ 150019 w 314325"/>
                <a:gd name="connsiteY15" fmla="*/ 78581 h 381000"/>
                <a:gd name="connsiteX16" fmla="*/ 186214 w 314325"/>
                <a:gd name="connsiteY16" fmla="*/ 84296 h 381000"/>
                <a:gd name="connsiteX17" fmla="*/ 210026 w 314325"/>
                <a:gd name="connsiteY17" fmla="*/ 102394 h 381000"/>
                <a:gd name="connsiteX18" fmla="*/ 222409 w 314325"/>
                <a:gd name="connsiteY18" fmla="*/ 135731 h 381000"/>
                <a:gd name="connsiteX19" fmla="*/ 226219 w 314325"/>
                <a:gd name="connsiteY19" fmla="*/ 185261 h 381000"/>
                <a:gd name="connsiteX20" fmla="*/ 226219 w 314325"/>
                <a:gd name="connsiteY20" fmla="*/ 328136 h 381000"/>
                <a:gd name="connsiteX21" fmla="*/ 226219 w 314325"/>
                <a:gd name="connsiteY21" fmla="*/ 328136 h 381000"/>
                <a:gd name="connsiteX22" fmla="*/ 226219 w 314325"/>
                <a:gd name="connsiteY22" fmla="*/ 337661 h 381000"/>
                <a:gd name="connsiteX23" fmla="*/ 263366 w 314325"/>
                <a:gd name="connsiteY23" fmla="*/ 374809 h 381000"/>
                <a:gd name="connsiteX24" fmla="*/ 263366 w 314325"/>
                <a:gd name="connsiteY24" fmla="*/ 374809 h 381000"/>
                <a:gd name="connsiteX25" fmla="*/ 310039 w 314325"/>
                <a:gd name="connsiteY25" fmla="*/ 374809 h 381000"/>
                <a:gd name="connsiteX26" fmla="*/ 310039 w 314325"/>
                <a:gd name="connsiteY26" fmla="*/ 172879 h 381000"/>
                <a:gd name="connsiteX27" fmla="*/ 300514 w 314325"/>
                <a:gd name="connsiteY27" fmla="*/ 105251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14325" h="381000">
                  <a:moveTo>
                    <a:pt x="300514" y="105251"/>
                  </a:moveTo>
                  <a:cubicBezTo>
                    <a:pt x="295751" y="85249"/>
                    <a:pt x="287179" y="67151"/>
                    <a:pt x="275749" y="52864"/>
                  </a:cubicBezTo>
                  <a:cubicBezTo>
                    <a:pt x="264319" y="38576"/>
                    <a:pt x="248126" y="27146"/>
                    <a:pt x="229076" y="19526"/>
                  </a:cubicBezTo>
                  <a:cubicBezTo>
                    <a:pt x="209074" y="11906"/>
                    <a:pt x="185261" y="7144"/>
                    <a:pt x="155734" y="7144"/>
                  </a:cubicBezTo>
                  <a:cubicBezTo>
                    <a:pt x="124301" y="7144"/>
                    <a:pt x="95726" y="9049"/>
                    <a:pt x="70009" y="13811"/>
                  </a:cubicBezTo>
                  <a:cubicBezTo>
                    <a:pt x="44291" y="17621"/>
                    <a:pt x="23336" y="22384"/>
                    <a:pt x="7144" y="27146"/>
                  </a:cubicBezTo>
                  <a:lnTo>
                    <a:pt x="7144" y="329089"/>
                  </a:lnTo>
                  <a:lnTo>
                    <a:pt x="7144" y="329089"/>
                  </a:lnTo>
                  <a:lnTo>
                    <a:pt x="7144" y="338614"/>
                  </a:lnTo>
                  <a:cubicBezTo>
                    <a:pt x="7144" y="358616"/>
                    <a:pt x="23336" y="375761"/>
                    <a:pt x="44291" y="375761"/>
                  </a:cubicBezTo>
                  <a:lnTo>
                    <a:pt x="45244" y="375761"/>
                  </a:lnTo>
                  <a:lnTo>
                    <a:pt x="45244" y="375761"/>
                  </a:lnTo>
                  <a:lnTo>
                    <a:pt x="90964" y="375761"/>
                  </a:lnTo>
                  <a:lnTo>
                    <a:pt x="90964" y="84296"/>
                  </a:lnTo>
                  <a:cubicBezTo>
                    <a:pt x="96679" y="83344"/>
                    <a:pt x="105251" y="82391"/>
                    <a:pt x="116682" y="80486"/>
                  </a:cubicBezTo>
                  <a:cubicBezTo>
                    <a:pt x="128111" y="79534"/>
                    <a:pt x="139541" y="78581"/>
                    <a:pt x="150019" y="78581"/>
                  </a:cubicBezTo>
                  <a:cubicBezTo>
                    <a:pt x="164307" y="78581"/>
                    <a:pt x="176689" y="80486"/>
                    <a:pt x="186214" y="84296"/>
                  </a:cubicBezTo>
                  <a:cubicBezTo>
                    <a:pt x="195739" y="88106"/>
                    <a:pt x="204311" y="94774"/>
                    <a:pt x="210026" y="102394"/>
                  </a:cubicBezTo>
                  <a:cubicBezTo>
                    <a:pt x="215741" y="110966"/>
                    <a:pt x="219551" y="121444"/>
                    <a:pt x="222409" y="135731"/>
                  </a:cubicBezTo>
                  <a:cubicBezTo>
                    <a:pt x="225266" y="149066"/>
                    <a:pt x="226219" y="165259"/>
                    <a:pt x="226219" y="185261"/>
                  </a:cubicBezTo>
                  <a:lnTo>
                    <a:pt x="226219" y="328136"/>
                  </a:lnTo>
                  <a:lnTo>
                    <a:pt x="226219" y="328136"/>
                  </a:lnTo>
                  <a:lnTo>
                    <a:pt x="226219" y="337661"/>
                  </a:lnTo>
                  <a:cubicBezTo>
                    <a:pt x="226219" y="357664"/>
                    <a:pt x="242411" y="374809"/>
                    <a:pt x="263366" y="374809"/>
                  </a:cubicBezTo>
                  <a:lnTo>
                    <a:pt x="263366" y="374809"/>
                  </a:lnTo>
                  <a:lnTo>
                    <a:pt x="310039" y="374809"/>
                  </a:lnTo>
                  <a:lnTo>
                    <a:pt x="310039" y="172879"/>
                  </a:lnTo>
                  <a:cubicBezTo>
                    <a:pt x="308134" y="148114"/>
                    <a:pt x="305276" y="126206"/>
                    <a:pt x="300514" y="105251"/>
                  </a:cubicBezTo>
                  <a:close/>
                </a:path>
              </a:pathLst>
            </a:custGeom>
            <a:solidFill>
              <a:srgbClr val="0072AF"/>
            </a:solidFill>
            <a:ln w="9525" cap="flat">
              <a:noFill/>
              <a:prstDash val="solid"/>
              <a:miter/>
            </a:ln>
          </p:spPr>
          <p:txBody>
            <a:bodyPr rtlCol="0" anchor="ctr"/>
            <a:lstStyle/>
            <a:p>
              <a:endParaRPr lang="de-DE"/>
            </a:p>
          </p:txBody>
        </p:sp>
        <p:sp>
          <p:nvSpPr>
            <p:cNvPr id="75" name="Freeform: Shape 74">
              <a:extLst>
                <a:ext uri="{FF2B5EF4-FFF2-40B4-BE49-F238E27FC236}">
                  <a16:creationId xmlns:a16="http://schemas.microsoft.com/office/drawing/2014/main" id="{CFDF0CA9-6242-4230-B938-850171C906D8}"/>
                </a:ext>
              </a:extLst>
            </p:cNvPr>
            <p:cNvSpPr/>
            <p:nvPr/>
          </p:nvSpPr>
          <p:spPr>
            <a:xfrm>
              <a:off x="8331989" y="1464782"/>
              <a:ext cx="314325" cy="381000"/>
            </a:xfrm>
            <a:custGeom>
              <a:avLst/>
              <a:gdLst>
                <a:gd name="connsiteX0" fmla="*/ 300514 w 314325"/>
                <a:gd name="connsiteY0" fmla="*/ 105251 h 381000"/>
                <a:gd name="connsiteX1" fmla="*/ 275749 w 314325"/>
                <a:gd name="connsiteY1" fmla="*/ 52864 h 381000"/>
                <a:gd name="connsiteX2" fmla="*/ 229076 w 314325"/>
                <a:gd name="connsiteY2" fmla="*/ 19526 h 381000"/>
                <a:gd name="connsiteX3" fmla="*/ 155734 w 314325"/>
                <a:gd name="connsiteY3" fmla="*/ 7144 h 381000"/>
                <a:gd name="connsiteX4" fmla="*/ 70009 w 314325"/>
                <a:gd name="connsiteY4" fmla="*/ 13811 h 381000"/>
                <a:gd name="connsiteX5" fmla="*/ 7144 w 314325"/>
                <a:gd name="connsiteY5" fmla="*/ 27146 h 381000"/>
                <a:gd name="connsiteX6" fmla="*/ 7144 w 314325"/>
                <a:gd name="connsiteY6" fmla="*/ 329089 h 381000"/>
                <a:gd name="connsiteX7" fmla="*/ 7144 w 314325"/>
                <a:gd name="connsiteY7" fmla="*/ 329089 h 381000"/>
                <a:gd name="connsiteX8" fmla="*/ 7144 w 314325"/>
                <a:gd name="connsiteY8" fmla="*/ 338614 h 381000"/>
                <a:gd name="connsiteX9" fmla="*/ 44291 w 314325"/>
                <a:gd name="connsiteY9" fmla="*/ 375761 h 381000"/>
                <a:gd name="connsiteX10" fmla="*/ 45244 w 314325"/>
                <a:gd name="connsiteY10" fmla="*/ 375761 h 381000"/>
                <a:gd name="connsiteX11" fmla="*/ 45244 w 314325"/>
                <a:gd name="connsiteY11" fmla="*/ 375761 h 381000"/>
                <a:gd name="connsiteX12" fmla="*/ 90964 w 314325"/>
                <a:gd name="connsiteY12" fmla="*/ 375761 h 381000"/>
                <a:gd name="connsiteX13" fmla="*/ 90964 w 314325"/>
                <a:gd name="connsiteY13" fmla="*/ 84296 h 381000"/>
                <a:gd name="connsiteX14" fmla="*/ 116681 w 314325"/>
                <a:gd name="connsiteY14" fmla="*/ 80486 h 381000"/>
                <a:gd name="connsiteX15" fmla="*/ 150019 w 314325"/>
                <a:gd name="connsiteY15" fmla="*/ 78581 h 381000"/>
                <a:gd name="connsiteX16" fmla="*/ 186214 w 314325"/>
                <a:gd name="connsiteY16" fmla="*/ 84296 h 381000"/>
                <a:gd name="connsiteX17" fmla="*/ 210026 w 314325"/>
                <a:gd name="connsiteY17" fmla="*/ 102394 h 381000"/>
                <a:gd name="connsiteX18" fmla="*/ 222409 w 314325"/>
                <a:gd name="connsiteY18" fmla="*/ 135731 h 381000"/>
                <a:gd name="connsiteX19" fmla="*/ 226219 w 314325"/>
                <a:gd name="connsiteY19" fmla="*/ 185261 h 381000"/>
                <a:gd name="connsiteX20" fmla="*/ 226219 w 314325"/>
                <a:gd name="connsiteY20" fmla="*/ 328136 h 381000"/>
                <a:gd name="connsiteX21" fmla="*/ 226219 w 314325"/>
                <a:gd name="connsiteY21" fmla="*/ 328136 h 381000"/>
                <a:gd name="connsiteX22" fmla="*/ 226219 w 314325"/>
                <a:gd name="connsiteY22" fmla="*/ 337661 h 381000"/>
                <a:gd name="connsiteX23" fmla="*/ 263366 w 314325"/>
                <a:gd name="connsiteY23" fmla="*/ 374809 h 381000"/>
                <a:gd name="connsiteX24" fmla="*/ 263366 w 314325"/>
                <a:gd name="connsiteY24" fmla="*/ 374809 h 381000"/>
                <a:gd name="connsiteX25" fmla="*/ 310039 w 314325"/>
                <a:gd name="connsiteY25" fmla="*/ 374809 h 381000"/>
                <a:gd name="connsiteX26" fmla="*/ 310039 w 314325"/>
                <a:gd name="connsiteY26" fmla="*/ 172879 h 381000"/>
                <a:gd name="connsiteX27" fmla="*/ 300514 w 314325"/>
                <a:gd name="connsiteY27" fmla="*/ 105251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14325" h="381000">
                  <a:moveTo>
                    <a:pt x="300514" y="105251"/>
                  </a:moveTo>
                  <a:cubicBezTo>
                    <a:pt x="295751" y="85249"/>
                    <a:pt x="287179" y="67151"/>
                    <a:pt x="275749" y="52864"/>
                  </a:cubicBezTo>
                  <a:cubicBezTo>
                    <a:pt x="264319" y="38576"/>
                    <a:pt x="248126" y="27146"/>
                    <a:pt x="229076" y="19526"/>
                  </a:cubicBezTo>
                  <a:cubicBezTo>
                    <a:pt x="209074" y="11906"/>
                    <a:pt x="185261" y="7144"/>
                    <a:pt x="155734" y="7144"/>
                  </a:cubicBezTo>
                  <a:cubicBezTo>
                    <a:pt x="124301" y="7144"/>
                    <a:pt x="95726" y="9049"/>
                    <a:pt x="70009" y="13811"/>
                  </a:cubicBezTo>
                  <a:cubicBezTo>
                    <a:pt x="44291" y="17621"/>
                    <a:pt x="23336" y="22384"/>
                    <a:pt x="7144" y="27146"/>
                  </a:cubicBezTo>
                  <a:lnTo>
                    <a:pt x="7144" y="329089"/>
                  </a:lnTo>
                  <a:lnTo>
                    <a:pt x="7144" y="329089"/>
                  </a:lnTo>
                  <a:lnTo>
                    <a:pt x="7144" y="338614"/>
                  </a:lnTo>
                  <a:cubicBezTo>
                    <a:pt x="7144" y="358616"/>
                    <a:pt x="23336" y="375761"/>
                    <a:pt x="44291" y="375761"/>
                  </a:cubicBezTo>
                  <a:lnTo>
                    <a:pt x="45244" y="375761"/>
                  </a:lnTo>
                  <a:lnTo>
                    <a:pt x="45244" y="375761"/>
                  </a:lnTo>
                  <a:lnTo>
                    <a:pt x="90964" y="375761"/>
                  </a:lnTo>
                  <a:lnTo>
                    <a:pt x="90964" y="84296"/>
                  </a:lnTo>
                  <a:cubicBezTo>
                    <a:pt x="96679" y="83344"/>
                    <a:pt x="105251" y="82391"/>
                    <a:pt x="116681" y="80486"/>
                  </a:cubicBezTo>
                  <a:cubicBezTo>
                    <a:pt x="128111" y="79534"/>
                    <a:pt x="139541" y="78581"/>
                    <a:pt x="150019" y="78581"/>
                  </a:cubicBezTo>
                  <a:cubicBezTo>
                    <a:pt x="164306" y="78581"/>
                    <a:pt x="176689" y="80486"/>
                    <a:pt x="186214" y="84296"/>
                  </a:cubicBezTo>
                  <a:cubicBezTo>
                    <a:pt x="195739" y="88106"/>
                    <a:pt x="204311" y="94774"/>
                    <a:pt x="210026" y="102394"/>
                  </a:cubicBezTo>
                  <a:cubicBezTo>
                    <a:pt x="215741" y="110966"/>
                    <a:pt x="219551" y="121444"/>
                    <a:pt x="222409" y="135731"/>
                  </a:cubicBezTo>
                  <a:cubicBezTo>
                    <a:pt x="225266" y="149066"/>
                    <a:pt x="226219" y="165259"/>
                    <a:pt x="226219" y="185261"/>
                  </a:cubicBezTo>
                  <a:lnTo>
                    <a:pt x="226219" y="328136"/>
                  </a:lnTo>
                  <a:lnTo>
                    <a:pt x="226219" y="328136"/>
                  </a:lnTo>
                  <a:lnTo>
                    <a:pt x="226219" y="337661"/>
                  </a:lnTo>
                  <a:cubicBezTo>
                    <a:pt x="226219" y="357664"/>
                    <a:pt x="242411" y="374809"/>
                    <a:pt x="263366" y="374809"/>
                  </a:cubicBezTo>
                  <a:lnTo>
                    <a:pt x="263366" y="374809"/>
                  </a:lnTo>
                  <a:lnTo>
                    <a:pt x="310039" y="374809"/>
                  </a:lnTo>
                  <a:lnTo>
                    <a:pt x="310039" y="172879"/>
                  </a:lnTo>
                  <a:cubicBezTo>
                    <a:pt x="307181" y="148114"/>
                    <a:pt x="305276" y="126206"/>
                    <a:pt x="300514" y="105251"/>
                  </a:cubicBezTo>
                  <a:close/>
                </a:path>
              </a:pathLst>
            </a:custGeom>
            <a:solidFill>
              <a:srgbClr val="0072AF"/>
            </a:solidFill>
            <a:ln w="9525" cap="flat">
              <a:noFill/>
              <a:prstDash val="solid"/>
              <a:miter/>
            </a:ln>
          </p:spPr>
          <p:txBody>
            <a:bodyPr rtlCol="0" anchor="ctr"/>
            <a:lstStyle/>
            <a:p>
              <a:endParaRPr lang="de-DE"/>
            </a:p>
          </p:txBody>
        </p:sp>
        <p:sp>
          <p:nvSpPr>
            <p:cNvPr id="76" name="Freeform: Shape 75">
              <a:extLst>
                <a:ext uri="{FF2B5EF4-FFF2-40B4-BE49-F238E27FC236}">
                  <a16:creationId xmlns:a16="http://schemas.microsoft.com/office/drawing/2014/main" id="{7CA8B73F-66B2-4AD1-9D4D-738FB4382ACE}"/>
                </a:ext>
              </a:extLst>
            </p:cNvPr>
            <p:cNvSpPr/>
            <p:nvPr/>
          </p:nvSpPr>
          <p:spPr>
            <a:xfrm>
              <a:off x="6619395" y="1521933"/>
              <a:ext cx="457199" cy="371475"/>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rtlCol="0" anchor="ctr"/>
            <a:lstStyle/>
            <a:p>
              <a:endParaRPr lang="de-DE"/>
            </a:p>
          </p:txBody>
        </p:sp>
        <p:sp>
          <p:nvSpPr>
            <p:cNvPr id="77" name="Freeform: Shape 76">
              <a:extLst>
                <a:ext uri="{FF2B5EF4-FFF2-40B4-BE49-F238E27FC236}">
                  <a16:creationId xmlns:a16="http://schemas.microsoft.com/office/drawing/2014/main" id="{2F133115-576C-4C8F-AA97-E91D46A691EF}"/>
                </a:ext>
              </a:extLst>
            </p:cNvPr>
            <p:cNvSpPr/>
            <p:nvPr/>
          </p:nvSpPr>
          <p:spPr>
            <a:xfrm>
              <a:off x="3176111" y="1268567"/>
              <a:ext cx="3171823" cy="866776"/>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rtlCol="0" anchor="ctr"/>
            <a:lstStyle/>
            <a:p>
              <a:endParaRPr lang="de-DE"/>
            </a:p>
          </p:txBody>
        </p:sp>
        <p:sp>
          <p:nvSpPr>
            <p:cNvPr id="78" name="Freeform: Shape 77">
              <a:extLst>
                <a:ext uri="{FF2B5EF4-FFF2-40B4-BE49-F238E27FC236}">
                  <a16:creationId xmlns:a16="http://schemas.microsoft.com/office/drawing/2014/main" id="{60E8FCDE-4839-4BAA-8B98-7D2B38EFF226}"/>
                </a:ext>
              </a:extLst>
            </p:cNvPr>
            <p:cNvSpPr/>
            <p:nvPr/>
          </p:nvSpPr>
          <p:spPr>
            <a:xfrm>
              <a:off x="5565899" y="1311398"/>
              <a:ext cx="95250" cy="104775"/>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rtlCol="0" anchor="ctr"/>
            <a:lstStyle/>
            <a:p>
              <a:endParaRPr lang="de-DE"/>
            </a:p>
          </p:txBody>
        </p:sp>
        <p:sp>
          <p:nvSpPr>
            <p:cNvPr id="79" name="Freeform: Shape 78">
              <a:extLst>
                <a:ext uri="{FF2B5EF4-FFF2-40B4-BE49-F238E27FC236}">
                  <a16:creationId xmlns:a16="http://schemas.microsoft.com/office/drawing/2014/main" id="{8DF87862-D2D4-4B13-96DD-4389162ED9F2}"/>
                </a:ext>
              </a:extLst>
            </p:cNvPr>
            <p:cNvSpPr/>
            <p:nvPr/>
          </p:nvSpPr>
          <p:spPr>
            <a:xfrm>
              <a:off x="6186959" y="1329492"/>
              <a:ext cx="95250" cy="95250"/>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rtlCol="0" anchor="ctr"/>
            <a:lstStyle/>
            <a:p>
              <a:endParaRPr lang="de-DE"/>
            </a:p>
          </p:txBody>
        </p:sp>
        <p:sp>
          <p:nvSpPr>
            <p:cNvPr id="80" name="Freeform: Shape 79">
              <a:extLst>
                <a:ext uri="{FF2B5EF4-FFF2-40B4-BE49-F238E27FC236}">
                  <a16:creationId xmlns:a16="http://schemas.microsoft.com/office/drawing/2014/main" id="{DBDABA8A-18FC-47B5-9311-E976C0C3BBDC}"/>
                </a:ext>
              </a:extLst>
            </p:cNvPr>
            <p:cNvSpPr/>
            <p:nvPr/>
          </p:nvSpPr>
          <p:spPr>
            <a:xfrm>
              <a:off x="6386989" y="1257136"/>
              <a:ext cx="695324" cy="581025"/>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rtlCol="0" anchor="ctr"/>
            <a:lstStyle/>
            <a:p>
              <a:endParaRPr lang="de-DE"/>
            </a:p>
          </p:txBody>
        </p:sp>
      </p:grpSp>
      <p:sp>
        <p:nvSpPr>
          <p:cNvPr id="2" name="Date Placeholder 1">
            <a:extLst>
              <a:ext uri="{FF2B5EF4-FFF2-40B4-BE49-F238E27FC236}">
                <a16:creationId xmlns:a16="http://schemas.microsoft.com/office/drawing/2014/main" id="{7F88FDA9-79AD-42B6-AD3B-E0B1FAC7EA43}"/>
              </a:ext>
            </a:extLst>
          </p:cNvPr>
          <p:cNvSpPr>
            <a:spLocks noGrp="1"/>
          </p:cNvSpPr>
          <p:nvPr userDrawn="1">
            <p:ph type="dt" sz="half" idx="10"/>
          </p:nvPr>
        </p:nvSpPr>
        <p:spPr>
          <a:xfrm>
            <a:off x="542388" y="6337697"/>
            <a:ext cx="2664297" cy="123111"/>
          </a:xfrm>
        </p:spPr>
        <p:txBody>
          <a:bodyPr/>
          <a:lstStyle>
            <a:lvl1pPr algn="l">
              <a:defRPr>
                <a:solidFill>
                  <a:schemeClr val="bg1"/>
                </a:solidFill>
              </a:defRPr>
            </a:lvl1pPr>
          </a:lstStyle>
          <a:p>
            <a:pPr>
              <a:spcBef>
                <a:spcPts val="1000"/>
              </a:spcBef>
              <a:buFont typeface="Arial" panose="020B0604020202020204" pitchFamily="34" charset="0"/>
              <a:buNone/>
            </a:pPr>
            <a:r>
              <a:rPr lang="de-DE"/>
              <a:t>© Capgemini 2021. All rights reserved.</a:t>
            </a:r>
            <a:endParaRPr lang="en-US" dirty="0"/>
          </a:p>
        </p:txBody>
      </p:sp>
      <p:sp>
        <p:nvSpPr>
          <p:cNvPr id="21" name="TextBox 20">
            <a:extLst>
              <a:ext uri="{FF2B5EF4-FFF2-40B4-BE49-F238E27FC236}">
                <a16:creationId xmlns:a16="http://schemas.microsoft.com/office/drawing/2014/main" id="{F5950779-2318-4524-A790-67218F485C26}"/>
              </a:ext>
            </a:extLst>
          </p:cNvPr>
          <p:cNvSpPr txBox="1"/>
          <p:nvPr userDrawn="1"/>
        </p:nvSpPr>
        <p:spPr>
          <a:xfrm>
            <a:off x="552000" y="6018833"/>
            <a:ext cx="2474395" cy="276999"/>
          </a:xfrm>
          <a:prstGeom prst="rect">
            <a:avLst/>
          </a:prstGeom>
          <a:noFill/>
        </p:spPr>
        <p:txBody>
          <a:bodyPr wrap="none" lIns="0" rtlCol="0">
            <a:spAutoFit/>
          </a:bodyPr>
          <a:lstStyle/>
          <a:p>
            <a:pPr algn="l"/>
            <a:r>
              <a:rPr lang="de-DE" sz="1200" b="1" cap="all" baseline="0" dirty="0">
                <a:solidFill>
                  <a:schemeClr val="bg1"/>
                </a:solidFill>
                <a:latin typeface="+mn-lt"/>
                <a:hlinkClick r:id="rId10">
                  <a:extLst>
                    <a:ext uri="{A12FA001-AC4F-418D-AE19-62706E023703}">
                      <ahyp:hlinkClr xmlns:ahyp="http://schemas.microsoft.com/office/drawing/2018/hyperlinkcolor" val="tx"/>
                    </a:ext>
                  </a:extLst>
                </a:hlinkClick>
              </a:rPr>
              <a:t>www.capgemini.com/invent</a:t>
            </a:r>
            <a:endParaRPr lang="en-US" sz="1200" b="1" cap="all" baseline="0" dirty="0">
              <a:solidFill>
                <a:schemeClr val="bg1"/>
              </a:solidFill>
              <a:latin typeface="+mn-lt"/>
            </a:endParaRPr>
          </a:p>
        </p:txBody>
      </p:sp>
      <p:sp>
        <p:nvSpPr>
          <p:cNvPr id="23" name="TextBox 22">
            <a:extLst>
              <a:ext uri="{FF2B5EF4-FFF2-40B4-BE49-F238E27FC236}">
                <a16:creationId xmlns:a16="http://schemas.microsoft.com/office/drawing/2014/main" id="{F5C6688C-D774-4C09-AE6C-E448CAE2CD57}"/>
              </a:ext>
            </a:extLst>
          </p:cNvPr>
          <p:cNvSpPr txBox="1"/>
          <p:nvPr userDrawn="1"/>
        </p:nvSpPr>
        <p:spPr>
          <a:xfrm>
            <a:off x="911424" y="1967061"/>
            <a:ext cx="10369152" cy="1631216"/>
          </a:xfrm>
          <a:prstGeom prst="rect">
            <a:avLst/>
          </a:prstGeom>
          <a:noFill/>
        </p:spPr>
        <p:txBody>
          <a:bodyPr wrap="square" l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all" spc="300" normalizeH="0" baseline="0" noProof="0" dirty="0">
                <a:ln>
                  <a:noFill/>
                </a:ln>
                <a:solidFill>
                  <a:srgbClr val="FFFFFF"/>
                </a:solidFill>
                <a:effectLst/>
                <a:uLnTx/>
                <a:uFillTx/>
                <a:latin typeface="+mj-lt"/>
                <a:ea typeface="+mn-ea"/>
                <a:cs typeface="+mn-cs"/>
              </a:rPr>
              <a:t>What’s next for your business?</a:t>
            </a:r>
          </a:p>
        </p:txBody>
      </p:sp>
    </p:spTree>
    <p:extLst>
      <p:ext uri="{BB962C8B-B14F-4D97-AF65-F5344CB8AC3E}">
        <p14:creationId xmlns:p14="http://schemas.microsoft.com/office/powerpoint/2010/main" val="441992064"/>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2_Conclusion">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30A8755-F4BC-48B2-8DC0-99584FFDC306}"/>
              </a:ext>
            </a:extLst>
          </p:cNvPr>
          <p:cNvGraphicFramePr>
            <a:graphicFrameLocks noChangeAspect="1"/>
          </p:cNvGraphicFramePr>
          <p:nvPr userDrawn="1">
            <p:custDataLst>
              <p:tags r:id="rId2"/>
            </p:custDataLst>
            <p:extLst>
              <p:ext uri="{D42A27DB-BD31-4B8C-83A1-F6EECF244321}">
                <p14:modId xmlns:p14="http://schemas.microsoft.com/office/powerpoint/2010/main" val="2146189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90912" name="think-cell Slide" r:id="rId5" imgW="270" imgH="270" progId="TCLayout.ActiveDocument.1">
                  <p:embed/>
                </p:oleObj>
              </mc:Choice>
              <mc:Fallback>
                <p:oleObj name="think-cell Slide" r:id="rId5" imgW="270" imgH="270" progId="TCLayout.ActiveDocument.1">
                  <p:embed/>
                  <p:pic>
                    <p:nvPicPr>
                      <p:cNvPr id="4" name="Object 3" hidden="1">
                        <a:extLst>
                          <a:ext uri="{FF2B5EF4-FFF2-40B4-BE49-F238E27FC236}">
                            <a16:creationId xmlns:a16="http://schemas.microsoft.com/office/drawing/2014/main" id="{530A8755-F4BC-48B2-8DC0-99584FFDC30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46FB5C4A-A164-4FD2-A5FF-8976404070E6}"/>
              </a:ext>
            </a:extLst>
          </p:cNvPr>
          <p:cNvSpPr/>
          <p:nvPr userDrawn="1">
            <p:custDataLst>
              <p:tags r:id="rId3"/>
            </p:custDataLst>
          </p:nvPr>
        </p:nvSpPr>
        <p:spPr>
          <a:xfrm>
            <a:off x="0" y="0"/>
            <a:ext cx="158750" cy="1587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5000" b="0" i="0" baseline="0" dirty="0">
              <a:solidFill>
                <a:schemeClr val="tx1"/>
              </a:solidFill>
              <a:latin typeface="Ubuntu" panose="020B0504030602030204" pitchFamily="34" charset="0"/>
              <a:ea typeface="+mn-ea"/>
              <a:cs typeface="+mn-cs"/>
              <a:sym typeface="Ubuntu" panose="020B0504030602030204" pitchFamily="34" charset="0"/>
            </a:endParaRPr>
          </a:p>
        </p:txBody>
      </p:sp>
      <p:grpSp>
        <p:nvGrpSpPr>
          <p:cNvPr id="3" name="Group 2">
            <a:extLst>
              <a:ext uri="{FF2B5EF4-FFF2-40B4-BE49-F238E27FC236}">
                <a16:creationId xmlns:a16="http://schemas.microsoft.com/office/drawing/2014/main" id="{86629CB3-9F0D-41BB-A989-9D38D39A0DA6}"/>
              </a:ext>
            </a:extLst>
          </p:cNvPr>
          <p:cNvGrpSpPr/>
          <p:nvPr userDrawn="1"/>
        </p:nvGrpSpPr>
        <p:grpSpPr>
          <a:xfrm>
            <a:off x="-1" y="1066712"/>
            <a:ext cx="12198356" cy="5802074"/>
            <a:chOff x="-1" y="1066712"/>
            <a:chExt cx="12198356" cy="5802074"/>
          </a:xfrm>
        </p:grpSpPr>
        <p:pic>
          <p:nvPicPr>
            <p:cNvPr id="26" name="Picture 25">
              <a:extLst>
                <a:ext uri="{FF2B5EF4-FFF2-40B4-BE49-F238E27FC236}">
                  <a16:creationId xmlns:a16="http://schemas.microsoft.com/office/drawing/2014/main" id="{8B51ABCA-B932-4BCF-9A59-C29586D3BB82}"/>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r="5523"/>
            <a:stretch/>
          </p:blipFill>
          <p:spPr>
            <a:xfrm flipH="1" flipV="1">
              <a:off x="-1" y="1066712"/>
              <a:ext cx="12192000" cy="5791288"/>
            </a:xfrm>
            <a:prstGeom prst="rect">
              <a:avLst/>
            </a:prstGeom>
          </p:spPr>
        </p:pic>
        <p:pic>
          <p:nvPicPr>
            <p:cNvPr id="27" name="Picture 26">
              <a:extLst>
                <a:ext uri="{FF2B5EF4-FFF2-40B4-BE49-F238E27FC236}">
                  <a16:creationId xmlns:a16="http://schemas.microsoft.com/office/drawing/2014/main" id="{E42FFBF4-41E0-4495-9558-F57ED42E45D2}"/>
                </a:ext>
              </a:extLst>
            </p:cNvPr>
            <p:cNvPicPr>
              <a:picLocks noChangeAspect="1"/>
            </p:cNvPicPr>
            <p:nvPr userDrawn="1"/>
          </p:nvPicPr>
          <p:blipFill>
            <a:blip r:embed="rId8"/>
            <a:stretch>
              <a:fillRect/>
            </a:stretch>
          </p:blipFill>
          <p:spPr>
            <a:xfrm rot="10800000">
              <a:off x="8688680" y="1077498"/>
              <a:ext cx="3509675" cy="5791288"/>
            </a:xfrm>
            <a:prstGeom prst="rect">
              <a:avLst/>
            </a:prstGeom>
          </p:spPr>
        </p:pic>
      </p:grpSp>
      <p:sp>
        <p:nvSpPr>
          <p:cNvPr id="25" name="Rectangle 24">
            <a:hlinkClick r:id="rId9"/>
            <a:extLst>
              <a:ext uri="{FF2B5EF4-FFF2-40B4-BE49-F238E27FC236}">
                <a16:creationId xmlns:a16="http://schemas.microsoft.com/office/drawing/2014/main" id="{9F81E28A-4FC1-4C3D-8EEF-F0B729859246}"/>
              </a:ext>
            </a:extLst>
          </p:cNvPr>
          <p:cNvSpPr/>
          <p:nvPr userDrawn="1"/>
        </p:nvSpPr>
        <p:spPr>
          <a:xfrm>
            <a:off x="6333489" y="5821999"/>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latin typeface="+mj-lt"/>
            </a:endParaRPr>
          </a:p>
        </p:txBody>
      </p:sp>
      <p:grpSp>
        <p:nvGrpSpPr>
          <p:cNvPr id="68" name="Graphic 4">
            <a:extLst>
              <a:ext uri="{FF2B5EF4-FFF2-40B4-BE49-F238E27FC236}">
                <a16:creationId xmlns:a16="http://schemas.microsoft.com/office/drawing/2014/main" id="{9C349E11-0553-4F07-9147-D67BC0882030}"/>
              </a:ext>
            </a:extLst>
          </p:cNvPr>
          <p:cNvGrpSpPr/>
          <p:nvPr userDrawn="1"/>
        </p:nvGrpSpPr>
        <p:grpSpPr>
          <a:xfrm>
            <a:off x="535833" y="486661"/>
            <a:ext cx="2464167" cy="378347"/>
            <a:chOff x="3176111" y="1257136"/>
            <a:chExt cx="5719756" cy="878207"/>
          </a:xfrm>
        </p:grpSpPr>
        <p:sp>
          <p:nvSpPr>
            <p:cNvPr id="69" name="Freeform: Shape 68">
              <a:extLst>
                <a:ext uri="{FF2B5EF4-FFF2-40B4-BE49-F238E27FC236}">
                  <a16:creationId xmlns:a16="http://schemas.microsoft.com/office/drawing/2014/main" id="{744C6E08-7763-4D03-91B7-76BDFDF7A36F}"/>
                </a:ext>
              </a:extLst>
            </p:cNvPr>
            <p:cNvSpPr/>
            <p:nvPr/>
          </p:nvSpPr>
          <p:spPr>
            <a:xfrm>
              <a:off x="8667268" y="1360960"/>
              <a:ext cx="228599" cy="485775"/>
            </a:xfrm>
            <a:custGeom>
              <a:avLst/>
              <a:gdLst>
                <a:gd name="connsiteX0" fmla="*/ 43339 w 228600"/>
                <a:gd name="connsiteY0" fmla="*/ 14764 h 485775"/>
                <a:gd name="connsiteX1" fmla="*/ 90011 w 228600"/>
                <a:gd name="connsiteY1" fmla="*/ 7144 h 485775"/>
                <a:gd name="connsiteX2" fmla="*/ 90011 w 228600"/>
                <a:gd name="connsiteY2" fmla="*/ 118586 h 485775"/>
                <a:gd name="connsiteX3" fmla="*/ 217646 w 228600"/>
                <a:gd name="connsiteY3" fmla="*/ 118586 h 485775"/>
                <a:gd name="connsiteX4" fmla="*/ 217646 w 228600"/>
                <a:gd name="connsiteY4" fmla="*/ 148114 h 485775"/>
                <a:gd name="connsiteX5" fmla="*/ 180499 w 228600"/>
                <a:gd name="connsiteY5" fmla="*/ 185261 h 485775"/>
                <a:gd name="connsiteX6" fmla="*/ 90011 w 228600"/>
                <a:gd name="connsiteY6" fmla="*/ 185261 h 485775"/>
                <a:gd name="connsiteX7" fmla="*/ 90011 w 228600"/>
                <a:gd name="connsiteY7" fmla="*/ 330994 h 485775"/>
                <a:gd name="connsiteX8" fmla="*/ 103346 w 228600"/>
                <a:gd name="connsiteY8" fmla="*/ 392906 h 485775"/>
                <a:gd name="connsiteX9" fmla="*/ 150019 w 228600"/>
                <a:gd name="connsiteY9" fmla="*/ 411004 h 485775"/>
                <a:gd name="connsiteX10" fmla="*/ 190024 w 228600"/>
                <a:gd name="connsiteY10" fmla="*/ 406241 h 485775"/>
                <a:gd name="connsiteX11" fmla="*/ 217646 w 228600"/>
                <a:gd name="connsiteY11" fmla="*/ 397669 h 485775"/>
                <a:gd name="connsiteX12" fmla="*/ 226219 w 228600"/>
                <a:gd name="connsiteY12" fmla="*/ 438626 h 485775"/>
                <a:gd name="connsiteX13" fmla="*/ 205264 w 228600"/>
                <a:gd name="connsiteY13" fmla="*/ 472916 h 485775"/>
                <a:gd name="connsiteX14" fmla="*/ 193834 w 228600"/>
                <a:gd name="connsiteY14" fmla="*/ 475774 h 485775"/>
                <a:gd name="connsiteX15" fmla="*/ 138589 w 228600"/>
                <a:gd name="connsiteY15" fmla="*/ 482441 h 485775"/>
                <a:gd name="connsiteX16" fmla="*/ 74771 w 228600"/>
                <a:gd name="connsiteY16" fmla="*/ 471964 h 485775"/>
                <a:gd name="connsiteX17" fmla="*/ 33814 w 228600"/>
                <a:gd name="connsiteY17" fmla="*/ 442436 h 485775"/>
                <a:gd name="connsiteX18" fmla="*/ 12859 w 228600"/>
                <a:gd name="connsiteY18" fmla="*/ 394811 h 485775"/>
                <a:gd name="connsiteX19" fmla="*/ 7144 w 228600"/>
                <a:gd name="connsiteY19" fmla="*/ 330994 h 485775"/>
                <a:gd name="connsiteX20" fmla="*/ 7144 w 228600"/>
                <a:gd name="connsiteY20" fmla="*/ 56674 h 485775"/>
                <a:gd name="connsiteX21" fmla="*/ 43339 w 228600"/>
                <a:gd name="connsiteY21" fmla="*/ 14764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8600" h="485775">
                  <a:moveTo>
                    <a:pt x="43339" y="14764"/>
                  </a:moveTo>
                  <a:lnTo>
                    <a:pt x="90011" y="7144"/>
                  </a:lnTo>
                  <a:lnTo>
                    <a:pt x="90011" y="118586"/>
                  </a:lnTo>
                  <a:lnTo>
                    <a:pt x="217646" y="118586"/>
                  </a:lnTo>
                  <a:lnTo>
                    <a:pt x="217646" y="148114"/>
                  </a:lnTo>
                  <a:cubicBezTo>
                    <a:pt x="217646" y="168116"/>
                    <a:pt x="201453" y="185261"/>
                    <a:pt x="180499" y="185261"/>
                  </a:cubicBezTo>
                  <a:lnTo>
                    <a:pt x="90011" y="185261"/>
                  </a:lnTo>
                  <a:lnTo>
                    <a:pt x="90011" y="330994"/>
                  </a:lnTo>
                  <a:cubicBezTo>
                    <a:pt x="90011" y="359569"/>
                    <a:pt x="94774" y="380524"/>
                    <a:pt x="103346" y="392906"/>
                  </a:cubicBezTo>
                  <a:cubicBezTo>
                    <a:pt x="112871" y="405289"/>
                    <a:pt x="128111" y="411004"/>
                    <a:pt x="150019" y="411004"/>
                  </a:cubicBezTo>
                  <a:cubicBezTo>
                    <a:pt x="165259" y="411004"/>
                    <a:pt x="178594" y="409099"/>
                    <a:pt x="190024" y="406241"/>
                  </a:cubicBezTo>
                  <a:cubicBezTo>
                    <a:pt x="201453" y="403384"/>
                    <a:pt x="210978" y="400526"/>
                    <a:pt x="217646" y="397669"/>
                  </a:cubicBezTo>
                  <a:lnTo>
                    <a:pt x="226219" y="438626"/>
                  </a:lnTo>
                  <a:cubicBezTo>
                    <a:pt x="229076" y="453866"/>
                    <a:pt x="220503" y="469106"/>
                    <a:pt x="205264" y="472916"/>
                  </a:cubicBezTo>
                  <a:lnTo>
                    <a:pt x="193834" y="475774"/>
                  </a:lnTo>
                  <a:cubicBezTo>
                    <a:pt x="178594" y="480536"/>
                    <a:pt x="159544" y="482441"/>
                    <a:pt x="138589" y="482441"/>
                  </a:cubicBezTo>
                  <a:cubicBezTo>
                    <a:pt x="112871" y="482441"/>
                    <a:pt x="91916" y="478631"/>
                    <a:pt x="74771" y="471964"/>
                  </a:cubicBezTo>
                  <a:cubicBezTo>
                    <a:pt x="57626" y="465296"/>
                    <a:pt x="44291" y="454819"/>
                    <a:pt x="33814" y="442436"/>
                  </a:cubicBezTo>
                  <a:cubicBezTo>
                    <a:pt x="23336" y="429101"/>
                    <a:pt x="16669" y="413861"/>
                    <a:pt x="12859" y="394811"/>
                  </a:cubicBezTo>
                  <a:cubicBezTo>
                    <a:pt x="9049" y="376714"/>
                    <a:pt x="7144" y="354806"/>
                    <a:pt x="7144" y="330994"/>
                  </a:cubicBezTo>
                  <a:lnTo>
                    <a:pt x="7144" y="56674"/>
                  </a:lnTo>
                  <a:cubicBezTo>
                    <a:pt x="7144" y="36671"/>
                    <a:pt x="22384" y="18574"/>
                    <a:pt x="43339" y="14764"/>
                  </a:cubicBezTo>
                  <a:close/>
                </a:path>
              </a:pathLst>
            </a:custGeom>
            <a:solidFill>
              <a:srgbClr val="0072AF"/>
            </a:solidFill>
            <a:ln w="9525" cap="flat">
              <a:noFill/>
              <a:prstDash val="solid"/>
              <a:miter/>
            </a:ln>
          </p:spPr>
          <p:txBody>
            <a:bodyPr rtlCol="0" anchor="ctr"/>
            <a:lstStyle/>
            <a:p>
              <a:endParaRPr lang="de-DE"/>
            </a:p>
          </p:txBody>
        </p:sp>
        <p:sp>
          <p:nvSpPr>
            <p:cNvPr id="70" name="Freeform: Shape 69">
              <a:extLst>
                <a:ext uri="{FF2B5EF4-FFF2-40B4-BE49-F238E27FC236}">
                  <a16:creationId xmlns:a16="http://schemas.microsoft.com/office/drawing/2014/main" id="{1C172E70-0B70-4A1F-8C89-2ED10E799745}"/>
                </a:ext>
              </a:extLst>
            </p:cNvPr>
            <p:cNvSpPr/>
            <p:nvPr/>
          </p:nvSpPr>
          <p:spPr>
            <a:xfrm>
              <a:off x="7972896" y="1460972"/>
              <a:ext cx="333375" cy="381000"/>
            </a:xfrm>
            <a:custGeom>
              <a:avLst/>
              <a:gdLst>
                <a:gd name="connsiteX0" fmla="*/ 7144 w 333375"/>
                <a:gd name="connsiteY0" fmla="*/ 196691 h 381000"/>
                <a:gd name="connsiteX1" fmla="*/ 21431 w 333375"/>
                <a:gd name="connsiteY1" fmla="*/ 113824 h 381000"/>
                <a:gd name="connsiteX2" fmla="*/ 58579 w 333375"/>
                <a:gd name="connsiteY2" fmla="*/ 54769 h 381000"/>
                <a:gd name="connsiteX3" fmla="*/ 111919 w 333375"/>
                <a:gd name="connsiteY3" fmla="*/ 19526 h 381000"/>
                <a:gd name="connsiteX4" fmla="*/ 173831 w 333375"/>
                <a:gd name="connsiteY4" fmla="*/ 7144 h 381000"/>
                <a:gd name="connsiteX5" fmla="*/ 289084 w 333375"/>
                <a:gd name="connsiteY5" fmla="*/ 52864 h 381000"/>
                <a:gd name="connsiteX6" fmla="*/ 330041 w 333375"/>
                <a:gd name="connsiteY6" fmla="*/ 189071 h 381000"/>
                <a:gd name="connsiteX7" fmla="*/ 330041 w 333375"/>
                <a:gd name="connsiteY7" fmla="*/ 204311 h 381000"/>
                <a:gd name="connsiteX8" fmla="*/ 329089 w 333375"/>
                <a:gd name="connsiteY8" fmla="*/ 219551 h 381000"/>
                <a:gd name="connsiteX9" fmla="*/ 93822 w 333375"/>
                <a:gd name="connsiteY9" fmla="*/ 219551 h 381000"/>
                <a:gd name="connsiteX10" fmla="*/ 124301 w 333375"/>
                <a:gd name="connsiteY10" fmla="*/ 286226 h 381000"/>
                <a:gd name="connsiteX11" fmla="*/ 202406 w 333375"/>
                <a:gd name="connsiteY11" fmla="*/ 310039 h 381000"/>
                <a:gd name="connsiteX12" fmla="*/ 257651 w 333375"/>
                <a:gd name="connsiteY12" fmla="*/ 304324 h 381000"/>
                <a:gd name="connsiteX13" fmla="*/ 269081 w 333375"/>
                <a:gd name="connsiteY13" fmla="*/ 301466 h 381000"/>
                <a:gd name="connsiteX14" fmla="*/ 301466 w 333375"/>
                <a:gd name="connsiteY14" fmla="*/ 323374 h 381000"/>
                <a:gd name="connsiteX15" fmla="*/ 307181 w 333375"/>
                <a:gd name="connsiteY15" fmla="*/ 360521 h 381000"/>
                <a:gd name="connsiteX16" fmla="*/ 288131 w 333375"/>
                <a:gd name="connsiteY16" fmla="*/ 368141 h 381000"/>
                <a:gd name="connsiteX17" fmla="*/ 260509 w 333375"/>
                <a:gd name="connsiteY17" fmla="*/ 374809 h 381000"/>
                <a:gd name="connsiteX18" fmla="*/ 227172 w 333375"/>
                <a:gd name="connsiteY18" fmla="*/ 379571 h 381000"/>
                <a:gd name="connsiteX19" fmla="*/ 190976 w 333375"/>
                <a:gd name="connsiteY19" fmla="*/ 381476 h 381000"/>
                <a:gd name="connsiteX20" fmla="*/ 109061 w 333375"/>
                <a:gd name="connsiteY20" fmla="*/ 367189 h 381000"/>
                <a:gd name="connsiteX21" fmla="*/ 51911 w 333375"/>
                <a:gd name="connsiteY21" fmla="*/ 328136 h 381000"/>
                <a:gd name="connsiteX22" fmla="*/ 18574 w 333375"/>
                <a:gd name="connsiteY22" fmla="*/ 269081 h 381000"/>
                <a:gd name="connsiteX23" fmla="*/ 7144 w 333375"/>
                <a:gd name="connsiteY23" fmla="*/ 196691 h 381000"/>
                <a:gd name="connsiteX24" fmla="*/ 246222 w 333375"/>
                <a:gd name="connsiteY24" fmla="*/ 159544 h 381000"/>
                <a:gd name="connsiteX25" fmla="*/ 241459 w 333375"/>
                <a:gd name="connsiteY25" fmla="*/ 127159 h 381000"/>
                <a:gd name="connsiteX26" fmla="*/ 227172 w 333375"/>
                <a:gd name="connsiteY26" fmla="*/ 100489 h 381000"/>
                <a:gd name="connsiteX27" fmla="*/ 204311 w 333375"/>
                <a:gd name="connsiteY27" fmla="*/ 82391 h 381000"/>
                <a:gd name="connsiteX28" fmla="*/ 172879 w 333375"/>
                <a:gd name="connsiteY28" fmla="*/ 75724 h 381000"/>
                <a:gd name="connsiteX29" fmla="*/ 139541 w 333375"/>
                <a:gd name="connsiteY29" fmla="*/ 83344 h 381000"/>
                <a:gd name="connsiteX30" fmla="*/ 115729 w 333375"/>
                <a:gd name="connsiteY30" fmla="*/ 102394 h 381000"/>
                <a:gd name="connsiteX31" fmla="*/ 100489 w 333375"/>
                <a:gd name="connsiteY31" fmla="*/ 129064 h 381000"/>
                <a:gd name="connsiteX32" fmla="*/ 92869 w 333375"/>
                <a:gd name="connsiteY32" fmla="*/ 159544 h 381000"/>
                <a:gd name="connsiteX33" fmla="*/ 246222 w 333375"/>
                <a:gd name="connsiteY33" fmla="*/ 1595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3375" h="381000">
                  <a:moveTo>
                    <a:pt x="7144" y="196691"/>
                  </a:moveTo>
                  <a:cubicBezTo>
                    <a:pt x="7144" y="165259"/>
                    <a:pt x="11906" y="137636"/>
                    <a:pt x="21431" y="113824"/>
                  </a:cubicBezTo>
                  <a:cubicBezTo>
                    <a:pt x="30956" y="90011"/>
                    <a:pt x="43339" y="70009"/>
                    <a:pt x="58579" y="54769"/>
                  </a:cubicBezTo>
                  <a:cubicBezTo>
                    <a:pt x="73819" y="38576"/>
                    <a:pt x="91916" y="27146"/>
                    <a:pt x="111919" y="19526"/>
                  </a:cubicBezTo>
                  <a:cubicBezTo>
                    <a:pt x="131922" y="11906"/>
                    <a:pt x="152876" y="7144"/>
                    <a:pt x="173831" y="7144"/>
                  </a:cubicBezTo>
                  <a:cubicBezTo>
                    <a:pt x="223361" y="7144"/>
                    <a:pt x="261461" y="22384"/>
                    <a:pt x="289084" y="52864"/>
                  </a:cubicBezTo>
                  <a:cubicBezTo>
                    <a:pt x="316706" y="83344"/>
                    <a:pt x="330041" y="129064"/>
                    <a:pt x="330041" y="189071"/>
                  </a:cubicBezTo>
                  <a:cubicBezTo>
                    <a:pt x="330041" y="193834"/>
                    <a:pt x="330041" y="198596"/>
                    <a:pt x="330041" y="204311"/>
                  </a:cubicBezTo>
                  <a:cubicBezTo>
                    <a:pt x="330041" y="210026"/>
                    <a:pt x="329089" y="214789"/>
                    <a:pt x="329089" y="219551"/>
                  </a:cubicBezTo>
                  <a:lnTo>
                    <a:pt x="93822" y="219551"/>
                  </a:lnTo>
                  <a:cubicBezTo>
                    <a:pt x="95726" y="248126"/>
                    <a:pt x="106204" y="270034"/>
                    <a:pt x="124301" y="286226"/>
                  </a:cubicBezTo>
                  <a:cubicBezTo>
                    <a:pt x="142399" y="301466"/>
                    <a:pt x="168116" y="310039"/>
                    <a:pt x="202406" y="310039"/>
                  </a:cubicBezTo>
                  <a:cubicBezTo>
                    <a:pt x="222409" y="310039"/>
                    <a:pt x="240506" y="308134"/>
                    <a:pt x="257651" y="304324"/>
                  </a:cubicBezTo>
                  <a:cubicBezTo>
                    <a:pt x="261461" y="303371"/>
                    <a:pt x="266224" y="302419"/>
                    <a:pt x="269081" y="301466"/>
                  </a:cubicBezTo>
                  <a:cubicBezTo>
                    <a:pt x="284322" y="297656"/>
                    <a:pt x="298609" y="308134"/>
                    <a:pt x="301466" y="323374"/>
                  </a:cubicBezTo>
                  <a:lnTo>
                    <a:pt x="307181" y="360521"/>
                  </a:lnTo>
                  <a:cubicBezTo>
                    <a:pt x="302419" y="362426"/>
                    <a:pt x="296704" y="365284"/>
                    <a:pt x="288131" y="368141"/>
                  </a:cubicBezTo>
                  <a:cubicBezTo>
                    <a:pt x="280511" y="370999"/>
                    <a:pt x="270986" y="372904"/>
                    <a:pt x="260509" y="374809"/>
                  </a:cubicBezTo>
                  <a:cubicBezTo>
                    <a:pt x="250031" y="376714"/>
                    <a:pt x="239554" y="378619"/>
                    <a:pt x="227172" y="379571"/>
                  </a:cubicBezTo>
                  <a:cubicBezTo>
                    <a:pt x="214789" y="380524"/>
                    <a:pt x="203359" y="381476"/>
                    <a:pt x="190976" y="381476"/>
                  </a:cubicBezTo>
                  <a:cubicBezTo>
                    <a:pt x="159544" y="381476"/>
                    <a:pt x="131922" y="376714"/>
                    <a:pt x="109061" y="367189"/>
                  </a:cubicBezTo>
                  <a:cubicBezTo>
                    <a:pt x="86201" y="357664"/>
                    <a:pt x="67151" y="345281"/>
                    <a:pt x="51911" y="328136"/>
                  </a:cubicBezTo>
                  <a:cubicBezTo>
                    <a:pt x="36672" y="311944"/>
                    <a:pt x="26194" y="291941"/>
                    <a:pt x="18574" y="269081"/>
                  </a:cubicBezTo>
                  <a:cubicBezTo>
                    <a:pt x="10954" y="248126"/>
                    <a:pt x="7144" y="223361"/>
                    <a:pt x="7144" y="196691"/>
                  </a:cubicBezTo>
                  <a:close/>
                  <a:moveTo>
                    <a:pt x="246222" y="159544"/>
                  </a:moveTo>
                  <a:cubicBezTo>
                    <a:pt x="246222" y="148114"/>
                    <a:pt x="244316" y="137636"/>
                    <a:pt x="241459" y="127159"/>
                  </a:cubicBezTo>
                  <a:cubicBezTo>
                    <a:pt x="238601" y="116681"/>
                    <a:pt x="233839" y="108109"/>
                    <a:pt x="227172" y="100489"/>
                  </a:cubicBezTo>
                  <a:cubicBezTo>
                    <a:pt x="221456" y="92869"/>
                    <a:pt x="213836" y="87154"/>
                    <a:pt x="204311" y="82391"/>
                  </a:cubicBezTo>
                  <a:cubicBezTo>
                    <a:pt x="195739" y="77629"/>
                    <a:pt x="185261" y="75724"/>
                    <a:pt x="172879" y="75724"/>
                  </a:cubicBezTo>
                  <a:cubicBezTo>
                    <a:pt x="160497" y="75724"/>
                    <a:pt x="149066" y="78581"/>
                    <a:pt x="139541" y="83344"/>
                  </a:cubicBezTo>
                  <a:cubicBezTo>
                    <a:pt x="130016" y="88106"/>
                    <a:pt x="121444" y="94774"/>
                    <a:pt x="115729" y="102394"/>
                  </a:cubicBezTo>
                  <a:cubicBezTo>
                    <a:pt x="110014" y="110014"/>
                    <a:pt x="104299" y="118586"/>
                    <a:pt x="100489" y="129064"/>
                  </a:cubicBezTo>
                  <a:cubicBezTo>
                    <a:pt x="96679" y="139541"/>
                    <a:pt x="94774" y="149066"/>
                    <a:pt x="92869" y="159544"/>
                  </a:cubicBezTo>
                  <a:lnTo>
                    <a:pt x="246222" y="159544"/>
                  </a:lnTo>
                  <a:close/>
                </a:path>
              </a:pathLst>
            </a:custGeom>
            <a:solidFill>
              <a:srgbClr val="0072AF"/>
            </a:solidFill>
            <a:ln w="9525" cap="flat">
              <a:noFill/>
              <a:prstDash val="solid"/>
              <a:miter/>
            </a:ln>
          </p:spPr>
          <p:txBody>
            <a:bodyPr rtlCol="0" anchor="ctr"/>
            <a:lstStyle/>
            <a:p>
              <a:endParaRPr lang="de-DE"/>
            </a:p>
          </p:txBody>
        </p:sp>
        <p:sp>
          <p:nvSpPr>
            <p:cNvPr id="71" name="Freeform: Shape 70">
              <a:extLst>
                <a:ext uri="{FF2B5EF4-FFF2-40B4-BE49-F238E27FC236}">
                  <a16:creationId xmlns:a16="http://schemas.microsoft.com/office/drawing/2014/main" id="{01CF752C-B186-424A-B2D7-8B230569B3A8}"/>
                </a:ext>
              </a:extLst>
            </p:cNvPr>
            <p:cNvSpPr/>
            <p:nvPr/>
          </p:nvSpPr>
          <p:spPr>
            <a:xfrm>
              <a:off x="7182323" y="1317145"/>
              <a:ext cx="114301" cy="114301"/>
            </a:xfrm>
            <a:custGeom>
              <a:avLst/>
              <a:gdLst>
                <a:gd name="connsiteX0" fmla="*/ 109061 w 114300"/>
                <a:gd name="connsiteY0" fmla="*/ 58579 h 114300"/>
                <a:gd name="connsiteX1" fmla="*/ 93821 w 114300"/>
                <a:gd name="connsiteY1" fmla="*/ 95726 h 114300"/>
                <a:gd name="connsiteX2" fmla="*/ 58579 w 114300"/>
                <a:gd name="connsiteY2" fmla="*/ 109061 h 114300"/>
                <a:gd name="connsiteX3" fmla="*/ 22384 w 114300"/>
                <a:gd name="connsiteY3" fmla="*/ 95726 h 114300"/>
                <a:gd name="connsiteX4" fmla="*/ 7144 w 114300"/>
                <a:gd name="connsiteY4" fmla="*/ 58579 h 114300"/>
                <a:gd name="connsiteX5" fmla="*/ 22384 w 114300"/>
                <a:gd name="connsiteY5" fmla="*/ 20479 h 114300"/>
                <a:gd name="connsiteX6" fmla="*/ 58579 w 114300"/>
                <a:gd name="connsiteY6" fmla="*/ 7144 h 114300"/>
                <a:gd name="connsiteX7" fmla="*/ 93821 w 114300"/>
                <a:gd name="connsiteY7" fmla="*/ 20479 h 114300"/>
                <a:gd name="connsiteX8" fmla="*/ 109061 w 114300"/>
                <a:gd name="connsiteY8" fmla="*/ 5857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09061" y="58579"/>
                  </a:moveTo>
                  <a:cubicBezTo>
                    <a:pt x="109061" y="73819"/>
                    <a:pt x="104299" y="86201"/>
                    <a:pt x="93821" y="95726"/>
                  </a:cubicBezTo>
                  <a:cubicBezTo>
                    <a:pt x="83344" y="105251"/>
                    <a:pt x="71914" y="109061"/>
                    <a:pt x="58579" y="109061"/>
                  </a:cubicBezTo>
                  <a:cubicBezTo>
                    <a:pt x="44291" y="109061"/>
                    <a:pt x="31909" y="104299"/>
                    <a:pt x="22384" y="95726"/>
                  </a:cubicBezTo>
                  <a:cubicBezTo>
                    <a:pt x="11906" y="86201"/>
                    <a:pt x="7144" y="73819"/>
                    <a:pt x="7144" y="58579"/>
                  </a:cubicBezTo>
                  <a:cubicBezTo>
                    <a:pt x="7144" y="42386"/>
                    <a:pt x="11906" y="30004"/>
                    <a:pt x="22384" y="20479"/>
                  </a:cubicBezTo>
                  <a:cubicBezTo>
                    <a:pt x="32861" y="10954"/>
                    <a:pt x="44291" y="7144"/>
                    <a:pt x="58579" y="7144"/>
                  </a:cubicBezTo>
                  <a:cubicBezTo>
                    <a:pt x="71914" y="7144"/>
                    <a:pt x="84296" y="11906"/>
                    <a:pt x="93821" y="20479"/>
                  </a:cubicBezTo>
                  <a:cubicBezTo>
                    <a:pt x="104299" y="30004"/>
                    <a:pt x="109061" y="43339"/>
                    <a:pt x="109061" y="58579"/>
                  </a:cubicBezTo>
                  <a:close/>
                </a:path>
              </a:pathLst>
            </a:custGeom>
            <a:solidFill>
              <a:srgbClr val="0072AF"/>
            </a:solidFill>
            <a:ln w="9525" cap="flat">
              <a:noFill/>
              <a:prstDash val="solid"/>
              <a:miter/>
            </a:ln>
          </p:spPr>
          <p:txBody>
            <a:bodyPr rtlCol="0" anchor="ctr"/>
            <a:lstStyle/>
            <a:p>
              <a:endParaRPr lang="de-DE"/>
            </a:p>
          </p:txBody>
        </p:sp>
        <p:sp>
          <p:nvSpPr>
            <p:cNvPr id="72" name="Freeform: Shape 71">
              <a:extLst>
                <a:ext uri="{FF2B5EF4-FFF2-40B4-BE49-F238E27FC236}">
                  <a16:creationId xmlns:a16="http://schemas.microsoft.com/office/drawing/2014/main" id="{FDF811B1-E774-405D-BCC4-8986E192B8E5}"/>
                </a:ext>
              </a:extLst>
            </p:cNvPr>
            <p:cNvSpPr/>
            <p:nvPr/>
          </p:nvSpPr>
          <p:spPr>
            <a:xfrm>
              <a:off x="7192800" y="1473355"/>
              <a:ext cx="95250" cy="371475"/>
            </a:xfrm>
            <a:custGeom>
              <a:avLst/>
              <a:gdLst>
                <a:gd name="connsiteX0" fmla="*/ 90011 w 95250"/>
                <a:gd name="connsiteY0" fmla="*/ 366236 h 371475"/>
                <a:gd name="connsiteX1" fmla="*/ 67151 w 95250"/>
                <a:gd name="connsiteY1" fmla="*/ 366236 h 371475"/>
                <a:gd name="connsiteX2" fmla="*/ 7144 w 95250"/>
                <a:gd name="connsiteY2" fmla="*/ 306229 h 371475"/>
                <a:gd name="connsiteX3" fmla="*/ 7144 w 95250"/>
                <a:gd name="connsiteY3" fmla="*/ 7144 h 371475"/>
                <a:gd name="connsiteX4" fmla="*/ 35719 w 95250"/>
                <a:gd name="connsiteY4" fmla="*/ 7144 h 371475"/>
                <a:gd name="connsiteX5" fmla="*/ 90011 w 95250"/>
                <a:gd name="connsiteY5" fmla="*/ 62389 h 371475"/>
                <a:gd name="connsiteX6" fmla="*/ 90011 w 95250"/>
                <a:gd name="connsiteY6" fmla="*/ 366236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371475">
                  <a:moveTo>
                    <a:pt x="90011" y="366236"/>
                  </a:moveTo>
                  <a:lnTo>
                    <a:pt x="67151" y="366236"/>
                  </a:lnTo>
                  <a:cubicBezTo>
                    <a:pt x="33814" y="366236"/>
                    <a:pt x="7144" y="339566"/>
                    <a:pt x="7144" y="306229"/>
                  </a:cubicBezTo>
                  <a:lnTo>
                    <a:pt x="7144" y="7144"/>
                  </a:lnTo>
                  <a:lnTo>
                    <a:pt x="35719" y="7144"/>
                  </a:lnTo>
                  <a:cubicBezTo>
                    <a:pt x="66199" y="7144"/>
                    <a:pt x="90011" y="31909"/>
                    <a:pt x="90011" y="62389"/>
                  </a:cubicBezTo>
                  <a:lnTo>
                    <a:pt x="90011" y="366236"/>
                  </a:lnTo>
                  <a:close/>
                </a:path>
              </a:pathLst>
            </a:custGeom>
            <a:solidFill>
              <a:srgbClr val="0072AF"/>
            </a:solidFill>
            <a:ln w="9525" cap="flat">
              <a:noFill/>
              <a:prstDash val="solid"/>
              <a:miter/>
            </a:ln>
          </p:spPr>
          <p:txBody>
            <a:bodyPr rtlCol="0" anchor="ctr"/>
            <a:lstStyle/>
            <a:p>
              <a:endParaRPr lang="de-DE"/>
            </a:p>
          </p:txBody>
        </p:sp>
        <p:sp>
          <p:nvSpPr>
            <p:cNvPr id="73" name="Freeform: Shape 72">
              <a:extLst>
                <a:ext uri="{FF2B5EF4-FFF2-40B4-BE49-F238E27FC236}">
                  <a16:creationId xmlns:a16="http://schemas.microsoft.com/office/drawing/2014/main" id="{AC902DC9-11E7-469A-9B87-36E7876821AA}"/>
                </a:ext>
              </a:extLst>
            </p:cNvPr>
            <p:cNvSpPr/>
            <p:nvPr/>
          </p:nvSpPr>
          <p:spPr>
            <a:xfrm>
              <a:off x="7637617" y="1474308"/>
              <a:ext cx="352426" cy="371475"/>
            </a:xfrm>
            <a:custGeom>
              <a:avLst/>
              <a:gdLst>
                <a:gd name="connsiteX0" fmla="*/ 287179 w 352425"/>
                <a:gd name="connsiteY0" fmla="*/ 7144 h 371475"/>
                <a:gd name="connsiteX1" fmla="*/ 250031 w 352425"/>
                <a:gd name="connsiteY1" fmla="*/ 43339 h 371475"/>
                <a:gd name="connsiteX2" fmla="*/ 179547 w 352425"/>
                <a:gd name="connsiteY2" fmla="*/ 246221 h 371475"/>
                <a:gd name="connsiteX3" fmla="*/ 106204 w 352425"/>
                <a:gd name="connsiteY3" fmla="*/ 47149 h 371475"/>
                <a:gd name="connsiteX4" fmla="*/ 68104 w 352425"/>
                <a:gd name="connsiteY4" fmla="*/ 7144 h 371475"/>
                <a:gd name="connsiteX5" fmla="*/ 27147 w 352425"/>
                <a:gd name="connsiteY5" fmla="*/ 7144 h 371475"/>
                <a:gd name="connsiteX6" fmla="*/ 7144 w 352425"/>
                <a:gd name="connsiteY6" fmla="*/ 7144 h 371475"/>
                <a:gd name="connsiteX7" fmla="*/ 130969 w 352425"/>
                <a:gd name="connsiteY7" fmla="*/ 329089 h 371475"/>
                <a:gd name="connsiteX8" fmla="*/ 171927 w 352425"/>
                <a:gd name="connsiteY8" fmla="*/ 365284 h 371475"/>
                <a:gd name="connsiteX9" fmla="*/ 213836 w 352425"/>
                <a:gd name="connsiteY9" fmla="*/ 365284 h 371475"/>
                <a:gd name="connsiteX10" fmla="*/ 350044 w 352425"/>
                <a:gd name="connsiteY10" fmla="*/ 7144 h 371475"/>
                <a:gd name="connsiteX11" fmla="*/ 287179 w 352425"/>
                <a:gd name="connsiteY11" fmla="*/ 7144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2425" h="371475">
                  <a:moveTo>
                    <a:pt x="287179" y="7144"/>
                  </a:moveTo>
                  <a:cubicBezTo>
                    <a:pt x="265272" y="7144"/>
                    <a:pt x="259556" y="18574"/>
                    <a:pt x="250031" y="43339"/>
                  </a:cubicBezTo>
                  <a:lnTo>
                    <a:pt x="179547" y="246221"/>
                  </a:lnTo>
                  <a:lnTo>
                    <a:pt x="106204" y="47149"/>
                  </a:lnTo>
                  <a:cubicBezTo>
                    <a:pt x="97631" y="21431"/>
                    <a:pt x="90011" y="7144"/>
                    <a:pt x="68104" y="7144"/>
                  </a:cubicBezTo>
                  <a:lnTo>
                    <a:pt x="27147" y="7144"/>
                  </a:lnTo>
                  <a:lnTo>
                    <a:pt x="7144" y="7144"/>
                  </a:lnTo>
                  <a:lnTo>
                    <a:pt x="130969" y="329089"/>
                  </a:lnTo>
                  <a:cubicBezTo>
                    <a:pt x="142399" y="352901"/>
                    <a:pt x="150019" y="365284"/>
                    <a:pt x="171927" y="365284"/>
                  </a:cubicBezTo>
                  <a:lnTo>
                    <a:pt x="213836" y="365284"/>
                  </a:lnTo>
                  <a:lnTo>
                    <a:pt x="350044" y="7144"/>
                  </a:lnTo>
                  <a:lnTo>
                    <a:pt x="287179" y="7144"/>
                  </a:lnTo>
                  <a:close/>
                </a:path>
              </a:pathLst>
            </a:custGeom>
            <a:solidFill>
              <a:srgbClr val="0072AF"/>
            </a:solidFill>
            <a:ln w="9525" cap="flat">
              <a:noFill/>
              <a:prstDash val="solid"/>
              <a:miter/>
            </a:ln>
          </p:spPr>
          <p:txBody>
            <a:bodyPr rtlCol="0" anchor="ctr"/>
            <a:lstStyle/>
            <a:p>
              <a:endParaRPr lang="de-DE"/>
            </a:p>
          </p:txBody>
        </p:sp>
        <p:sp>
          <p:nvSpPr>
            <p:cNvPr id="74" name="Freeform: Shape 73">
              <a:extLst>
                <a:ext uri="{FF2B5EF4-FFF2-40B4-BE49-F238E27FC236}">
                  <a16:creationId xmlns:a16="http://schemas.microsoft.com/office/drawing/2014/main" id="{E8B5DD36-8031-4F1B-9BC6-38CB634A2B29}"/>
                </a:ext>
              </a:extLst>
            </p:cNvPr>
            <p:cNvSpPr/>
            <p:nvPr/>
          </p:nvSpPr>
          <p:spPr>
            <a:xfrm>
              <a:off x="7326150" y="1464782"/>
              <a:ext cx="314325" cy="381000"/>
            </a:xfrm>
            <a:custGeom>
              <a:avLst/>
              <a:gdLst>
                <a:gd name="connsiteX0" fmla="*/ 300514 w 314325"/>
                <a:gd name="connsiteY0" fmla="*/ 105251 h 381000"/>
                <a:gd name="connsiteX1" fmla="*/ 275749 w 314325"/>
                <a:gd name="connsiteY1" fmla="*/ 52864 h 381000"/>
                <a:gd name="connsiteX2" fmla="*/ 229076 w 314325"/>
                <a:gd name="connsiteY2" fmla="*/ 19526 h 381000"/>
                <a:gd name="connsiteX3" fmla="*/ 155734 w 314325"/>
                <a:gd name="connsiteY3" fmla="*/ 7144 h 381000"/>
                <a:gd name="connsiteX4" fmla="*/ 70009 w 314325"/>
                <a:gd name="connsiteY4" fmla="*/ 13811 h 381000"/>
                <a:gd name="connsiteX5" fmla="*/ 7144 w 314325"/>
                <a:gd name="connsiteY5" fmla="*/ 27146 h 381000"/>
                <a:gd name="connsiteX6" fmla="*/ 7144 w 314325"/>
                <a:gd name="connsiteY6" fmla="*/ 329089 h 381000"/>
                <a:gd name="connsiteX7" fmla="*/ 7144 w 314325"/>
                <a:gd name="connsiteY7" fmla="*/ 329089 h 381000"/>
                <a:gd name="connsiteX8" fmla="*/ 7144 w 314325"/>
                <a:gd name="connsiteY8" fmla="*/ 338614 h 381000"/>
                <a:gd name="connsiteX9" fmla="*/ 44291 w 314325"/>
                <a:gd name="connsiteY9" fmla="*/ 375761 h 381000"/>
                <a:gd name="connsiteX10" fmla="*/ 45244 w 314325"/>
                <a:gd name="connsiteY10" fmla="*/ 375761 h 381000"/>
                <a:gd name="connsiteX11" fmla="*/ 45244 w 314325"/>
                <a:gd name="connsiteY11" fmla="*/ 375761 h 381000"/>
                <a:gd name="connsiteX12" fmla="*/ 90964 w 314325"/>
                <a:gd name="connsiteY12" fmla="*/ 375761 h 381000"/>
                <a:gd name="connsiteX13" fmla="*/ 90964 w 314325"/>
                <a:gd name="connsiteY13" fmla="*/ 84296 h 381000"/>
                <a:gd name="connsiteX14" fmla="*/ 116682 w 314325"/>
                <a:gd name="connsiteY14" fmla="*/ 80486 h 381000"/>
                <a:gd name="connsiteX15" fmla="*/ 150019 w 314325"/>
                <a:gd name="connsiteY15" fmla="*/ 78581 h 381000"/>
                <a:gd name="connsiteX16" fmla="*/ 186214 w 314325"/>
                <a:gd name="connsiteY16" fmla="*/ 84296 h 381000"/>
                <a:gd name="connsiteX17" fmla="*/ 210026 w 314325"/>
                <a:gd name="connsiteY17" fmla="*/ 102394 h 381000"/>
                <a:gd name="connsiteX18" fmla="*/ 222409 w 314325"/>
                <a:gd name="connsiteY18" fmla="*/ 135731 h 381000"/>
                <a:gd name="connsiteX19" fmla="*/ 226219 w 314325"/>
                <a:gd name="connsiteY19" fmla="*/ 185261 h 381000"/>
                <a:gd name="connsiteX20" fmla="*/ 226219 w 314325"/>
                <a:gd name="connsiteY20" fmla="*/ 328136 h 381000"/>
                <a:gd name="connsiteX21" fmla="*/ 226219 w 314325"/>
                <a:gd name="connsiteY21" fmla="*/ 328136 h 381000"/>
                <a:gd name="connsiteX22" fmla="*/ 226219 w 314325"/>
                <a:gd name="connsiteY22" fmla="*/ 337661 h 381000"/>
                <a:gd name="connsiteX23" fmla="*/ 263366 w 314325"/>
                <a:gd name="connsiteY23" fmla="*/ 374809 h 381000"/>
                <a:gd name="connsiteX24" fmla="*/ 263366 w 314325"/>
                <a:gd name="connsiteY24" fmla="*/ 374809 h 381000"/>
                <a:gd name="connsiteX25" fmla="*/ 310039 w 314325"/>
                <a:gd name="connsiteY25" fmla="*/ 374809 h 381000"/>
                <a:gd name="connsiteX26" fmla="*/ 310039 w 314325"/>
                <a:gd name="connsiteY26" fmla="*/ 172879 h 381000"/>
                <a:gd name="connsiteX27" fmla="*/ 300514 w 314325"/>
                <a:gd name="connsiteY27" fmla="*/ 105251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14325" h="381000">
                  <a:moveTo>
                    <a:pt x="300514" y="105251"/>
                  </a:moveTo>
                  <a:cubicBezTo>
                    <a:pt x="295751" y="85249"/>
                    <a:pt x="287179" y="67151"/>
                    <a:pt x="275749" y="52864"/>
                  </a:cubicBezTo>
                  <a:cubicBezTo>
                    <a:pt x="264319" y="38576"/>
                    <a:pt x="248126" y="27146"/>
                    <a:pt x="229076" y="19526"/>
                  </a:cubicBezTo>
                  <a:cubicBezTo>
                    <a:pt x="209074" y="11906"/>
                    <a:pt x="185261" y="7144"/>
                    <a:pt x="155734" y="7144"/>
                  </a:cubicBezTo>
                  <a:cubicBezTo>
                    <a:pt x="124301" y="7144"/>
                    <a:pt x="95726" y="9049"/>
                    <a:pt x="70009" y="13811"/>
                  </a:cubicBezTo>
                  <a:cubicBezTo>
                    <a:pt x="44291" y="17621"/>
                    <a:pt x="23336" y="22384"/>
                    <a:pt x="7144" y="27146"/>
                  </a:cubicBezTo>
                  <a:lnTo>
                    <a:pt x="7144" y="329089"/>
                  </a:lnTo>
                  <a:lnTo>
                    <a:pt x="7144" y="329089"/>
                  </a:lnTo>
                  <a:lnTo>
                    <a:pt x="7144" y="338614"/>
                  </a:lnTo>
                  <a:cubicBezTo>
                    <a:pt x="7144" y="358616"/>
                    <a:pt x="23336" y="375761"/>
                    <a:pt x="44291" y="375761"/>
                  </a:cubicBezTo>
                  <a:lnTo>
                    <a:pt x="45244" y="375761"/>
                  </a:lnTo>
                  <a:lnTo>
                    <a:pt x="45244" y="375761"/>
                  </a:lnTo>
                  <a:lnTo>
                    <a:pt x="90964" y="375761"/>
                  </a:lnTo>
                  <a:lnTo>
                    <a:pt x="90964" y="84296"/>
                  </a:lnTo>
                  <a:cubicBezTo>
                    <a:pt x="96679" y="83344"/>
                    <a:pt x="105251" y="82391"/>
                    <a:pt x="116682" y="80486"/>
                  </a:cubicBezTo>
                  <a:cubicBezTo>
                    <a:pt x="128111" y="79534"/>
                    <a:pt x="139541" y="78581"/>
                    <a:pt x="150019" y="78581"/>
                  </a:cubicBezTo>
                  <a:cubicBezTo>
                    <a:pt x="164307" y="78581"/>
                    <a:pt x="176689" y="80486"/>
                    <a:pt x="186214" y="84296"/>
                  </a:cubicBezTo>
                  <a:cubicBezTo>
                    <a:pt x="195739" y="88106"/>
                    <a:pt x="204311" y="94774"/>
                    <a:pt x="210026" y="102394"/>
                  </a:cubicBezTo>
                  <a:cubicBezTo>
                    <a:pt x="215741" y="110966"/>
                    <a:pt x="219551" y="121444"/>
                    <a:pt x="222409" y="135731"/>
                  </a:cubicBezTo>
                  <a:cubicBezTo>
                    <a:pt x="225266" y="149066"/>
                    <a:pt x="226219" y="165259"/>
                    <a:pt x="226219" y="185261"/>
                  </a:cubicBezTo>
                  <a:lnTo>
                    <a:pt x="226219" y="328136"/>
                  </a:lnTo>
                  <a:lnTo>
                    <a:pt x="226219" y="328136"/>
                  </a:lnTo>
                  <a:lnTo>
                    <a:pt x="226219" y="337661"/>
                  </a:lnTo>
                  <a:cubicBezTo>
                    <a:pt x="226219" y="357664"/>
                    <a:pt x="242411" y="374809"/>
                    <a:pt x="263366" y="374809"/>
                  </a:cubicBezTo>
                  <a:lnTo>
                    <a:pt x="263366" y="374809"/>
                  </a:lnTo>
                  <a:lnTo>
                    <a:pt x="310039" y="374809"/>
                  </a:lnTo>
                  <a:lnTo>
                    <a:pt x="310039" y="172879"/>
                  </a:lnTo>
                  <a:cubicBezTo>
                    <a:pt x="308134" y="148114"/>
                    <a:pt x="305276" y="126206"/>
                    <a:pt x="300514" y="105251"/>
                  </a:cubicBezTo>
                  <a:close/>
                </a:path>
              </a:pathLst>
            </a:custGeom>
            <a:solidFill>
              <a:srgbClr val="0072AF"/>
            </a:solidFill>
            <a:ln w="9525" cap="flat">
              <a:noFill/>
              <a:prstDash val="solid"/>
              <a:miter/>
            </a:ln>
          </p:spPr>
          <p:txBody>
            <a:bodyPr rtlCol="0" anchor="ctr"/>
            <a:lstStyle/>
            <a:p>
              <a:endParaRPr lang="de-DE"/>
            </a:p>
          </p:txBody>
        </p:sp>
        <p:sp>
          <p:nvSpPr>
            <p:cNvPr id="75" name="Freeform: Shape 74">
              <a:extLst>
                <a:ext uri="{FF2B5EF4-FFF2-40B4-BE49-F238E27FC236}">
                  <a16:creationId xmlns:a16="http://schemas.microsoft.com/office/drawing/2014/main" id="{CFDF0CA9-6242-4230-B938-850171C906D8}"/>
                </a:ext>
              </a:extLst>
            </p:cNvPr>
            <p:cNvSpPr/>
            <p:nvPr/>
          </p:nvSpPr>
          <p:spPr>
            <a:xfrm>
              <a:off x="8331989" y="1464782"/>
              <a:ext cx="314325" cy="381000"/>
            </a:xfrm>
            <a:custGeom>
              <a:avLst/>
              <a:gdLst>
                <a:gd name="connsiteX0" fmla="*/ 300514 w 314325"/>
                <a:gd name="connsiteY0" fmla="*/ 105251 h 381000"/>
                <a:gd name="connsiteX1" fmla="*/ 275749 w 314325"/>
                <a:gd name="connsiteY1" fmla="*/ 52864 h 381000"/>
                <a:gd name="connsiteX2" fmla="*/ 229076 w 314325"/>
                <a:gd name="connsiteY2" fmla="*/ 19526 h 381000"/>
                <a:gd name="connsiteX3" fmla="*/ 155734 w 314325"/>
                <a:gd name="connsiteY3" fmla="*/ 7144 h 381000"/>
                <a:gd name="connsiteX4" fmla="*/ 70009 w 314325"/>
                <a:gd name="connsiteY4" fmla="*/ 13811 h 381000"/>
                <a:gd name="connsiteX5" fmla="*/ 7144 w 314325"/>
                <a:gd name="connsiteY5" fmla="*/ 27146 h 381000"/>
                <a:gd name="connsiteX6" fmla="*/ 7144 w 314325"/>
                <a:gd name="connsiteY6" fmla="*/ 329089 h 381000"/>
                <a:gd name="connsiteX7" fmla="*/ 7144 w 314325"/>
                <a:gd name="connsiteY7" fmla="*/ 329089 h 381000"/>
                <a:gd name="connsiteX8" fmla="*/ 7144 w 314325"/>
                <a:gd name="connsiteY8" fmla="*/ 338614 h 381000"/>
                <a:gd name="connsiteX9" fmla="*/ 44291 w 314325"/>
                <a:gd name="connsiteY9" fmla="*/ 375761 h 381000"/>
                <a:gd name="connsiteX10" fmla="*/ 45244 w 314325"/>
                <a:gd name="connsiteY10" fmla="*/ 375761 h 381000"/>
                <a:gd name="connsiteX11" fmla="*/ 45244 w 314325"/>
                <a:gd name="connsiteY11" fmla="*/ 375761 h 381000"/>
                <a:gd name="connsiteX12" fmla="*/ 90964 w 314325"/>
                <a:gd name="connsiteY12" fmla="*/ 375761 h 381000"/>
                <a:gd name="connsiteX13" fmla="*/ 90964 w 314325"/>
                <a:gd name="connsiteY13" fmla="*/ 84296 h 381000"/>
                <a:gd name="connsiteX14" fmla="*/ 116681 w 314325"/>
                <a:gd name="connsiteY14" fmla="*/ 80486 h 381000"/>
                <a:gd name="connsiteX15" fmla="*/ 150019 w 314325"/>
                <a:gd name="connsiteY15" fmla="*/ 78581 h 381000"/>
                <a:gd name="connsiteX16" fmla="*/ 186214 w 314325"/>
                <a:gd name="connsiteY16" fmla="*/ 84296 h 381000"/>
                <a:gd name="connsiteX17" fmla="*/ 210026 w 314325"/>
                <a:gd name="connsiteY17" fmla="*/ 102394 h 381000"/>
                <a:gd name="connsiteX18" fmla="*/ 222409 w 314325"/>
                <a:gd name="connsiteY18" fmla="*/ 135731 h 381000"/>
                <a:gd name="connsiteX19" fmla="*/ 226219 w 314325"/>
                <a:gd name="connsiteY19" fmla="*/ 185261 h 381000"/>
                <a:gd name="connsiteX20" fmla="*/ 226219 w 314325"/>
                <a:gd name="connsiteY20" fmla="*/ 328136 h 381000"/>
                <a:gd name="connsiteX21" fmla="*/ 226219 w 314325"/>
                <a:gd name="connsiteY21" fmla="*/ 328136 h 381000"/>
                <a:gd name="connsiteX22" fmla="*/ 226219 w 314325"/>
                <a:gd name="connsiteY22" fmla="*/ 337661 h 381000"/>
                <a:gd name="connsiteX23" fmla="*/ 263366 w 314325"/>
                <a:gd name="connsiteY23" fmla="*/ 374809 h 381000"/>
                <a:gd name="connsiteX24" fmla="*/ 263366 w 314325"/>
                <a:gd name="connsiteY24" fmla="*/ 374809 h 381000"/>
                <a:gd name="connsiteX25" fmla="*/ 310039 w 314325"/>
                <a:gd name="connsiteY25" fmla="*/ 374809 h 381000"/>
                <a:gd name="connsiteX26" fmla="*/ 310039 w 314325"/>
                <a:gd name="connsiteY26" fmla="*/ 172879 h 381000"/>
                <a:gd name="connsiteX27" fmla="*/ 300514 w 314325"/>
                <a:gd name="connsiteY27" fmla="*/ 105251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14325" h="381000">
                  <a:moveTo>
                    <a:pt x="300514" y="105251"/>
                  </a:moveTo>
                  <a:cubicBezTo>
                    <a:pt x="295751" y="85249"/>
                    <a:pt x="287179" y="67151"/>
                    <a:pt x="275749" y="52864"/>
                  </a:cubicBezTo>
                  <a:cubicBezTo>
                    <a:pt x="264319" y="38576"/>
                    <a:pt x="248126" y="27146"/>
                    <a:pt x="229076" y="19526"/>
                  </a:cubicBezTo>
                  <a:cubicBezTo>
                    <a:pt x="209074" y="11906"/>
                    <a:pt x="185261" y="7144"/>
                    <a:pt x="155734" y="7144"/>
                  </a:cubicBezTo>
                  <a:cubicBezTo>
                    <a:pt x="124301" y="7144"/>
                    <a:pt x="95726" y="9049"/>
                    <a:pt x="70009" y="13811"/>
                  </a:cubicBezTo>
                  <a:cubicBezTo>
                    <a:pt x="44291" y="17621"/>
                    <a:pt x="23336" y="22384"/>
                    <a:pt x="7144" y="27146"/>
                  </a:cubicBezTo>
                  <a:lnTo>
                    <a:pt x="7144" y="329089"/>
                  </a:lnTo>
                  <a:lnTo>
                    <a:pt x="7144" y="329089"/>
                  </a:lnTo>
                  <a:lnTo>
                    <a:pt x="7144" y="338614"/>
                  </a:lnTo>
                  <a:cubicBezTo>
                    <a:pt x="7144" y="358616"/>
                    <a:pt x="23336" y="375761"/>
                    <a:pt x="44291" y="375761"/>
                  </a:cubicBezTo>
                  <a:lnTo>
                    <a:pt x="45244" y="375761"/>
                  </a:lnTo>
                  <a:lnTo>
                    <a:pt x="45244" y="375761"/>
                  </a:lnTo>
                  <a:lnTo>
                    <a:pt x="90964" y="375761"/>
                  </a:lnTo>
                  <a:lnTo>
                    <a:pt x="90964" y="84296"/>
                  </a:lnTo>
                  <a:cubicBezTo>
                    <a:pt x="96679" y="83344"/>
                    <a:pt x="105251" y="82391"/>
                    <a:pt x="116681" y="80486"/>
                  </a:cubicBezTo>
                  <a:cubicBezTo>
                    <a:pt x="128111" y="79534"/>
                    <a:pt x="139541" y="78581"/>
                    <a:pt x="150019" y="78581"/>
                  </a:cubicBezTo>
                  <a:cubicBezTo>
                    <a:pt x="164306" y="78581"/>
                    <a:pt x="176689" y="80486"/>
                    <a:pt x="186214" y="84296"/>
                  </a:cubicBezTo>
                  <a:cubicBezTo>
                    <a:pt x="195739" y="88106"/>
                    <a:pt x="204311" y="94774"/>
                    <a:pt x="210026" y="102394"/>
                  </a:cubicBezTo>
                  <a:cubicBezTo>
                    <a:pt x="215741" y="110966"/>
                    <a:pt x="219551" y="121444"/>
                    <a:pt x="222409" y="135731"/>
                  </a:cubicBezTo>
                  <a:cubicBezTo>
                    <a:pt x="225266" y="149066"/>
                    <a:pt x="226219" y="165259"/>
                    <a:pt x="226219" y="185261"/>
                  </a:cubicBezTo>
                  <a:lnTo>
                    <a:pt x="226219" y="328136"/>
                  </a:lnTo>
                  <a:lnTo>
                    <a:pt x="226219" y="328136"/>
                  </a:lnTo>
                  <a:lnTo>
                    <a:pt x="226219" y="337661"/>
                  </a:lnTo>
                  <a:cubicBezTo>
                    <a:pt x="226219" y="357664"/>
                    <a:pt x="242411" y="374809"/>
                    <a:pt x="263366" y="374809"/>
                  </a:cubicBezTo>
                  <a:lnTo>
                    <a:pt x="263366" y="374809"/>
                  </a:lnTo>
                  <a:lnTo>
                    <a:pt x="310039" y="374809"/>
                  </a:lnTo>
                  <a:lnTo>
                    <a:pt x="310039" y="172879"/>
                  </a:lnTo>
                  <a:cubicBezTo>
                    <a:pt x="307181" y="148114"/>
                    <a:pt x="305276" y="126206"/>
                    <a:pt x="300514" y="105251"/>
                  </a:cubicBezTo>
                  <a:close/>
                </a:path>
              </a:pathLst>
            </a:custGeom>
            <a:solidFill>
              <a:srgbClr val="0072AF"/>
            </a:solidFill>
            <a:ln w="9525" cap="flat">
              <a:noFill/>
              <a:prstDash val="solid"/>
              <a:miter/>
            </a:ln>
          </p:spPr>
          <p:txBody>
            <a:bodyPr rtlCol="0" anchor="ctr"/>
            <a:lstStyle/>
            <a:p>
              <a:endParaRPr lang="de-DE"/>
            </a:p>
          </p:txBody>
        </p:sp>
        <p:sp>
          <p:nvSpPr>
            <p:cNvPr id="76" name="Freeform: Shape 75">
              <a:extLst>
                <a:ext uri="{FF2B5EF4-FFF2-40B4-BE49-F238E27FC236}">
                  <a16:creationId xmlns:a16="http://schemas.microsoft.com/office/drawing/2014/main" id="{7CA8B73F-66B2-4AD1-9D4D-738FB4382ACE}"/>
                </a:ext>
              </a:extLst>
            </p:cNvPr>
            <p:cNvSpPr/>
            <p:nvPr/>
          </p:nvSpPr>
          <p:spPr>
            <a:xfrm>
              <a:off x="6619395" y="1521933"/>
              <a:ext cx="457199" cy="371475"/>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rtlCol="0" anchor="ctr"/>
            <a:lstStyle/>
            <a:p>
              <a:endParaRPr lang="de-DE"/>
            </a:p>
          </p:txBody>
        </p:sp>
        <p:sp>
          <p:nvSpPr>
            <p:cNvPr id="77" name="Freeform: Shape 76">
              <a:extLst>
                <a:ext uri="{FF2B5EF4-FFF2-40B4-BE49-F238E27FC236}">
                  <a16:creationId xmlns:a16="http://schemas.microsoft.com/office/drawing/2014/main" id="{2F133115-576C-4C8F-AA97-E91D46A691EF}"/>
                </a:ext>
              </a:extLst>
            </p:cNvPr>
            <p:cNvSpPr/>
            <p:nvPr/>
          </p:nvSpPr>
          <p:spPr>
            <a:xfrm>
              <a:off x="3176111" y="1268567"/>
              <a:ext cx="3171823" cy="866776"/>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rtlCol="0" anchor="ctr"/>
            <a:lstStyle/>
            <a:p>
              <a:endParaRPr lang="de-DE"/>
            </a:p>
          </p:txBody>
        </p:sp>
        <p:sp>
          <p:nvSpPr>
            <p:cNvPr id="78" name="Freeform: Shape 77">
              <a:extLst>
                <a:ext uri="{FF2B5EF4-FFF2-40B4-BE49-F238E27FC236}">
                  <a16:creationId xmlns:a16="http://schemas.microsoft.com/office/drawing/2014/main" id="{60E8FCDE-4839-4BAA-8B98-7D2B38EFF226}"/>
                </a:ext>
              </a:extLst>
            </p:cNvPr>
            <p:cNvSpPr/>
            <p:nvPr/>
          </p:nvSpPr>
          <p:spPr>
            <a:xfrm>
              <a:off x="5565899" y="1311398"/>
              <a:ext cx="95250" cy="104775"/>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rtlCol="0" anchor="ctr"/>
            <a:lstStyle/>
            <a:p>
              <a:endParaRPr lang="de-DE"/>
            </a:p>
          </p:txBody>
        </p:sp>
        <p:sp>
          <p:nvSpPr>
            <p:cNvPr id="79" name="Freeform: Shape 78">
              <a:extLst>
                <a:ext uri="{FF2B5EF4-FFF2-40B4-BE49-F238E27FC236}">
                  <a16:creationId xmlns:a16="http://schemas.microsoft.com/office/drawing/2014/main" id="{8DF87862-D2D4-4B13-96DD-4389162ED9F2}"/>
                </a:ext>
              </a:extLst>
            </p:cNvPr>
            <p:cNvSpPr/>
            <p:nvPr/>
          </p:nvSpPr>
          <p:spPr>
            <a:xfrm>
              <a:off x="6186959" y="1329492"/>
              <a:ext cx="95250" cy="95250"/>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rtlCol="0" anchor="ctr"/>
            <a:lstStyle/>
            <a:p>
              <a:endParaRPr lang="de-DE"/>
            </a:p>
          </p:txBody>
        </p:sp>
        <p:sp>
          <p:nvSpPr>
            <p:cNvPr id="80" name="Freeform: Shape 79">
              <a:extLst>
                <a:ext uri="{FF2B5EF4-FFF2-40B4-BE49-F238E27FC236}">
                  <a16:creationId xmlns:a16="http://schemas.microsoft.com/office/drawing/2014/main" id="{DBDABA8A-18FC-47B5-9311-E976C0C3BBDC}"/>
                </a:ext>
              </a:extLst>
            </p:cNvPr>
            <p:cNvSpPr/>
            <p:nvPr/>
          </p:nvSpPr>
          <p:spPr>
            <a:xfrm>
              <a:off x="6386989" y="1257136"/>
              <a:ext cx="695324" cy="581025"/>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rtlCol="0" anchor="ctr"/>
            <a:lstStyle/>
            <a:p>
              <a:endParaRPr lang="de-DE"/>
            </a:p>
          </p:txBody>
        </p:sp>
      </p:grpSp>
      <p:sp>
        <p:nvSpPr>
          <p:cNvPr id="2" name="Date Placeholder 1">
            <a:extLst>
              <a:ext uri="{FF2B5EF4-FFF2-40B4-BE49-F238E27FC236}">
                <a16:creationId xmlns:a16="http://schemas.microsoft.com/office/drawing/2014/main" id="{7F88FDA9-79AD-42B6-AD3B-E0B1FAC7EA43}"/>
              </a:ext>
            </a:extLst>
          </p:cNvPr>
          <p:cNvSpPr>
            <a:spLocks noGrp="1"/>
          </p:cNvSpPr>
          <p:nvPr userDrawn="1">
            <p:ph type="dt" sz="half" idx="10"/>
          </p:nvPr>
        </p:nvSpPr>
        <p:spPr>
          <a:xfrm>
            <a:off x="542388" y="6337697"/>
            <a:ext cx="2664297" cy="123111"/>
          </a:xfrm>
        </p:spPr>
        <p:txBody>
          <a:bodyPr/>
          <a:lstStyle>
            <a:lvl1pPr algn="l">
              <a:defRPr>
                <a:solidFill>
                  <a:schemeClr val="bg1"/>
                </a:solidFill>
              </a:defRPr>
            </a:lvl1pPr>
          </a:lstStyle>
          <a:p>
            <a:pPr>
              <a:spcBef>
                <a:spcPts val="1000"/>
              </a:spcBef>
              <a:buFont typeface="Arial" panose="020B0604020202020204" pitchFamily="34" charset="0"/>
              <a:buNone/>
            </a:pPr>
            <a:r>
              <a:rPr lang="de-DE"/>
              <a:t>© Capgemini 2021. All rights reserved.</a:t>
            </a:r>
            <a:endParaRPr lang="en-US" dirty="0"/>
          </a:p>
        </p:txBody>
      </p:sp>
      <p:sp>
        <p:nvSpPr>
          <p:cNvPr id="21" name="TextBox 20">
            <a:extLst>
              <a:ext uri="{FF2B5EF4-FFF2-40B4-BE49-F238E27FC236}">
                <a16:creationId xmlns:a16="http://schemas.microsoft.com/office/drawing/2014/main" id="{F5950779-2318-4524-A790-67218F485C26}"/>
              </a:ext>
            </a:extLst>
          </p:cNvPr>
          <p:cNvSpPr txBox="1"/>
          <p:nvPr userDrawn="1"/>
        </p:nvSpPr>
        <p:spPr>
          <a:xfrm>
            <a:off x="552000" y="6018833"/>
            <a:ext cx="2474395" cy="276999"/>
          </a:xfrm>
          <a:prstGeom prst="rect">
            <a:avLst/>
          </a:prstGeom>
          <a:noFill/>
        </p:spPr>
        <p:txBody>
          <a:bodyPr wrap="none" lIns="0" rtlCol="0">
            <a:spAutoFit/>
          </a:bodyPr>
          <a:lstStyle/>
          <a:p>
            <a:pPr algn="l"/>
            <a:r>
              <a:rPr lang="de-DE" sz="1200" b="1" cap="all" baseline="0" dirty="0">
                <a:solidFill>
                  <a:schemeClr val="bg1"/>
                </a:solidFill>
                <a:latin typeface="+mn-lt"/>
                <a:hlinkClick r:id="rId10">
                  <a:extLst>
                    <a:ext uri="{A12FA001-AC4F-418D-AE19-62706E023703}">
                      <ahyp:hlinkClr xmlns:ahyp="http://schemas.microsoft.com/office/drawing/2018/hyperlinkcolor" val="tx"/>
                    </a:ext>
                  </a:extLst>
                </a:hlinkClick>
              </a:rPr>
              <a:t>www.capgemini.com/invent</a:t>
            </a:r>
            <a:endParaRPr lang="en-US" sz="1200" b="1" cap="all" baseline="0" dirty="0">
              <a:solidFill>
                <a:schemeClr val="bg1"/>
              </a:solidFill>
              <a:latin typeface="+mn-lt"/>
            </a:endParaRPr>
          </a:p>
        </p:txBody>
      </p:sp>
      <p:sp>
        <p:nvSpPr>
          <p:cNvPr id="23" name="TextBox 22">
            <a:extLst>
              <a:ext uri="{FF2B5EF4-FFF2-40B4-BE49-F238E27FC236}">
                <a16:creationId xmlns:a16="http://schemas.microsoft.com/office/drawing/2014/main" id="{27E8D041-C83C-49A7-9D45-71EA84C63AEC}"/>
              </a:ext>
            </a:extLst>
          </p:cNvPr>
          <p:cNvSpPr txBox="1"/>
          <p:nvPr userDrawn="1"/>
        </p:nvSpPr>
        <p:spPr>
          <a:xfrm>
            <a:off x="911424" y="1967061"/>
            <a:ext cx="10369152" cy="1631216"/>
          </a:xfrm>
          <a:prstGeom prst="rect">
            <a:avLst/>
          </a:prstGeom>
          <a:noFill/>
        </p:spPr>
        <p:txBody>
          <a:bodyPr wrap="square" l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all" spc="300" normalizeH="0" baseline="0" noProof="0" dirty="0">
                <a:ln>
                  <a:noFill/>
                </a:ln>
                <a:solidFill>
                  <a:schemeClr val="tx1"/>
                </a:solidFill>
                <a:effectLst/>
                <a:uLnTx/>
                <a:uFillTx/>
                <a:latin typeface="+mj-lt"/>
                <a:ea typeface="+mn-ea"/>
                <a:cs typeface="+mn-cs"/>
              </a:rPr>
              <a:t>What’s next for your business?</a:t>
            </a:r>
          </a:p>
        </p:txBody>
      </p:sp>
    </p:spTree>
    <p:extLst>
      <p:ext uri="{BB962C8B-B14F-4D97-AF65-F5344CB8AC3E}">
        <p14:creationId xmlns:p14="http://schemas.microsoft.com/office/powerpoint/2010/main" val="2076927930"/>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1_Boiler Plate">
    <p:bg>
      <p:bgPr>
        <a:solidFill>
          <a:schemeClr val="tx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F23B0F1-7FC2-4E18-83ED-3B86713C22CD}"/>
              </a:ext>
            </a:extLst>
          </p:cNvPr>
          <p:cNvGrpSpPr/>
          <p:nvPr userDrawn="1"/>
        </p:nvGrpSpPr>
        <p:grpSpPr>
          <a:xfrm>
            <a:off x="-1" y="1066712"/>
            <a:ext cx="12198356" cy="5802074"/>
            <a:chOff x="-1" y="1066712"/>
            <a:chExt cx="12198356" cy="5802074"/>
          </a:xfrm>
        </p:grpSpPr>
        <p:pic>
          <p:nvPicPr>
            <p:cNvPr id="30" name="Picture 29">
              <a:extLst>
                <a:ext uri="{FF2B5EF4-FFF2-40B4-BE49-F238E27FC236}">
                  <a16:creationId xmlns:a16="http://schemas.microsoft.com/office/drawing/2014/main" id="{7B3E10BB-E8D9-453A-8066-BA30602CC7E8}"/>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r="5523"/>
            <a:stretch/>
          </p:blipFill>
          <p:spPr>
            <a:xfrm flipH="1" flipV="1">
              <a:off x="-1" y="1066712"/>
              <a:ext cx="12192000" cy="5791288"/>
            </a:xfrm>
            <a:prstGeom prst="rect">
              <a:avLst/>
            </a:prstGeom>
          </p:spPr>
        </p:pic>
        <p:pic>
          <p:nvPicPr>
            <p:cNvPr id="31" name="Picture 30">
              <a:extLst>
                <a:ext uri="{FF2B5EF4-FFF2-40B4-BE49-F238E27FC236}">
                  <a16:creationId xmlns:a16="http://schemas.microsoft.com/office/drawing/2014/main" id="{A5AC3777-2AA3-4BA0-87A1-C8524F70B4D8}"/>
                </a:ext>
              </a:extLst>
            </p:cNvPr>
            <p:cNvPicPr>
              <a:picLocks noChangeAspect="1"/>
            </p:cNvPicPr>
            <p:nvPr userDrawn="1"/>
          </p:nvPicPr>
          <p:blipFill>
            <a:blip r:embed="rId5"/>
            <a:stretch>
              <a:fillRect/>
            </a:stretch>
          </p:blipFill>
          <p:spPr>
            <a:xfrm rot="10800000">
              <a:off x="8688680" y="1077498"/>
              <a:ext cx="3509675" cy="5791288"/>
            </a:xfrm>
            <a:prstGeom prst="rect">
              <a:avLst/>
            </a:prstGeom>
          </p:spPr>
        </p:pic>
      </p:grpSp>
      <p:graphicFrame>
        <p:nvGraphicFramePr>
          <p:cNvPr id="3" name="Object 2" hidden="1">
            <a:extLst>
              <a:ext uri="{FF2B5EF4-FFF2-40B4-BE49-F238E27FC236}">
                <a16:creationId xmlns:a16="http://schemas.microsoft.com/office/drawing/2014/main" id="{84DA10A8-ECF8-43A8-8755-7F9B9F9292E7}"/>
              </a:ext>
            </a:extLst>
          </p:cNvPr>
          <p:cNvGraphicFramePr>
            <a:graphicFrameLocks noChangeAspect="1"/>
          </p:cNvGraphicFramePr>
          <p:nvPr userDrawn="1">
            <p:custDataLst>
              <p:tags r:id="rId2"/>
            </p:custDataLst>
            <p:extLst>
              <p:ext uri="{D42A27DB-BD31-4B8C-83A1-F6EECF244321}">
                <p14:modId xmlns:p14="http://schemas.microsoft.com/office/powerpoint/2010/main" val="7170882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30823" name="think-cell Slide" r:id="rId6" imgW="270" imgH="270" progId="TCLayout.ActiveDocument.1">
                  <p:embed/>
                </p:oleObj>
              </mc:Choice>
              <mc:Fallback>
                <p:oleObj name="think-cell Slide" r:id="rId6" imgW="270" imgH="270" progId="TCLayout.ActiveDocument.1">
                  <p:embed/>
                  <p:pic>
                    <p:nvPicPr>
                      <p:cNvPr id="3" name="Object 2" hidden="1">
                        <a:extLst>
                          <a:ext uri="{FF2B5EF4-FFF2-40B4-BE49-F238E27FC236}">
                            <a16:creationId xmlns:a16="http://schemas.microsoft.com/office/drawing/2014/main" id="{84DA10A8-ECF8-43A8-8755-7F9B9F9292E7}"/>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5" name="Rectangle 24">
            <a:hlinkClick r:id="rId8"/>
            <a:extLst>
              <a:ext uri="{FF2B5EF4-FFF2-40B4-BE49-F238E27FC236}">
                <a16:creationId xmlns:a16="http://schemas.microsoft.com/office/drawing/2014/main" id="{9F81E28A-4FC1-4C3D-8EEF-F0B729859246}"/>
              </a:ext>
            </a:extLst>
          </p:cNvPr>
          <p:cNvSpPr/>
          <p:nvPr userDrawn="1"/>
        </p:nvSpPr>
        <p:spPr>
          <a:xfrm>
            <a:off x="6333489" y="5821999"/>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latin typeface="+mj-lt"/>
            </a:endParaRPr>
          </a:p>
        </p:txBody>
      </p:sp>
      <p:grpSp>
        <p:nvGrpSpPr>
          <p:cNvPr id="56" name="Graphic 4">
            <a:extLst>
              <a:ext uri="{FF2B5EF4-FFF2-40B4-BE49-F238E27FC236}">
                <a16:creationId xmlns:a16="http://schemas.microsoft.com/office/drawing/2014/main" id="{73331263-39FE-43F6-90B6-ABA2B25004DD}"/>
              </a:ext>
            </a:extLst>
          </p:cNvPr>
          <p:cNvGrpSpPr>
            <a:grpSpLocks/>
          </p:cNvGrpSpPr>
          <p:nvPr userDrawn="1"/>
        </p:nvGrpSpPr>
        <p:grpSpPr>
          <a:xfrm>
            <a:off x="912000" y="486661"/>
            <a:ext cx="3557061" cy="546150"/>
            <a:chOff x="3176111" y="1257136"/>
            <a:chExt cx="5719756" cy="878207"/>
          </a:xfrm>
        </p:grpSpPr>
        <p:sp>
          <p:nvSpPr>
            <p:cNvPr id="57" name="Freeform: Shape 56">
              <a:extLst>
                <a:ext uri="{FF2B5EF4-FFF2-40B4-BE49-F238E27FC236}">
                  <a16:creationId xmlns:a16="http://schemas.microsoft.com/office/drawing/2014/main" id="{161AB4A7-8D84-4B95-9698-9F755DDD2933}"/>
                </a:ext>
              </a:extLst>
            </p:cNvPr>
            <p:cNvSpPr/>
            <p:nvPr/>
          </p:nvSpPr>
          <p:spPr>
            <a:xfrm>
              <a:off x="8667268" y="1360960"/>
              <a:ext cx="228599" cy="485775"/>
            </a:xfrm>
            <a:custGeom>
              <a:avLst/>
              <a:gdLst>
                <a:gd name="connsiteX0" fmla="*/ 43339 w 228600"/>
                <a:gd name="connsiteY0" fmla="*/ 14764 h 485775"/>
                <a:gd name="connsiteX1" fmla="*/ 90011 w 228600"/>
                <a:gd name="connsiteY1" fmla="*/ 7144 h 485775"/>
                <a:gd name="connsiteX2" fmla="*/ 90011 w 228600"/>
                <a:gd name="connsiteY2" fmla="*/ 118586 h 485775"/>
                <a:gd name="connsiteX3" fmla="*/ 217646 w 228600"/>
                <a:gd name="connsiteY3" fmla="*/ 118586 h 485775"/>
                <a:gd name="connsiteX4" fmla="*/ 217646 w 228600"/>
                <a:gd name="connsiteY4" fmla="*/ 148114 h 485775"/>
                <a:gd name="connsiteX5" fmla="*/ 180499 w 228600"/>
                <a:gd name="connsiteY5" fmla="*/ 185261 h 485775"/>
                <a:gd name="connsiteX6" fmla="*/ 90011 w 228600"/>
                <a:gd name="connsiteY6" fmla="*/ 185261 h 485775"/>
                <a:gd name="connsiteX7" fmla="*/ 90011 w 228600"/>
                <a:gd name="connsiteY7" fmla="*/ 330994 h 485775"/>
                <a:gd name="connsiteX8" fmla="*/ 103346 w 228600"/>
                <a:gd name="connsiteY8" fmla="*/ 392906 h 485775"/>
                <a:gd name="connsiteX9" fmla="*/ 150019 w 228600"/>
                <a:gd name="connsiteY9" fmla="*/ 411004 h 485775"/>
                <a:gd name="connsiteX10" fmla="*/ 190024 w 228600"/>
                <a:gd name="connsiteY10" fmla="*/ 406241 h 485775"/>
                <a:gd name="connsiteX11" fmla="*/ 217646 w 228600"/>
                <a:gd name="connsiteY11" fmla="*/ 397669 h 485775"/>
                <a:gd name="connsiteX12" fmla="*/ 226219 w 228600"/>
                <a:gd name="connsiteY12" fmla="*/ 438626 h 485775"/>
                <a:gd name="connsiteX13" fmla="*/ 205264 w 228600"/>
                <a:gd name="connsiteY13" fmla="*/ 472916 h 485775"/>
                <a:gd name="connsiteX14" fmla="*/ 193834 w 228600"/>
                <a:gd name="connsiteY14" fmla="*/ 475774 h 485775"/>
                <a:gd name="connsiteX15" fmla="*/ 138589 w 228600"/>
                <a:gd name="connsiteY15" fmla="*/ 482441 h 485775"/>
                <a:gd name="connsiteX16" fmla="*/ 74771 w 228600"/>
                <a:gd name="connsiteY16" fmla="*/ 471964 h 485775"/>
                <a:gd name="connsiteX17" fmla="*/ 33814 w 228600"/>
                <a:gd name="connsiteY17" fmla="*/ 442436 h 485775"/>
                <a:gd name="connsiteX18" fmla="*/ 12859 w 228600"/>
                <a:gd name="connsiteY18" fmla="*/ 394811 h 485775"/>
                <a:gd name="connsiteX19" fmla="*/ 7144 w 228600"/>
                <a:gd name="connsiteY19" fmla="*/ 330994 h 485775"/>
                <a:gd name="connsiteX20" fmla="*/ 7144 w 228600"/>
                <a:gd name="connsiteY20" fmla="*/ 56674 h 485775"/>
                <a:gd name="connsiteX21" fmla="*/ 43339 w 228600"/>
                <a:gd name="connsiteY21" fmla="*/ 14764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8600" h="485775">
                  <a:moveTo>
                    <a:pt x="43339" y="14764"/>
                  </a:moveTo>
                  <a:lnTo>
                    <a:pt x="90011" y="7144"/>
                  </a:lnTo>
                  <a:lnTo>
                    <a:pt x="90011" y="118586"/>
                  </a:lnTo>
                  <a:lnTo>
                    <a:pt x="217646" y="118586"/>
                  </a:lnTo>
                  <a:lnTo>
                    <a:pt x="217646" y="148114"/>
                  </a:lnTo>
                  <a:cubicBezTo>
                    <a:pt x="217646" y="168116"/>
                    <a:pt x="201453" y="185261"/>
                    <a:pt x="180499" y="185261"/>
                  </a:cubicBezTo>
                  <a:lnTo>
                    <a:pt x="90011" y="185261"/>
                  </a:lnTo>
                  <a:lnTo>
                    <a:pt x="90011" y="330994"/>
                  </a:lnTo>
                  <a:cubicBezTo>
                    <a:pt x="90011" y="359569"/>
                    <a:pt x="94774" y="380524"/>
                    <a:pt x="103346" y="392906"/>
                  </a:cubicBezTo>
                  <a:cubicBezTo>
                    <a:pt x="112871" y="405289"/>
                    <a:pt x="128111" y="411004"/>
                    <a:pt x="150019" y="411004"/>
                  </a:cubicBezTo>
                  <a:cubicBezTo>
                    <a:pt x="165259" y="411004"/>
                    <a:pt x="178594" y="409099"/>
                    <a:pt x="190024" y="406241"/>
                  </a:cubicBezTo>
                  <a:cubicBezTo>
                    <a:pt x="201453" y="403384"/>
                    <a:pt x="210978" y="400526"/>
                    <a:pt x="217646" y="397669"/>
                  </a:cubicBezTo>
                  <a:lnTo>
                    <a:pt x="226219" y="438626"/>
                  </a:lnTo>
                  <a:cubicBezTo>
                    <a:pt x="229076" y="453866"/>
                    <a:pt x="220503" y="469106"/>
                    <a:pt x="205264" y="472916"/>
                  </a:cubicBezTo>
                  <a:lnTo>
                    <a:pt x="193834" y="475774"/>
                  </a:lnTo>
                  <a:cubicBezTo>
                    <a:pt x="178594" y="480536"/>
                    <a:pt x="159544" y="482441"/>
                    <a:pt x="138589" y="482441"/>
                  </a:cubicBezTo>
                  <a:cubicBezTo>
                    <a:pt x="112871" y="482441"/>
                    <a:pt x="91916" y="478631"/>
                    <a:pt x="74771" y="471964"/>
                  </a:cubicBezTo>
                  <a:cubicBezTo>
                    <a:pt x="57626" y="465296"/>
                    <a:pt x="44291" y="454819"/>
                    <a:pt x="33814" y="442436"/>
                  </a:cubicBezTo>
                  <a:cubicBezTo>
                    <a:pt x="23336" y="429101"/>
                    <a:pt x="16669" y="413861"/>
                    <a:pt x="12859" y="394811"/>
                  </a:cubicBezTo>
                  <a:cubicBezTo>
                    <a:pt x="9049" y="376714"/>
                    <a:pt x="7144" y="354806"/>
                    <a:pt x="7144" y="330994"/>
                  </a:cubicBezTo>
                  <a:lnTo>
                    <a:pt x="7144" y="56674"/>
                  </a:lnTo>
                  <a:cubicBezTo>
                    <a:pt x="7144" y="36671"/>
                    <a:pt x="22384" y="18574"/>
                    <a:pt x="43339" y="14764"/>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58" name="Freeform: Shape 57">
              <a:extLst>
                <a:ext uri="{FF2B5EF4-FFF2-40B4-BE49-F238E27FC236}">
                  <a16:creationId xmlns:a16="http://schemas.microsoft.com/office/drawing/2014/main" id="{DCEBB8F3-E8CD-4A50-8F6D-BF2EF29CC39D}"/>
                </a:ext>
              </a:extLst>
            </p:cNvPr>
            <p:cNvSpPr/>
            <p:nvPr/>
          </p:nvSpPr>
          <p:spPr>
            <a:xfrm>
              <a:off x="7972896" y="1460972"/>
              <a:ext cx="333375" cy="381000"/>
            </a:xfrm>
            <a:custGeom>
              <a:avLst/>
              <a:gdLst>
                <a:gd name="connsiteX0" fmla="*/ 7144 w 333375"/>
                <a:gd name="connsiteY0" fmla="*/ 196691 h 381000"/>
                <a:gd name="connsiteX1" fmla="*/ 21431 w 333375"/>
                <a:gd name="connsiteY1" fmla="*/ 113824 h 381000"/>
                <a:gd name="connsiteX2" fmla="*/ 58579 w 333375"/>
                <a:gd name="connsiteY2" fmla="*/ 54769 h 381000"/>
                <a:gd name="connsiteX3" fmla="*/ 111919 w 333375"/>
                <a:gd name="connsiteY3" fmla="*/ 19526 h 381000"/>
                <a:gd name="connsiteX4" fmla="*/ 173831 w 333375"/>
                <a:gd name="connsiteY4" fmla="*/ 7144 h 381000"/>
                <a:gd name="connsiteX5" fmla="*/ 289084 w 333375"/>
                <a:gd name="connsiteY5" fmla="*/ 52864 h 381000"/>
                <a:gd name="connsiteX6" fmla="*/ 330041 w 333375"/>
                <a:gd name="connsiteY6" fmla="*/ 189071 h 381000"/>
                <a:gd name="connsiteX7" fmla="*/ 330041 w 333375"/>
                <a:gd name="connsiteY7" fmla="*/ 204311 h 381000"/>
                <a:gd name="connsiteX8" fmla="*/ 329089 w 333375"/>
                <a:gd name="connsiteY8" fmla="*/ 219551 h 381000"/>
                <a:gd name="connsiteX9" fmla="*/ 93822 w 333375"/>
                <a:gd name="connsiteY9" fmla="*/ 219551 h 381000"/>
                <a:gd name="connsiteX10" fmla="*/ 124301 w 333375"/>
                <a:gd name="connsiteY10" fmla="*/ 286226 h 381000"/>
                <a:gd name="connsiteX11" fmla="*/ 202406 w 333375"/>
                <a:gd name="connsiteY11" fmla="*/ 310039 h 381000"/>
                <a:gd name="connsiteX12" fmla="*/ 257651 w 333375"/>
                <a:gd name="connsiteY12" fmla="*/ 304324 h 381000"/>
                <a:gd name="connsiteX13" fmla="*/ 269081 w 333375"/>
                <a:gd name="connsiteY13" fmla="*/ 301466 h 381000"/>
                <a:gd name="connsiteX14" fmla="*/ 301466 w 333375"/>
                <a:gd name="connsiteY14" fmla="*/ 323374 h 381000"/>
                <a:gd name="connsiteX15" fmla="*/ 307181 w 333375"/>
                <a:gd name="connsiteY15" fmla="*/ 360521 h 381000"/>
                <a:gd name="connsiteX16" fmla="*/ 288131 w 333375"/>
                <a:gd name="connsiteY16" fmla="*/ 368141 h 381000"/>
                <a:gd name="connsiteX17" fmla="*/ 260509 w 333375"/>
                <a:gd name="connsiteY17" fmla="*/ 374809 h 381000"/>
                <a:gd name="connsiteX18" fmla="*/ 227172 w 333375"/>
                <a:gd name="connsiteY18" fmla="*/ 379571 h 381000"/>
                <a:gd name="connsiteX19" fmla="*/ 190976 w 333375"/>
                <a:gd name="connsiteY19" fmla="*/ 381476 h 381000"/>
                <a:gd name="connsiteX20" fmla="*/ 109061 w 333375"/>
                <a:gd name="connsiteY20" fmla="*/ 367189 h 381000"/>
                <a:gd name="connsiteX21" fmla="*/ 51911 w 333375"/>
                <a:gd name="connsiteY21" fmla="*/ 328136 h 381000"/>
                <a:gd name="connsiteX22" fmla="*/ 18574 w 333375"/>
                <a:gd name="connsiteY22" fmla="*/ 269081 h 381000"/>
                <a:gd name="connsiteX23" fmla="*/ 7144 w 333375"/>
                <a:gd name="connsiteY23" fmla="*/ 196691 h 381000"/>
                <a:gd name="connsiteX24" fmla="*/ 246222 w 333375"/>
                <a:gd name="connsiteY24" fmla="*/ 159544 h 381000"/>
                <a:gd name="connsiteX25" fmla="*/ 241459 w 333375"/>
                <a:gd name="connsiteY25" fmla="*/ 127159 h 381000"/>
                <a:gd name="connsiteX26" fmla="*/ 227172 w 333375"/>
                <a:gd name="connsiteY26" fmla="*/ 100489 h 381000"/>
                <a:gd name="connsiteX27" fmla="*/ 204311 w 333375"/>
                <a:gd name="connsiteY27" fmla="*/ 82391 h 381000"/>
                <a:gd name="connsiteX28" fmla="*/ 172879 w 333375"/>
                <a:gd name="connsiteY28" fmla="*/ 75724 h 381000"/>
                <a:gd name="connsiteX29" fmla="*/ 139541 w 333375"/>
                <a:gd name="connsiteY29" fmla="*/ 83344 h 381000"/>
                <a:gd name="connsiteX30" fmla="*/ 115729 w 333375"/>
                <a:gd name="connsiteY30" fmla="*/ 102394 h 381000"/>
                <a:gd name="connsiteX31" fmla="*/ 100489 w 333375"/>
                <a:gd name="connsiteY31" fmla="*/ 129064 h 381000"/>
                <a:gd name="connsiteX32" fmla="*/ 92869 w 333375"/>
                <a:gd name="connsiteY32" fmla="*/ 159544 h 381000"/>
                <a:gd name="connsiteX33" fmla="*/ 246222 w 333375"/>
                <a:gd name="connsiteY33" fmla="*/ 1595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3375" h="381000">
                  <a:moveTo>
                    <a:pt x="7144" y="196691"/>
                  </a:moveTo>
                  <a:cubicBezTo>
                    <a:pt x="7144" y="165259"/>
                    <a:pt x="11906" y="137636"/>
                    <a:pt x="21431" y="113824"/>
                  </a:cubicBezTo>
                  <a:cubicBezTo>
                    <a:pt x="30956" y="90011"/>
                    <a:pt x="43339" y="70009"/>
                    <a:pt x="58579" y="54769"/>
                  </a:cubicBezTo>
                  <a:cubicBezTo>
                    <a:pt x="73819" y="38576"/>
                    <a:pt x="91916" y="27146"/>
                    <a:pt x="111919" y="19526"/>
                  </a:cubicBezTo>
                  <a:cubicBezTo>
                    <a:pt x="131922" y="11906"/>
                    <a:pt x="152876" y="7144"/>
                    <a:pt x="173831" y="7144"/>
                  </a:cubicBezTo>
                  <a:cubicBezTo>
                    <a:pt x="223361" y="7144"/>
                    <a:pt x="261461" y="22384"/>
                    <a:pt x="289084" y="52864"/>
                  </a:cubicBezTo>
                  <a:cubicBezTo>
                    <a:pt x="316706" y="83344"/>
                    <a:pt x="330041" y="129064"/>
                    <a:pt x="330041" y="189071"/>
                  </a:cubicBezTo>
                  <a:cubicBezTo>
                    <a:pt x="330041" y="193834"/>
                    <a:pt x="330041" y="198596"/>
                    <a:pt x="330041" y="204311"/>
                  </a:cubicBezTo>
                  <a:cubicBezTo>
                    <a:pt x="330041" y="210026"/>
                    <a:pt x="329089" y="214789"/>
                    <a:pt x="329089" y="219551"/>
                  </a:cubicBezTo>
                  <a:lnTo>
                    <a:pt x="93822" y="219551"/>
                  </a:lnTo>
                  <a:cubicBezTo>
                    <a:pt x="95726" y="248126"/>
                    <a:pt x="106204" y="270034"/>
                    <a:pt x="124301" y="286226"/>
                  </a:cubicBezTo>
                  <a:cubicBezTo>
                    <a:pt x="142399" y="301466"/>
                    <a:pt x="168116" y="310039"/>
                    <a:pt x="202406" y="310039"/>
                  </a:cubicBezTo>
                  <a:cubicBezTo>
                    <a:pt x="222409" y="310039"/>
                    <a:pt x="240506" y="308134"/>
                    <a:pt x="257651" y="304324"/>
                  </a:cubicBezTo>
                  <a:cubicBezTo>
                    <a:pt x="261461" y="303371"/>
                    <a:pt x="266224" y="302419"/>
                    <a:pt x="269081" y="301466"/>
                  </a:cubicBezTo>
                  <a:cubicBezTo>
                    <a:pt x="284322" y="297656"/>
                    <a:pt x="298609" y="308134"/>
                    <a:pt x="301466" y="323374"/>
                  </a:cubicBezTo>
                  <a:lnTo>
                    <a:pt x="307181" y="360521"/>
                  </a:lnTo>
                  <a:cubicBezTo>
                    <a:pt x="302419" y="362426"/>
                    <a:pt x="296704" y="365284"/>
                    <a:pt x="288131" y="368141"/>
                  </a:cubicBezTo>
                  <a:cubicBezTo>
                    <a:pt x="280511" y="370999"/>
                    <a:pt x="270986" y="372904"/>
                    <a:pt x="260509" y="374809"/>
                  </a:cubicBezTo>
                  <a:cubicBezTo>
                    <a:pt x="250031" y="376714"/>
                    <a:pt x="239554" y="378619"/>
                    <a:pt x="227172" y="379571"/>
                  </a:cubicBezTo>
                  <a:cubicBezTo>
                    <a:pt x="214789" y="380524"/>
                    <a:pt x="203359" y="381476"/>
                    <a:pt x="190976" y="381476"/>
                  </a:cubicBezTo>
                  <a:cubicBezTo>
                    <a:pt x="159544" y="381476"/>
                    <a:pt x="131922" y="376714"/>
                    <a:pt x="109061" y="367189"/>
                  </a:cubicBezTo>
                  <a:cubicBezTo>
                    <a:pt x="86201" y="357664"/>
                    <a:pt x="67151" y="345281"/>
                    <a:pt x="51911" y="328136"/>
                  </a:cubicBezTo>
                  <a:cubicBezTo>
                    <a:pt x="36672" y="311944"/>
                    <a:pt x="26194" y="291941"/>
                    <a:pt x="18574" y="269081"/>
                  </a:cubicBezTo>
                  <a:cubicBezTo>
                    <a:pt x="10954" y="248126"/>
                    <a:pt x="7144" y="223361"/>
                    <a:pt x="7144" y="196691"/>
                  </a:cubicBezTo>
                  <a:close/>
                  <a:moveTo>
                    <a:pt x="246222" y="159544"/>
                  </a:moveTo>
                  <a:cubicBezTo>
                    <a:pt x="246222" y="148114"/>
                    <a:pt x="244316" y="137636"/>
                    <a:pt x="241459" y="127159"/>
                  </a:cubicBezTo>
                  <a:cubicBezTo>
                    <a:pt x="238601" y="116681"/>
                    <a:pt x="233839" y="108109"/>
                    <a:pt x="227172" y="100489"/>
                  </a:cubicBezTo>
                  <a:cubicBezTo>
                    <a:pt x="221456" y="92869"/>
                    <a:pt x="213836" y="87154"/>
                    <a:pt x="204311" y="82391"/>
                  </a:cubicBezTo>
                  <a:cubicBezTo>
                    <a:pt x="195739" y="77629"/>
                    <a:pt x="185261" y="75724"/>
                    <a:pt x="172879" y="75724"/>
                  </a:cubicBezTo>
                  <a:cubicBezTo>
                    <a:pt x="160497" y="75724"/>
                    <a:pt x="149066" y="78581"/>
                    <a:pt x="139541" y="83344"/>
                  </a:cubicBezTo>
                  <a:cubicBezTo>
                    <a:pt x="130016" y="88106"/>
                    <a:pt x="121444" y="94774"/>
                    <a:pt x="115729" y="102394"/>
                  </a:cubicBezTo>
                  <a:cubicBezTo>
                    <a:pt x="110014" y="110014"/>
                    <a:pt x="104299" y="118586"/>
                    <a:pt x="100489" y="129064"/>
                  </a:cubicBezTo>
                  <a:cubicBezTo>
                    <a:pt x="96679" y="139541"/>
                    <a:pt x="94774" y="149066"/>
                    <a:pt x="92869" y="159544"/>
                  </a:cubicBezTo>
                  <a:lnTo>
                    <a:pt x="246222" y="159544"/>
                  </a:ln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59" name="Freeform: Shape 58">
              <a:extLst>
                <a:ext uri="{FF2B5EF4-FFF2-40B4-BE49-F238E27FC236}">
                  <a16:creationId xmlns:a16="http://schemas.microsoft.com/office/drawing/2014/main" id="{AB13A629-C896-44B4-95C5-8DFD9CD6E1F1}"/>
                </a:ext>
              </a:extLst>
            </p:cNvPr>
            <p:cNvSpPr/>
            <p:nvPr/>
          </p:nvSpPr>
          <p:spPr>
            <a:xfrm>
              <a:off x="7182323" y="1317145"/>
              <a:ext cx="114301" cy="114301"/>
            </a:xfrm>
            <a:custGeom>
              <a:avLst/>
              <a:gdLst>
                <a:gd name="connsiteX0" fmla="*/ 109061 w 114300"/>
                <a:gd name="connsiteY0" fmla="*/ 58579 h 114300"/>
                <a:gd name="connsiteX1" fmla="*/ 93821 w 114300"/>
                <a:gd name="connsiteY1" fmla="*/ 95726 h 114300"/>
                <a:gd name="connsiteX2" fmla="*/ 58579 w 114300"/>
                <a:gd name="connsiteY2" fmla="*/ 109061 h 114300"/>
                <a:gd name="connsiteX3" fmla="*/ 22384 w 114300"/>
                <a:gd name="connsiteY3" fmla="*/ 95726 h 114300"/>
                <a:gd name="connsiteX4" fmla="*/ 7144 w 114300"/>
                <a:gd name="connsiteY4" fmla="*/ 58579 h 114300"/>
                <a:gd name="connsiteX5" fmla="*/ 22384 w 114300"/>
                <a:gd name="connsiteY5" fmla="*/ 20479 h 114300"/>
                <a:gd name="connsiteX6" fmla="*/ 58579 w 114300"/>
                <a:gd name="connsiteY6" fmla="*/ 7144 h 114300"/>
                <a:gd name="connsiteX7" fmla="*/ 93821 w 114300"/>
                <a:gd name="connsiteY7" fmla="*/ 20479 h 114300"/>
                <a:gd name="connsiteX8" fmla="*/ 109061 w 114300"/>
                <a:gd name="connsiteY8" fmla="*/ 5857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09061" y="58579"/>
                  </a:moveTo>
                  <a:cubicBezTo>
                    <a:pt x="109061" y="73819"/>
                    <a:pt x="104299" y="86201"/>
                    <a:pt x="93821" y="95726"/>
                  </a:cubicBezTo>
                  <a:cubicBezTo>
                    <a:pt x="83344" y="105251"/>
                    <a:pt x="71914" y="109061"/>
                    <a:pt x="58579" y="109061"/>
                  </a:cubicBezTo>
                  <a:cubicBezTo>
                    <a:pt x="44291" y="109061"/>
                    <a:pt x="31909" y="104299"/>
                    <a:pt x="22384" y="95726"/>
                  </a:cubicBezTo>
                  <a:cubicBezTo>
                    <a:pt x="11906" y="86201"/>
                    <a:pt x="7144" y="73819"/>
                    <a:pt x="7144" y="58579"/>
                  </a:cubicBezTo>
                  <a:cubicBezTo>
                    <a:pt x="7144" y="42386"/>
                    <a:pt x="11906" y="30004"/>
                    <a:pt x="22384" y="20479"/>
                  </a:cubicBezTo>
                  <a:cubicBezTo>
                    <a:pt x="32861" y="10954"/>
                    <a:pt x="44291" y="7144"/>
                    <a:pt x="58579" y="7144"/>
                  </a:cubicBezTo>
                  <a:cubicBezTo>
                    <a:pt x="71914" y="7144"/>
                    <a:pt x="84296" y="11906"/>
                    <a:pt x="93821" y="20479"/>
                  </a:cubicBezTo>
                  <a:cubicBezTo>
                    <a:pt x="104299" y="30004"/>
                    <a:pt x="109061" y="43339"/>
                    <a:pt x="109061" y="5857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0" name="Freeform: Shape 59">
              <a:extLst>
                <a:ext uri="{FF2B5EF4-FFF2-40B4-BE49-F238E27FC236}">
                  <a16:creationId xmlns:a16="http://schemas.microsoft.com/office/drawing/2014/main" id="{47451FC2-F73A-45EC-85CA-C77A7D1A579F}"/>
                </a:ext>
              </a:extLst>
            </p:cNvPr>
            <p:cNvSpPr/>
            <p:nvPr/>
          </p:nvSpPr>
          <p:spPr>
            <a:xfrm>
              <a:off x="7192800" y="1473355"/>
              <a:ext cx="95250" cy="371475"/>
            </a:xfrm>
            <a:custGeom>
              <a:avLst/>
              <a:gdLst>
                <a:gd name="connsiteX0" fmla="*/ 90011 w 95250"/>
                <a:gd name="connsiteY0" fmla="*/ 366236 h 371475"/>
                <a:gd name="connsiteX1" fmla="*/ 67151 w 95250"/>
                <a:gd name="connsiteY1" fmla="*/ 366236 h 371475"/>
                <a:gd name="connsiteX2" fmla="*/ 7144 w 95250"/>
                <a:gd name="connsiteY2" fmla="*/ 306229 h 371475"/>
                <a:gd name="connsiteX3" fmla="*/ 7144 w 95250"/>
                <a:gd name="connsiteY3" fmla="*/ 7144 h 371475"/>
                <a:gd name="connsiteX4" fmla="*/ 35719 w 95250"/>
                <a:gd name="connsiteY4" fmla="*/ 7144 h 371475"/>
                <a:gd name="connsiteX5" fmla="*/ 90011 w 95250"/>
                <a:gd name="connsiteY5" fmla="*/ 62389 h 371475"/>
                <a:gd name="connsiteX6" fmla="*/ 90011 w 95250"/>
                <a:gd name="connsiteY6" fmla="*/ 366236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371475">
                  <a:moveTo>
                    <a:pt x="90011" y="366236"/>
                  </a:moveTo>
                  <a:lnTo>
                    <a:pt x="67151" y="366236"/>
                  </a:lnTo>
                  <a:cubicBezTo>
                    <a:pt x="33814" y="366236"/>
                    <a:pt x="7144" y="339566"/>
                    <a:pt x="7144" y="306229"/>
                  </a:cubicBezTo>
                  <a:lnTo>
                    <a:pt x="7144" y="7144"/>
                  </a:lnTo>
                  <a:lnTo>
                    <a:pt x="35719" y="7144"/>
                  </a:lnTo>
                  <a:cubicBezTo>
                    <a:pt x="66199" y="7144"/>
                    <a:pt x="90011" y="31909"/>
                    <a:pt x="90011" y="62389"/>
                  </a:cubicBezTo>
                  <a:lnTo>
                    <a:pt x="90011" y="366236"/>
                  </a:ln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1" name="Freeform: Shape 60">
              <a:extLst>
                <a:ext uri="{FF2B5EF4-FFF2-40B4-BE49-F238E27FC236}">
                  <a16:creationId xmlns:a16="http://schemas.microsoft.com/office/drawing/2014/main" id="{B949F05E-8819-4120-8503-75F8529192F6}"/>
                </a:ext>
              </a:extLst>
            </p:cNvPr>
            <p:cNvSpPr/>
            <p:nvPr/>
          </p:nvSpPr>
          <p:spPr>
            <a:xfrm>
              <a:off x="7637617" y="1474308"/>
              <a:ext cx="352426" cy="371475"/>
            </a:xfrm>
            <a:custGeom>
              <a:avLst/>
              <a:gdLst>
                <a:gd name="connsiteX0" fmla="*/ 287179 w 352425"/>
                <a:gd name="connsiteY0" fmla="*/ 7144 h 371475"/>
                <a:gd name="connsiteX1" fmla="*/ 250031 w 352425"/>
                <a:gd name="connsiteY1" fmla="*/ 43339 h 371475"/>
                <a:gd name="connsiteX2" fmla="*/ 179547 w 352425"/>
                <a:gd name="connsiteY2" fmla="*/ 246221 h 371475"/>
                <a:gd name="connsiteX3" fmla="*/ 106204 w 352425"/>
                <a:gd name="connsiteY3" fmla="*/ 47149 h 371475"/>
                <a:gd name="connsiteX4" fmla="*/ 68104 w 352425"/>
                <a:gd name="connsiteY4" fmla="*/ 7144 h 371475"/>
                <a:gd name="connsiteX5" fmla="*/ 27147 w 352425"/>
                <a:gd name="connsiteY5" fmla="*/ 7144 h 371475"/>
                <a:gd name="connsiteX6" fmla="*/ 7144 w 352425"/>
                <a:gd name="connsiteY6" fmla="*/ 7144 h 371475"/>
                <a:gd name="connsiteX7" fmla="*/ 130969 w 352425"/>
                <a:gd name="connsiteY7" fmla="*/ 329089 h 371475"/>
                <a:gd name="connsiteX8" fmla="*/ 171927 w 352425"/>
                <a:gd name="connsiteY8" fmla="*/ 365284 h 371475"/>
                <a:gd name="connsiteX9" fmla="*/ 213836 w 352425"/>
                <a:gd name="connsiteY9" fmla="*/ 365284 h 371475"/>
                <a:gd name="connsiteX10" fmla="*/ 350044 w 352425"/>
                <a:gd name="connsiteY10" fmla="*/ 7144 h 371475"/>
                <a:gd name="connsiteX11" fmla="*/ 287179 w 352425"/>
                <a:gd name="connsiteY11" fmla="*/ 7144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2425" h="371475">
                  <a:moveTo>
                    <a:pt x="287179" y="7144"/>
                  </a:moveTo>
                  <a:cubicBezTo>
                    <a:pt x="265272" y="7144"/>
                    <a:pt x="259556" y="18574"/>
                    <a:pt x="250031" y="43339"/>
                  </a:cubicBezTo>
                  <a:lnTo>
                    <a:pt x="179547" y="246221"/>
                  </a:lnTo>
                  <a:lnTo>
                    <a:pt x="106204" y="47149"/>
                  </a:lnTo>
                  <a:cubicBezTo>
                    <a:pt x="97631" y="21431"/>
                    <a:pt x="90011" y="7144"/>
                    <a:pt x="68104" y="7144"/>
                  </a:cubicBezTo>
                  <a:lnTo>
                    <a:pt x="27147" y="7144"/>
                  </a:lnTo>
                  <a:lnTo>
                    <a:pt x="7144" y="7144"/>
                  </a:lnTo>
                  <a:lnTo>
                    <a:pt x="130969" y="329089"/>
                  </a:lnTo>
                  <a:cubicBezTo>
                    <a:pt x="142399" y="352901"/>
                    <a:pt x="150019" y="365284"/>
                    <a:pt x="171927" y="365284"/>
                  </a:cubicBezTo>
                  <a:lnTo>
                    <a:pt x="213836" y="365284"/>
                  </a:lnTo>
                  <a:lnTo>
                    <a:pt x="350044" y="7144"/>
                  </a:lnTo>
                  <a:lnTo>
                    <a:pt x="287179" y="7144"/>
                  </a:ln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2" name="Freeform: Shape 61">
              <a:extLst>
                <a:ext uri="{FF2B5EF4-FFF2-40B4-BE49-F238E27FC236}">
                  <a16:creationId xmlns:a16="http://schemas.microsoft.com/office/drawing/2014/main" id="{824D4146-BBB7-4BD7-B73D-08F89545CF9F}"/>
                </a:ext>
              </a:extLst>
            </p:cNvPr>
            <p:cNvSpPr/>
            <p:nvPr/>
          </p:nvSpPr>
          <p:spPr>
            <a:xfrm>
              <a:off x="7326150" y="1464782"/>
              <a:ext cx="314325" cy="381000"/>
            </a:xfrm>
            <a:custGeom>
              <a:avLst/>
              <a:gdLst>
                <a:gd name="connsiteX0" fmla="*/ 300514 w 314325"/>
                <a:gd name="connsiteY0" fmla="*/ 105251 h 381000"/>
                <a:gd name="connsiteX1" fmla="*/ 275749 w 314325"/>
                <a:gd name="connsiteY1" fmla="*/ 52864 h 381000"/>
                <a:gd name="connsiteX2" fmla="*/ 229076 w 314325"/>
                <a:gd name="connsiteY2" fmla="*/ 19526 h 381000"/>
                <a:gd name="connsiteX3" fmla="*/ 155734 w 314325"/>
                <a:gd name="connsiteY3" fmla="*/ 7144 h 381000"/>
                <a:gd name="connsiteX4" fmla="*/ 70009 w 314325"/>
                <a:gd name="connsiteY4" fmla="*/ 13811 h 381000"/>
                <a:gd name="connsiteX5" fmla="*/ 7144 w 314325"/>
                <a:gd name="connsiteY5" fmla="*/ 27146 h 381000"/>
                <a:gd name="connsiteX6" fmla="*/ 7144 w 314325"/>
                <a:gd name="connsiteY6" fmla="*/ 329089 h 381000"/>
                <a:gd name="connsiteX7" fmla="*/ 7144 w 314325"/>
                <a:gd name="connsiteY7" fmla="*/ 329089 h 381000"/>
                <a:gd name="connsiteX8" fmla="*/ 7144 w 314325"/>
                <a:gd name="connsiteY8" fmla="*/ 338614 h 381000"/>
                <a:gd name="connsiteX9" fmla="*/ 44291 w 314325"/>
                <a:gd name="connsiteY9" fmla="*/ 375761 h 381000"/>
                <a:gd name="connsiteX10" fmla="*/ 45244 w 314325"/>
                <a:gd name="connsiteY10" fmla="*/ 375761 h 381000"/>
                <a:gd name="connsiteX11" fmla="*/ 45244 w 314325"/>
                <a:gd name="connsiteY11" fmla="*/ 375761 h 381000"/>
                <a:gd name="connsiteX12" fmla="*/ 90964 w 314325"/>
                <a:gd name="connsiteY12" fmla="*/ 375761 h 381000"/>
                <a:gd name="connsiteX13" fmla="*/ 90964 w 314325"/>
                <a:gd name="connsiteY13" fmla="*/ 84296 h 381000"/>
                <a:gd name="connsiteX14" fmla="*/ 116682 w 314325"/>
                <a:gd name="connsiteY14" fmla="*/ 80486 h 381000"/>
                <a:gd name="connsiteX15" fmla="*/ 150019 w 314325"/>
                <a:gd name="connsiteY15" fmla="*/ 78581 h 381000"/>
                <a:gd name="connsiteX16" fmla="*/ 186214 w 314325"/>
                <a:gd name="connsiteY16" fmla="*/ 84296 h 381000"/>
                <a:gd name="connsiteX17" fmla="*/ 210026 w 314325"/>
                <a:gd name="connsiteY17" fmla="*/ 102394 h 381000"/>
                <a:gd name="connsiteX18" fmla="*/ 222409 w 314325"/>
                <a:gd name="connsiteY18" fmla="*/ 135731 h 381000"/>
                <a:gd name="connsiteX19" fmla="*/ 226219 w 314325"/>
                <a:gd name="connsiteY19" fmla="*/ 185261 h 381000"/>
                <a:gd name="connsiteX20" fmla="*/ 226219 w 314325"/>
                <a:gd name="connsiteY20" fmla="*/ 328136 h 381000"/>
                <a:gd name="connsiteX21" fmla="*/ 226219 w 314325"/>
                <a:gd name="connsiteY21" fmla="*/ 328136 h 381000"/>
                <a:gd name="connsiteX22" fmla="*/ 226219 w 314325"/>
                <a:gd name="connsiteY22" fmla="*/ 337661 h 381000"/>
                <a:gd name="connsiteX23" fmla="*/ 263366 w 314325"/>
                <a:gd name="connsiteY23" fmla="*/ 374809 h 381000"/>
                <a:gd name="connsiteX24" fmla="*/ 263366 w 314325"/>
                <a:gd name="connsiteY24" fmla="*/ 374809 h 381000"/>
                <a:gd name="connsiteX25" fmla="*/ 310039 w 314325"/>
                <a:gd name="connsiteY25" fmla="*/ 374809 h 381000"/>
                <a:gd name="connsiteX26" fmla="*/ 310039 w 314325"/>
                <a:gd name="connsiteY26" fmla="*/ 172879 h 381000"/>
                <a:gd name="connsiteX27" fmla="*/ 300514 w 314325"/>
                <a:gd name="connsiteY27" fmla="*/ 105251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14325" h="381000">
                  <a:moveTo>
                    <a:pt x="300514" y="105251"/>
                  </a:moveTo>
                  <a:cubicBezTo>
                    <a:pt x="295751" y="85249"/>
                    <a:pt x="287179" y="67151"/>
                    <a:pt x="275749" y="52864"/>
                  </a:cubicBezTo>
                  <a:cubicBezTo>
                    <a:pt x="264319" y="38576"/>
                    <a:pt x="248126" y="27146"/>
                    <a:pt x="229076" y="19526"/>
                  </a:cubicBezTo>
                  <a:cubicBezTo>
                    <a:pt x="209074" y="11906"/>
                    <a:pt x="185261" y="7144"/>
                    <a:pt x="155734" y="7144"/>
                  </a:cubicBezTo>
                  <a:cubicBezTo>
                    <a:pt x="124301" y="7144"/>
                    <a:pt x="95726" y="9049"/>
                    <a:pt x="70009" y="13811"/>
                  </a:cubicBezTo>
                  <a:cubicBezTo>
                    <a:pt x="44291" y="17621"/>
                    <a:pt x="23336" y="22384"/>
                    <a:pt x="7144" y="27146"/>
                  </a:cubicBezTo>
                  <a:lnTo>
                    <a:pt x="7144" y="329089"/>
                  </a:lnTo>
                  <a:lnTo>
                    <a:pt x="7144" y="329089"/>
                  </a:lnTo>
                  <a:lnTo>
                    <a:pt x="7144" y="338614"/>
                  </a:lnTo>
                  <a:cubicBezTo>
                    <a:pt x="7144" y="358616"/>
                    <a:pt x="23336" y="375761"/>
                    <a:pt x="44291" y="375761"/>
                  </a:cubicBezTo>
                  <a:lnTo>
                    <a:pt x="45244" y="375761"/>
                  </a:lnTo>
                  <a:lnTo>
                    <a:pt x="45244" y="375761"/>
                  </a:lnTo>
                  <a:lnTo>
                    <a:pt x="90964" y="375761"/>
                  </a:lnTo>
                  <a:lnTo>
                    <a:pt x="90964" y="84296"/>
                  </a:lnTo>
                  <a:cubicBezTo>
                    <a:pt x="96679" y="83344"/>
                    <a:pt x="105251" y="82391"/>
                    <a:pt x="116682" y="80486"/>
                  </a:cubicBezTo>
                  <a:cubicBezTo>
                    <a:pt x="128111" y="79534"/>
                    <a:pt x="139541" y="78581"/>
                    <a:pt x="150019" y="78581"/>
                  </a:cubicBezTo>
                  <a:cubicBezTo>
                    <a:pt x="164307" y="78581"/>
                    <a:pt x="176689" y="80486"/>
                    <a:pt x="186214" y="84296"/>
                  </a:cubicBezTo>
                  <a:cubicBezTo>
                    <a:pt x="195739" y="88106"/>
                    <a:pt x="204311" y="94774"/>
                    <a:pt x="210026" y="102394"/>
                  </a:cubicBezTo>
                  <a:cubicBezTo>
                    <a:pt x="215741" y="110966"/>
                    <a:pt x="219551" y="121444"/>
                    <a:pt x="222409" y="135731"/>
                  </a:cubicBezTo>
                  <a:cubicBezTo>
                    <a:pt x="225266" y="149066"/>
                    <a:pt x="226219" y="165259"/>
                    <a:pt x="226219" y="185261"/>
                  </a:cubicBezTo>
                  <a:lnTo>
                    <a:pt x="226219" y="328136"/>
                  </a:lnTo>
                  <a:lnTo>
                    <a:pt x="226219" y="328136"/>
                  </a:lnTo>
                  <a:lnTo>
                    <a:pt x="226219" y="337661"/>
                  </a:lnTo>
                  <a:cubicBezTo>
                    <a:pt x="226219" y="357664"/>
                    <a:pt x="242411" y="374809"/>
                    <a:pt x="263366" y="374809"/>
                  </a:cubicBezTo>
                  <a:lnTo>
                    <a:pt x="263366" y="374809"/>
                  </a:lnTo>
                  <a:lnTo>
                    <a:pt x="310039" y="374809"/>
                  </a:lnTo>
                  <a:lnTo>
                    <a:pt x="310039" y="172879"/>
                  </a:lnTo>
                  <a:cubicBezTo>
                    <a:pt x="308134" y="148114"/>
                    <a:pt x="305276" y="126206"/>
                    <a:pt x="300514" y="1052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3" name="Freeform: Shape 62">
              <a:extLst>
                <a:ext uri="{FF2B5EF4-FFF2-40B4-BE49-F238E27FC236}">
                  <a16:creationId xmlns:a16="http://schemas.microsoft.com/office/drawing/2014/main" id="{87DC32D6-0F8E-413D-AB1B-01436A4CB438}"/>
                </a:ext>
              </a:extLst>
            </p:cNvPr>
            <p:cNvSpPr/>
            <p:nvPr/>
          </p:nvSpPr>
          <p:spPr>
            <a:xfrm>
              <a:off x="8331989" y="1464782"/>
              <a:ext cx="314325" cy="381000"/>
            </a:xfrm>
            <a:custGeom>
              <a:avLst/>
              <a:gdLst>
                <a:gd name="connsiteX0" fmla="*/ 300514 w 314325"/>
                <a:gd name="connsiteY0" fmla="*/ 105251 h 381000"/>
                <a:gd name="connsiteX1" fmla="*/ 275749 w 314325"/>
                <a:gd name="connsiteY1" fmla="*/ 52864 h 381000"/>
                <a:gd name="connsiteX2" fmla="*/ 229076 w 314325"/>
                <a:gd name="connsiteY2" fmla="*/ 19526 h 381000"/>
                <a:gd name="connsiteX3" fmla="*/ 155734 w 314325"/>
                <a:gd name="connsiteY3" fmla="*/ 7144 h 381000"/>
                <a:gd name="connsiteX4" fmla="*/ 70009 w 314325"/>
                <a:gd name="connsiteY4" fmla="*/ 13811 h 381000"/>
                <a:gd name="connsiteX5" fmla="*/ 7144 w 314325"/>
                <a:gd name="connsiteY5" fmla="*/ 27146 h 381000"/>
                <a:gd name="connsiteX6" fmla="*/ 7144 w 314325"/>
                <a:gd name="connsiteY6" fmla="*/ 329089 h 381000"/>
                <a:gd name="connsiteX7" fmla="*/ 7144 w 314325"/>
                <a:gd name="connsiteY7" fmla="*/ 329089 h 381000"/>
                <a:gd name="connsiteX8" fmla="*/ 7144 w 314325"/>
                <a:gd name="connsiteY8" fmla="*/ 338614 h 381000"/>
                <a:gd name="connsiteX9" fmla="*/ 44291 w 314325"/>
                <a:gd name="connsiteY9" fmla="*/ 375761 h 381000"/>
                <a:gd name="connsiteX10" fmla="*/ 45244 w 314325"/>
                <a:gd name="connsiteY10" fmla="*/ 375761 h 381000"/>
                <a:gd name="connsiteX11" fmla="*/ 45244 w 314325"/>
                <a:gd name="connsiteY11" fmla="*/ 375761 h 381000"/>
                <a:gd name="connsiteX12" fmla="*/ 90964 w 314325"/>
                <a:gd name="connsiteY12" fmla="*/ 375761 h 381000"/>
                <a:gd name="connsiteX13" fmla="*/ 90964 w 314325"/>
                <a:gd name="connsiteY13" fmla="*/ 84296 h 381000"/>
                <a:gd name="connsiteX14" fmla="*/ 116681 w 314325"/>
                <a:gd name="connsiteY14" fmla="*/ 80486 h 381000"/>
                <a:gd name="connsiteX15" fmla="*/ 150019 w 314325"/>
                <a:gd name="connsiteY15" fmla="*/ 78581 h 381000"/>
                <a:gd name="connsiteX16" fmla="*/ 186214 w 314325"/>
                <a:gd name="connsiteY16" fmla="*/ 84296 h 381000"/>
                <a:gd name="connsiteX17" fmla="*/ 210026 w 314325"/>
                <a:gd name="connsiteY17" fmla="*/ 102394 h 381000"/>
                <a:gd name="connsiteX18" fmla="*/ 222409 w 314325"/>
                <a:gd name="connsiteY18" fmla="*/ 135731 h 381000"/>
                <a:gd name="connsiteX19" fmla="*/ 226219 w 314325"/>
                <a:gd name="connsiteY19" fmla="*/ 185261 h 381000"/>
                <a:gd name="connsiteX20" fmla="*/ 226219 w 314325"/>
                <a:gd name="connsiteY20" fmla="*/ 328136 h 381000"/>
                <a:gd name="connsiteX21" fmla="*/ 226219 w 314325"/>
                <a:gd name="connsiteY21" fmla="*/ 328136 h 381000"/>
                <a:gd name="connsiteX22" fmla="*/ 226219 w 314325"/>
                <a:gd name="connsiteY22" fmla="*/ 337661 h 381000"/>
                <a:gd name="connsiteX23" fmla="*/ 263366 w 314325"/>
                <a:gd name="connsiteY23" fmla="*/ 374809 h 381000"/>
                <a:gd name="connsiteX24" fmla="*/ 263366 w 314325"/>
                <a:gd name="connsiteY24" fmla="*/ 374809 h 381000"/>
                <a:gd name="connsiteX25" fmla="*/ 310039 w 314325"/>
                <a:gd name="connsiteY25" fmla="*/ 374809 h 381000"/>
                <a:gd name="connsiteX26" fmla="*/ 310039 w 314325"/>
                <a:gd name="connsiteY26" fmla="*/ 172879 h 381000"/>
                <a:gd name="connsiteX27" fmla="*/ 300514 w 314325"/>
                <a:gd name="connsiteY27" fmla="*/ 105251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14325" h="381000">
                  <a:moveTo>
                    <a:pt x="300514" y="105251"/>
                  </a:moveTo>
                  <a:cubicBezTo>
                    <a:pt x="295751" y="85249"/>
                    <a:pt x="287179" y="67151"/>
                    <a:pt x="275749" y="52864"/>
                  </a:cubicBezTo>
                  <a:cubicBezTo>
                    <a:pt x="264319" y="38576"/>
                    <a:pt x="248126" y="27146"/>
                    <a:pt x="229076" y="19526"/>
                  </a:cubicBezTo>
                  <a:cubicBezTo>
                    <a:pt x="209074" y="11906"/>
                    <a:pt x="185261" y="7144"/>
                    <a:pt x="155734" y="7144"/>
                  </a:cubicBezTo>
                  <a:cubicBezTo>
                    <a:pt x="124301" y="7144"/>
                    <a:pt x="95726" y="9049"/>
                    <a:pt x="70009" y="13811"/>
                  </a:cubicBezTo>
                  <a:cubicBezTo>
                    <a:pt x="44291" y="17621"/>
                    <a:pt x="23336" y="22384"/>
                    <a:pt x="7144" y="27146"/>
                  </a:cubicBezTo>
                  <a:lnTo>
                    <a:pt x="7144" y="329089"/>
                  </a:lnTo>
                  <a:lnTo>
                    <a:pt x="7144" y="329089"/>
                  </a:lnTo>
                  <a:lnTo>
                    <a:pt x="7144" y="338614"/>
                  </a:lnTo>
                  <a:cubicBezTo>
                    <a:pt x="7144" y="358616"/>
                    <a:pt x="23336" y="375761"/>
                    <a:pt x="44291" y="375761"/>
                  </a:cubicBezTo>
                  <a:lnTo>
                    <a:pt x="45244" y="375761"/>
                  </a:lnTo>
                  <a:lnTo>
                    <a:pt x="45244" y="375761"/>
                  </a:lnTo>
                  <a:lnTo>
                    <a:pt x="90964" y="375761"/>
                  </a:lnTo>
                  <a:lnTo>
                    <a:pt x="90964" y="84296"/>
                  </a:lnTo>
                  <a:cubicBezTo>
                    <a:pt x="96679" y="83344"/>
                    <a:pt x="105251" y="82391"/>
                    <a:pt x="116681" y="80486"/>
                  </a:cubicBezTo>
                  <a:cubicBezTo>
                    <a:pt x="128111" y="79534"/>
                    <a:pt x="139541" y="78581"/>
                    <a:pt x="150019" y="78581"/>
                  </a:cubicBezTo>
                  <a:cubicBezTo>
                    <a:pt x="164306" y="78581"/>
                    <a:pt x="176689" y="80486"/>
                    <a:pt x="186214" y="84296"/>
                  </a:cubicBezTo>
                  <a:cubicBezTo>
                    <a:pt x="195739" y="88106"/>
                    <a:pt x="204311" y="94774"/>
                    <a:pt x="210026" y="102394"/>
                  </a:cubicBezTo>
                  <a:cubicBezTo>
                    <a:pt x="215741" y="110966"/>
                    <a:pt x="219551" y="121444"/>
                    <a:pt x="222409" y="135731"/>
                  </a:cubicBezTo>
                  <a:cubicBezTo>
                    <a:pt x="225266" y="149066"/>
                    <a:pt x="226219" y="165259"/>
                    <a:pt x="226219" y="185261"/>
                  </a:cubicBezTo>
                  <a:lnTo>
                    <a:pt x="226219" y="328136"/>
                  </a:lnTo>
                  <a:lnTo>
                    <a:pt x="226219" y="328136"/>
                  </a:lnTo>
                  <a:lnTo>
                    <a:pt x="226219" y="337661"/>
                  </a:lnTo>
                  <a:cubicBezTo>
                    <a:pt x="226219" y="357664"/>
                    <a:pt x="242411" y="374809"/>
                    <a:pt x="263366" y="374809"/>
                  </a:cubicBezTo>
                  <a:lnTo>
                    <a:pt x="263366" y="374809"/>
                  </a:lnTo>
                  <a:lnTo>
                    <a:pt x="310039" y="374809"/>
                  </a:lnTo>
                  <a:lnTo>
                    <a:pt x="310039" y="172879"/>
                  </a:lnTo>
                  <a:cubicBezTo>
                    <a:pt x="307181" y="148114"/>
                    <a:pt x="305276" y="126206"/>
                    <a:pt x="300514" y="1052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4" name="Freeform: Shape 63">
              <a:extLst>
                <a:ext uri="{FF2B5EF4-FFF2-40B4-BE49-F238E27FC236}">
                  <a16:creationId xmlns:a16="http://schemas.microsoft.com/office/drawing/2014/main" id="{E8CA6709-D925-4E05-BB4C-0BDB0349BB32}"/>
                </a:ext>
              </a:extLst>
            </p:cNvPr>
            <p:cNvSpPr/>
            <p:nvPr/>
          </p:nvSpPr>
          <p:spPr>
            <a:xfrm>
              <a:off x="6619395" y="1521933"/>
              <a:ext cx="457199" cy="371475"/>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65" name="Freeform: Shape 64">
              <a:extLst>
                <a:ext uri="{FF2B5EF4-FFF2-40B4-BE49-F238E27FC236}">
                  <a16:creationId xmlns:a16="http://schemas.microsoft.com/office/drawing/2014/main" id="{6DE1B5DE-6344-44E7-93C7-564CE8B0A924}"/>
                </a:ext>
              </a:extLst>
            </p:cNvPr>
            <p:cNvSpPr/>
            <p:nvPr/>
          </p:nvSpPr>
          <p:spPr>
            <a:xfrm>
              <a:off x="3176111" y="1268567"/>
              <a:ext cx="3171823" cy="866776"/>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6" name="Freeform: Shape 65">
              <a:extLst>
                <a:ext uri="{FF2B5EF4-FFF2-40B4-BE49-F238E27FC236}">
                  <a16:creationId xmlns:a16="http://schemas.microsoft.com/office/drawing/2014/main" id="{A60F606D-3DC0-4106-9323-01D1CE8ED900}"/>
                </a:ext>
              </a:extLst>
            </p:cNvPr>
            <p:cNvSpPr/>
            <p:nvPr/>
          </p:nvSpPr>
          <p:spPr>
            <a:xfrm>
              <a:off x="5565899" y="1311398"/>
              <a:ext cx="95250" cy="104775"/>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7" name="Freeform: Shape 66">
              <a:extLst>
                <a:ext uri="{FF2B5EF4-FFF2-40B4-BE49-F238E27FC236}">
                  <a16:creationId xmlns:a16="http://schemas.microsoft.com/office/drawing/2014/main" id="{7C92B1D5-644B-4A6B-AC3C-C664EB079FAF}"/>
                </a:ext>
              </a:extLst>
            </p:cNvPr>
            <p:cNvSpPr/>
            <p:nvPr/>
          </p:nvSpPr>
          <p:spPr>
            <a:xfrm>
              <a:off x="6186959" y="1329492"/>
              <a:ext cx="95250" cy="95250"/>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81" name="Freeform: Shape 80">
              <a:extLst>
                <a:ext uri="{FF2B5EF4-FFF2-40B4-BE49-F238E27FC236}">
                  <a16:creationId xmlns:a16="http://schemas.microsoft.com/office/drawing/2014/main" id="{96F1D2B3-5D37-4739-8829-B7F3D723A967}"/>
                </a:ext>
              </a:extLst>
            </p:cNvPr>
            <p:cNvSpPr/>
            <p:nvPr/>
          </p:nvSpPr>
          <p:spPr>
            <a:xfrm>
              <a:off x="6386989" y="1257136"/>
              <a:ext cx="695324" cy="581025"/>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grpSp>
        <p:nvGrpSpPr>
          <p:cNvPr id="19" name="Group 18">
            <a:extLst>
              <a:ext uri="{FF2B5EF4-FFF2-40B4-BE49-F238E27FC236}">
                <a16:creationId xmlns:a16="http://schemas.microsoft.com/office/drawing/2014/main" id="{309EF0E7-08EF-4968-AF63-4522C9F66997}"/>
              </a:ext>
            </a:extLst>
          </p:cNvPr>
          <p:cNvGrpSpPr/>
          <p:nvPr userDrawn="1"/>
        </p:nvGrpSpPr>
        <p:grpSpPr>
          <a:xfrm>
            <a:off x="912000" y="5375940"/>
            <a:ext cx="1866702" cy="333195"/>
            <a:chOff x="426720" y="4976083"/>
            <a:chExt cx="1866702" cy="333195"/>
          </a:xfrm>
        </p:grpSpPr>
        <p:pic>
          <p:nvPicPr>
            <p:cNvPr id="20" name="Picture 2">
              <a:hlinkClick r:id="rId9"/>
              <a:extLst>
                <a:ext uri="{FF2B5EF4-FFF2-40B4-BE49-F238E27FC236}">
                  <a16:creationId xmlns:a16="http://schemas.microsoft.com/office/drawing/2014/main" id="{0500779C-5AB1-476F-A174-9205FC1C32B8}"/>
                </a:ext>
              </a:extLst>
            </p:cNvPr>
            <p:cNvPicPr>
              <a:picLocks noChangeAspect="1" noChangeArrowheads="1"/>
            </p:cNvPicPr>
            <p:nvPr userDrawn="1"/>
          </p:nvPicPr>
          <p:blipFill>
            <a:blip r:embed="rId10" cstate="screen">
              <a:extLst>
                <a:ext uri="{28A0092B-C50C-407E-A947-70E740481C1C}">
                  <a14:useLocalDpi xmlns:a14="http://schemas.microsoft.com/office/drawing/2010/main"/>
                </a:ext>
              </a:extLst>
            </a:blip>
            <a:srcRect/>
            <a:stretch>
              <a:fillRect/>
            </a:stretch>
          </p:blipFill>
          <p:spPr bwMode="auto">
            <a:xfrm>
              <a:off x="810097" y="4976083"/>
              <a:ext cx="333195" cy="333195"/>
            </a:xfrm>
            <a:prstGeom prst="rect">
              <a:avLst/>
            </a:prstGeom>
            <a:noFill/>
          </p:spPr>
        </p:pic>
        <p:pic>
          <p:nvPicPr>
            <p:cNvPr id="21" name="Picture 4">
              <a:hlinkClick r:id="rId11"/>
              <a:extLst>
                <a:ext uri="{FF2B5EF4-FFF2-40B4-BE49-F238E27FC236}">
                  <a16:creationId xmlns:a16="http://schemas.microsoft.com/office/drawing/2014/main" id="{4A5E8364-E883-486E-B906-1D2F7B39AB5B}"/>
                </a:ext>
              </a:extLst>
            </p:cNvPr>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auto">
            <a:xfrm>
              <a:off x="1193474" y="4976083"/>
              <a:ext cx="333195" cy="333195"/>
            </a:xfrm>
            <a:prstGeom prst="rect">
              <a:avLst/>
            </a:prstGeom>
            <a:noFill/>
          </p:spPr>
        </p:pic>
        <p:pic>
          <p:nvPicPr>
            <p:cNvPr id="22" name="Picture 5">
              <a:hlinkClick r:id="rId13"/>
              <a:extLst>
                <a:ext uri="{FF2B5EF4-FFF2-40B4-BE49-F238E27FC236}">
                  <a16:creationId xmlns:a16="http://schemas.microsoft.com/office/drawing/2014/main" id="{4BA83DD7-107F-4BD2-8BA0-250A101A2E44}"/>
                </a:ext>
              </a:extLst>
            </p:cNvPr>
            <p:cNvPicPr>
              <a:picLocks noChangeAspect="1" noChangeArrowheads="1"/>
            </p:cNvPicPr>
            <p:nvPr userDrawn="1"/>
          </p:nvPicPr>
          <p:blipFill>
            <a:blip r:embed="rId14" cstate="screen">
              <a:extLst>
                <a:ext uri="{28A0092B-C50C-407E-A947-70E740481C1C}">
                  <a14:useLocalDpi xmlns:a14="http://schemas.microsoft.com/office/drawing/2010/main"/>
                </a:ext>
              </a:extLst>
            </a:blip>
            <a:srcRect/>
            <a:stretch>
              <a:fillRect/>
            </a:stretch>
          </p:blipFill>
          <p:spPr bwMode="auto">
            <a:xfrm>
              <a:off x="1576851" y="4976083"/>
              <a:ext cx="333195" cy="333195"/>
            </a:xfrm>
            <a:prstGeom prst="rect">
              <a:avLst/>
            </a:prstGeom>
            <a:noFill/>
          </p:spPr>
        </p:pic>
        <p:pic>
          <p:nvPicPr>
            <p:cNvPr id="23" name="Picture 6">
              <a:hlinkClick r:id="rId15"/>
              <a:extLst>
                <a:ext uri="{FF2B5EF4-FFF2-40B4-BE49-F238E27FC236}">
                  <a16:creationId xmlns:a16="http://schemas.microsoft.com/office/drawing/2014/main" id="{0EBD51BE-A122-4ED7-A914-A619F9393770}"/>
                </a:ext>
              </a:extLst>
            </p:cNvPr>
            <p:cNvPicPr>
              <a:picLocks noChangeAspect="1" noChangeArrowheads="1"/>
            </p:cNvPicPr>
            <p:nvPr userDrawn="1"/>
          </p:nvPicPr>
          <p:blipFill>
            <a:blip r:embed="rId16" cstate="screen">
              <a:extLst>
                <a:ext uri="{28A0092B-C50C-407E-A947-70E740481C1C}">
                  <a14:useLocalDpi xmlns:a14="http://schemas.microsoft.com/office/drawing/2010/main"/>
                </a:ext>
              </a:extLst>
            </a:blip>
            <a:srcRect/>
            <a:stretch>
              <a:fillRect/>
            </a:stretch>
          </p:blipFill>
          <p:spPr bwMode="auto">
            <a:xfrm>
              <a:off x="1960227" y="4976083"/>
              <a:ext cx="333195" cy="333195"/>
            </a:xfrm>
            <a:prstGeom prst="rect">
              <a:avLst/>
            </a:prstGeom>
            <a:noFill/>
          </p:spPr>
        </p:pic>
        <p:pic>
          <p:nvPicPr>
            <p:cNvPr id="26" name="Picture 7">
              <a:hlinkClick r:id="rId17"/>
              <a:extLst>
                <a:ext uri="{FF2B5EF4-FFF2-40B4-BE49-F238E27FC236}">
                  <a16:creationId xmlns:a16="http://schemas.microsoft.com/office/drawing/2014/main" id="{02576D09-2564-4F8D-AD0E-B5D4BFAC7F3C}"/>
                </a:ext>
              </a:extLst>
            </p:cNvPr>
            <p:cNvPicPr>
              <a:picLocks noChangeAspect="1" noChangeArrowheads="1"/>
            </p:cNvPicPr>
            <p:nvPr userDrawn="1"/>
          </p:nvPicPr>
          <p:blipFill>
            <a:blip r:embed="rId18" cstate="screen">
              <a:extLst>
                <a:ext uri="{28A0092B-C50C-407E-A947-70E740481C1C}">
                  <a14:useLocalDpi xmlns:a14="http://schemas.microsoft.com/office/drawing/2010/main"/>
                </a:ext>
              </a:extLst>
            </a:blip>
            <a:srcRect/>
            <a:stretch>
              <a:fillRect/>
            </a:stretch>
          </p:blipFill>
          <p:spPr bwMode="auto">
            <a:xfrm>
              <a:off x="426720" y="4976083"/>
              <a:ext cx="333195" cy="333195"/>
            </a:xfrm>
            <a:prstGeom prst="rect">
              <a:avLst/>
            </a:prstGeom>
            <a:noFill/>
          </p:spPr>
        </p:pic>
      </p:grpSp>
      <p:sp>
        <p:nvSpPr>
          <p:cNvPr id="27" name="Rectangle 26">
            <a:extLst>
              <a:ext uri="{FF2B5EF4-FFF2-40B4-BE49-F238E27FC236}">
                <a16:creationId xmlns:a16="http://schemas.microsoft.com/office/drawing/2014/main" id="{4E54E351-4614-436C-9AAA-3D541A6053CB}"/>
              </a:ext>
            </a:extLst>
          </p:cNvPr>
          <p:cNvSpPr/>
          <p:nvPr userDrawn="1"/>
        </p:nvSpPr>
        <p:spPr>
          <a:xfrm>
            <a:off x="912000" y="1843049"/>
            <a:ext cx="3668557"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0" marR="0" lvl="0" indent="0" algn="l" defTabSz="914400" rtl="0" eaLnBrk="1" fontAlgn="auto" latinLnBrk="0" hangingPunct="1">
              <a:lnSpc>
                <a:spcPts val="2000"/>
              </a:lnSpc>
              <a:spcBef>
                <a:spcPts val="0"/>
              </a:spcBef>
              <a:spcAft>
                <a:spcPts val="0"/>
              </a:spcAft>
              <a:buClrTx/>
              <a:buSzTx/>
              <a:buFontTx/>
              <a:buNone/>
              <a:tabLst/>
              <a:defRPr/>
            </a:pPr>
            <a:r>
              <a:rPr kumimoji="0" lang="en-US" sz="1400" b="0" i="0" u="none" strike="noStrike" kern="1200" cap="none" spc="200" normalizeH="0" baseline="0" noProof="0" dirty="0">
                <a:ln>
                  <a:noFill/>
                </a:ln>
                <a:solidFill>
                  <a:srgbClr val="FFFFFF"/>
                </a:solidFill>
                <a:effectLst/>
                <a:uLnTx/>
                <a:uFillTx/>
                <a:latin typeface="+mn-lt"/>
                <a:ea typeface="+mn-ea"/>
                <a:cs typeface="+mn-cs"/>
              </a:rPr>
              <a:t>ABOUT CAPGEMINI INVENT</a:t>
            </a:r>
          </a:p>
        </p:txBody>
      </p:sp>
      <p:sp>
        <p:nvSpPr>
          <p:cNvPr id="28" name="Rectangle 27">
            <a:extLst>
              <a:ext uri="{FF2B5EF4-FFF2-40B4-BE49-F238E27FC236}">
                <a16:creationId xmlns:a16="http://schemas.microsoft.com/office/drawing/2014/main" id="{66686B2E-D660-4ED1-8550-F13F800F66CF}"/>
              </a:ext>
            </a:extLst>
          </p:cNvPr>
          <p:cNvSpPr/>
          <p:nvPr userDrawn="1"/>
        </p:nvSpPr>
        <p:spPr>
          <a:xfrm>
            <a:off x="912000" y="2201532"/>
            <a:ext cx="6794100" cy="27139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mn-lt"/>
                <a:ea typeface="+mn-ea"/>
                <a:cs typeface="+mn-cs"/>
              </a:rPr>
              <a:t>As the digital innovation, consulting and transformation brand of the Capgemini Group, Capgemini Invent helps </a:t>
            </a:r>
            <a:r>
              <a:rPr kumimoji="0" lang="en-US" sz="900" b="0" i="0" u="none" strike="noStrike" kern="1200" cap="none" spc="0" normalizeH="0" baseline="0" noProof="0" dirty="0" err="1">
                <a:ln>
                  <a:noFill/>
                </a:ln>
                <a:solidFill>
                  <a:srgbClr val="FFFFFF"/>
                </a:solidFill>
                <a:effectLst/>
                <a:uLnTx/>
                <a:uFillTx/>
                <a:latin typeface="+mn-lt"/>
                <a:ea typeface="+mn-ea"/>
                <a:cs typeface="+mn-cs"/>
              </a:rPr>
              <a:t>CxOs</a:t>
            </a:r>
            <a:r>
              <a:rPr kumimoji="0" lang="en-US" sz="900" b="0" i="0" u="none" strike="noStrike" kern="1200" cap="none" spc="0" normalizeH="0" baseline="0" noProof="0" dirty="0">
                <a:ln>
                  <a:noFill/>
                </a:ln>
                <a:solidFill>
                  <a:srgbClr val="FFFFFF"/>
                </a:solidFill>
                <a:effectLst/>
                <a:uLnTx/>
                <a:uFillTx/>
                <a:latin typeface="+mn-lt"/>
                <a:ea typeface="+mn-ea"/>
                <a:cs typeface="+mn-cs"/>
              </a:rPr>
              <a:t> envision and build what’s next for their organizations. Located in more than 30 offices and 22 creative studios around the world, its 6,000+ strong team combines strategy, technology, data science and creative design with deep industry expertise and insights, to develop new digital solutions and business models of the future.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mn-lt"/>
                <a:ea typeface="+mn-ea"/>
                <a:cs typeface="+mn-cs"/>
              </a:rPr>
              <a:t>Capgemini Invent is an integral part of Capgemini, a global leader in consulting, technology services and digital transformation. The Group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almost 220,000 team members in more than 40 countries. The Group reported 2019 global revenues of EUR 14.1 billion. </a:t>
            </a:r>
            <a:r>
              <a:rPr kumimoji="0" lang="en-US" sz="900" b="0" i="1" u="none" strike="noStrike" kern="1200" cap="none" spc="0" normalizeH="0" baseline="0" noProof="0" dirty="0">
                <a:ln>
                  <a:noFill/>
                </a:ln>
                <a:solidFill>
                  <a:srgbClr val="FFFFFF"/>
                </a:solidFill>
                <a:effectLst/>
                <a:uLnTx/>
                <a:uFillTx/>
                <a:latin typeface="+mn-lt"/>
                <a:ea typeface="+mn-ea"/>
                <a:cs typeface="+mn-cs"/>
              </a:rPr>
              <a:t>People matter, results count.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1" u="none" strike="noStrike" kern="1200" cap="none" spc="0" normalizeH="0" baseline="0" noProof="0" dirty="0">
              <a:ln>
                <a:noFill/>
              </a:ln>
              <a:solidFill>
                <a:srgbClr val="FFFFFF"/>
              </a:solidFill>
              <a:effectLst/>
              <a:uLnTx/>
              <a:uFillTx/>
              <a:latin typeface="Ubuntu" panose="020B0504030602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FFFFFF"/>
                </a:solidFill>
                <a:effectLst/>
                <a:uLnTx/>
                <a:uFillTx/>
                <a:latin typeface="Ubuntu" panose="020B0504030602030204" pitchFamily="34" charset="0"/>
                <a:ea typeface="+mn-ea"/>
                <a:cs typeface="+mn-cs"/>
              </a:rPr>
              <a:t> </a:t>
            </a:r>
            <a:endParaRPr kumimoji="0" lang="fr-FR" sz="900" b="0" i="0" u="none" strike="noStrike" kern="1200" cap="none" spc="0" normalizeH="0" baseline="0" noProof="0" dirty="0">
              <a:ln>
                <a:noFill/>
              </a:ln>
              <a:solidFill>
                <a:srgbClr val="FFFFFF"/>
              </a:solidFill>
              <a:effectLst/>
              <a:uLnTx/>
              <a:uFillTx/>
              <a:latin typeface="Ubuntu" panose="020B0504030602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bg1"/>
                </a:solidFill>
                <a:effectLst/>
                <a:latin typeface="+mn-lt"/>
                <a:ea typeface="+mn-ea"/>
                <a:cs typeface="+mn-cs"/>
              </a:rPr>
              <a:t>Visit us at </a:t>
            </a:r>
            <a:r>
              <a:rPr lang="de-DE" sz="900" dirty="0">
                <a:solidFill>
                  <a:schemeClr val="bg1"/>
                </a:solidFill>
                <a:hlinkClick r:id="rId19">
                  <a:extLst>
                    <a:ext uri="{A12FA001-AC4F-418D-AE19-62706E023703}">
                      <ahyp:hlinkClr xmlns:ahyp="http://schemas.microsoft.com/office/drawing/2018/hyperlinkcolor" val="tx"/>
                    </a:ext>
                  </a:extLst>
                </a:hlinkClick>
              </a:rPr>
              <a:t>www.capgemini.com/invent</a:t>
            </a:r>
            <a:endParaRPr lang="en-US" sz="900" u="sng" kern="1200" dirty="0">
              <a:solidFill>
                <a:schemeClr val="bg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FFFFF"/>
              </a:solidFill>
              <a:effectLst/>
              <a:uLnTx/>
              <a:uFillTx/>
              <a:latin typeface="Ubuntu" panose="020B0504030602030204" pitchFamily="34" charset="0"/>
              <a:ea typeface="+mn-ea"/>
              <a:cs typeface="+mn-cs"/>
            </a:endParaRPr>
          </a:p>
        </p:txBody>
      </p:sp>
      <p:sp>
        <p:nvSpPr>
          <p:cNvPr id="29" name="Rectangle 28">
            <a:extLst>
              <a:ext uri="{FF2B5EF4-FFF2-40B4-BE49-F238E27FC236}">
                <a16:creationId xmlns:a16="http://schemas.microsoft.com/office/drawing/2014/main" id="{1842BA9A-57B7-430E-A521-5AB6DE84B676}"/>
              </a:ext>
            </a:extLst>
          </p:cNvPr>
          <p:cNvSpPr/>
          <p:nvPr userDrawn="1"/>
        </p:nvSpPr>
        <p:spPr>
          <a:xfrm>
            <a:off x="912000" y="6022593"/>
            <a:ext cx="3465612"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mn-lt"/>
                <a:cs typeface="Arial"/>
              </a:rPr>
              <a:t>© 2020 Capgemini Invent. All rights reserved.</a:t>
            </a:r>
          </a:p>
        </p:txBody>
      </p:sp>
    </p:spTree>
    <p:extLst>
      <p:ext uri="{BB962C8B-B14F-4D97-AF65-F5344CB8AC3E}">
        <p14:creationId xmlns:p14="http://schemas.microsoft.com/office/powerpoint/2010/main" val="228046646"/>
      </p:ext>
    </p:extLst>
  </p:cSld>
  <p:clrMapOvr>
    <a:masterClrMapping/>
  </p:clrMapOvr>
  <p:extLst>
    <p:ext uri="{DCECCB84-F9BA-43D5-87BE-67443E8EF086}">
      <p15:sldGuideLst xmlns:p15="http://schemas.microsoft.com/office/powerpoint/2012/main">
        <p15:guide id="3" pos="574">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2_Boiler Plate">
    <p:bg>
      <p:bgPr>
        <a:solidFill>
          <a:schemeClr val="bg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A811A24-065F-44D2-B35D-8655A620B8A1}"/>
              </a:ext>
            </a:extLst>
          </p:cNvPr>
          <p:cNvGrpSpPr/>
          <p:nvPr userDrawn="1"/>
        </p:nvGrpSpPr>
        <p:grpSpPr>
          <a:xfrm>
            <a:off x="-1" y="1066712"/>
            <a:ext cx="12198356" cy="5802074"/>
            <a:chOff x="-1" y="1066712"/>
            <a:chExt cx="12198356" cy="5802074"/>
          </a:xfrm>
        </p:grpSpPr>
        <p:pic>
          <p:nvPicPr>
            <p:cNvPr id="30" name="Picture 29">
              <a:extLst>
                <a:ext uri="{FF2B5EF4-FFF2-40B4-BE49-F238E27FC236}">
                  <a16:creationId xmlns:a16="http://schemas.microsoft.com/office/drawing/2014/main" id="{6EC37181-73E0-4FEF-8F03-198409286781}"/>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r="5523"/>
            <a:stretch/>
          </p:blipFill>
          <p:spPr>
            <a:xfrm flipH="1" flipV="1">
              <a:off x="-1" y="1066712"/>
              <a:ext cx="12192000" cy="5791288"/>
            </a:xfrm>
            <a:prstGeom prst="rect">
              <a:avLst/>
            </a:prstGeom>
          </p:spPr>
        </p:pic>
        <p:pic>
          <p:nvPicPr>
            <p:cNvPr id="33" name="Picture 32">
              <a:extLst>
                <a:ext uri="{FF2B5EF4-FFF2-40B4-BE49-F238E27FC236}">
                  <a16:creationId xmlns:a16="http://schemas.microsoft.com/office/drawing/2014/main" id="{E00F7EA5-6C80-4BFF-AD64-48FC3A6C4A3B}"/>
                </a:ext>
              </a:extLst>
            </p:cNvPr>
            <p:cNvPicPr>
              <a:picLocks noChangeAspect="1"/>
            </p:cNvPicPr>
            <p:nvPr userDrawn="1"/>
          </p:nvPicPr>
          <p:blipFill>
            <a:blip r:embed="rId5"/>
            <a:stretch>
              <a:fillRect/>
            </a:stretch>
          </p:blipFill>
          <p:spPr>
            <a:xfrm rot="10800000">
              <a:off x="8688680" y="1077498"/>
              <a:ext cx="3509675" cy="5791288"/>
            </a:xfrm>
            <a:prstGeom prst="rect">
              <a:avLst/>
            </a:prstGeom>
          </p:spPr>
        </p:pic>
      </p:grpSp>
      <p:graphicFrame>
        <p:nvGraphicFramePr>
          <p:cNvPr id="3" name="Object 2" hidden="1">
            <a:extLst>
              <a:ext uri="{FF2B5EF4-FFF2-40B4-BE49-F238E27FC236}">
                <a16:creationId xmlns:a16="http://schemas.microsoft.com/office/drawing/2014/main" id="{84DA10A8-ECF8-43A8-8755-7F9B9F9292E7}"/>
              </a:ext>
            </a:extLst>
          </p:cNvPr>
          <p:cNvGraphicFramePr>
            <a:graphicFrameLocks noChangeAspect="1"/>
          </p:cNvGraphicFramePr>
          <p:nvPr userDrawn="1">
            <p:custDataLst>
              <p:tags r:id="rId2"/>
            </p:custDataLst>
            <p:extLst>
              <p:ext uri="{D42A27DB-BD31-4B8C-83A1-F6EECF244321}">
                <p14:modId xmlns:p14="http://schemas.microsoft.com/office/powerpoint/2010/main" val="17505043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81209" name="think-cell Slide" r:id="rId6" imgW="270" imgH="270" progId="TCLayout.ActiveDocument.1">
                  <p:embed/>
                </p:oleObj>
              </mc:Choice>
              <mc:Fallback>
                <p:oleObj name="think-cell Slide" r:id="rId6" imgW="270" imgH="270" progId="TCLayout.ActiveDocument.1">
                  <p:embed/>
                  <p:pic>
                    <p:nvPicPr>
                      <p:cNvPr id="3" name="Object 2" hidden="1">
                        <a:extLst>
                          <a:ext uri="{FF2B5EF4-FFF2-40B4-BE49-F238E27FC236}">
                            <a16:creationId xmlns:a16="http://schemas.microsoft.com/office/drawing/2014/main" id="{84DA10A8-ECF8-43A8-8755-7F9B9F9292E7}"/>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5" name="Rectangle 24">
            <a:hlinkClick r:id="rId8"/>
            <a:extLst>
              <a:ext uri="{FF2B5EF4-FFF2-40B4-BE49-F238E27FC236}">
                <a16:creationId xmlns:a16="http://schemas.microsoft.com/office/drawing/2014/main" id="{9F81E28A-4FC1-4C3D-8EEF-F0B729859246}"/>
              </a:ext>
            </a:extLst>
          </p:cNvPr>
          <p:cNvSpPr/>
          <p:nvPr userDrawn="1"/>
        </p:nvSpPr>
        <p:spPr>
          <a:xfrm>
            <a:off x="6333489" y="5821999"/>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latin typeface="+mj-lt"/>
            </a:endParaRPr>
          </a:p>
        </p:txBody>
      </p:sp>
      <p:grpSp>
        <p:nvGrpSpPr>
          <p:cNvPr id="56" name="Graphic 4">
            <a:extLst>
              <a:ext uri="{FF2B5EF4-FFF2-40B4-BE49-F238E27FC236}">
                <a16:creationId xmlns:a16="http://schemas.microsoft.com/office/drawing/2014/main" id="{73331263-39FE-43F6-90B6-ABA2B25004DD}"/>
              </a:ext>
            </a:extLst>
          </p:cNvPr>
          <p:cNvGrpSpPr>
            <a:grpSpLocks/>
          </p:cNvGrpSpPr>
          <p:nvPr userDrawn="1"/>
        </p:nvGrpSpPr>
        <p:grpSpPr>
          <a:xfrm>
            <a:off x="912000" y="486661"/>
            <a:ext cx="3557061" cy="546150"/>
            <a:chOff x="3176111" y="1257136"/>
            <a:chExt cx="5719756" cy="878207"/>
          </a:xfrm>
        </p:grpSpPr>
        <p:sp>
          <p:nvSpPr>
            <p:cNvPr id="57" name="Freeform: Shape 56">
              <a:extLst>
                <a:ext uri="{FF2B5EF4-FFF2-40B4-BE49-F238E27FC236}">
                  <a16:creationId xmlns:a16="http://schemas.microsoft.com/office/drawing/2014/main" id="{161AB4A7-8D84-4B95-9698-9F755DDD2933}"/>
                </a:ext>
              </a:extLst>
            </p:cNvPr>
            <p:cNvSpPr/>
            <p:nvPr/>
          </p:nvSpPr>
          <p:spPr>
            <a:xfrm>
              <a:off x="8667268" y="1360960"/>
              <a:ext cx="228599" cy="485775"/>
            </a:xfrm>
            <a:custGeom>
              <a:avLst/>
              <a:gdLst>
                <a:gd name="connsiteX0" fmla="*/ 43339 w 228600"/>
                <a:gd name="connsiteY0" fmla="*/ 14764 h 485775"/>
                <a:gd name="connsiteX1" fmla="*/ 90011 w 228600"/>
                <a:gd name="connsiteY1" fmla="*/ 7144 h 485775"/>
                <a:gd name="connsiteX2" fmla="*/ 90011 w 228600"/>
                <a:gd name="connsiteY2" fmla="*/ 118586 h 485775"/>
                <a:gd name="connsiteX3" fmla="*/ 217646 w 228600"/>
                <a:gd name="connsiteY3" fmla="*/ 118586 h 485775"/>
                <a:gd name="connsiteX4" fmla="*/ 217646 w 228600"/>
                <a:gd name="connsiteY4" fmla="*/ 148114 h 485775"/>
                <a:gd name="connsiteX5" fmla="*/ 180499 w 228600"/>
                <a:gd name="connsiteY5" fmla="*/ 185261 h 485775"/>
                <a:gd name="connsiteX6" fmla="*/ 90011 w 228600"/>
                <a:gd name="connsiteY6" fmla="*/ 185261 h 485775"/>
                <a:gd name="connsiteX7" fmla="*/ 90011 w 228600"/>
                <a:gd name="connsiteY7" fmla="*/ 330994 h 485775"/>
                <a:gd name="connsiteX8" fmla="*/ 103346 w 228600"/>
                <a:gd name="connsiteY8" fmla="*/ 392906 h 485775"/>
                <a:gd name="connsiteX9" fmla="*/ 150019 w 228600"/>
                <a:gd name="connsiteY9" fmla="*/ 411004 h 485775"/>
                <a:gd name="connsiteX10" fmla="*/ 190024 w 228600"/>
                <a:gd name="connsiteY10" fmla="*/ 406241 h 485775"/>
                <a:gd name="connsiteX11" fmla="*/ 217646 w 228600"/>
                <a:gd name="connsiteY11" fmla="*/ 397669 h 485775"/>
                <a:gd name="connsiteX12" fmla="*/ 226219 w 228600"/>
                <a:gd name="connsiteY12" fmla="*/ 438626 h 485775"/>
                <a:gd name="connsiteX13" fmla="*/ 205264 w 228600"/>
                <a:gd name="connsiteY13" fmla="*/ 472916 h 485775"/>
                <a:gd name="connsiteX14" fmla="*/ 193834 w 228600"/>
                <a:gd name="connsiteY14" fmla="*/ 475774 h 485775"/>
                <a:gd name="connsiteX15" fmla="*/ 138589 w 228600"/>
                <a:gd name="connsiteY15" fmla="*/ 482441 h 485775"/>
                <a:gd name="connsiteX16" fmla="*/ 74771 w 228600"/>
                <a:gd name="connsiteY16" fmla="*/ 471964 h 485775"/>
                <a:gd name="connsiteX17" fmla="*/ 33814 w 228600"/>
                <a:gd name="connsiteY17" fmla="*/ 442436 h 485775"/>
                <a:gd name="connsiteX18" fmla="*/ 12859 w 228600"/>
                <a:gd name="connsiteY18" fmla="*/ 394811 h 485775"/>
                <a:gd name="connsiteX19" fmla="*/ 7144 w 228600"/>
                <a:gd name="connsiteY19" fmla="*/ 330994 h 485775"/>
                <a:gd name="connsiteX20" fmla="*/ 7144 w 228600"/>
                <a:gd name="connsiteY20" fmla="*/ 56674 h 485775"/>
                <a:gd name="connsiteX21" fmla="*/ 43339 w 228600"/>
                <a:gd name="connsiteY21" fmla="*/ 14764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8600" h="485775">
                  <a:moveTo>
                    <a:pt x="43339" y="14764"/>
                  </a:moveTo>
                  <a:lnTo>
                    <a:pt x="90011" y="7144"/>
                  </a:lnTo>
                  <a:lnTo>
                    <a:pt x="90011" y="118586"/>
                  </a:lnTo>
                  <a:lnTo>
                    <a:pt x="217646" y="118586"/>
                  </a:lnTo>
                  <a:lnTo>
                    <a:pt x="217646" y="148114"/>
                  </a:lnTo>
                  <a:cubicBezTo>
                    <a:pt x="217646" y="168116"/>
                    <a:pt x="201453" y="185261"/>
                    <a:pt x="180499" y="185261"/>
                  </a:cubicBezTo>
                  <a:lnTo>
                    <a:pt x="90011" y="185261"/>
                  </a:lnTo>
                  <a:lnTo>
                    <a:pt x="90011" y="330994"/>
                  </a:lnTo>
                  <a:cubicBezTo>
                    <a:pt x="90011" y="359569"/>
                    <a:pt x="94774" y="380524"/>
                    <a:pt x="103346" y="392906"/>
                  </a:cubicBezTo>
                  <a:cubicBezTo>
                    <a:pt x="112871" y="405289"/>
                    <a:pt x="128111" y="411004"/>
                    <a:pt x="150019" y="411004"/>
                  </a:cubicBezTo>
                  <a:cubicBezTo>
                    <a:pt x="165259" y="411004"/>
                    <a:pt x="178594" y="409099"/>
                    <a:pt x="190024" y="406241"/>
                  </a:cubicBezTo>
                  <a:cubicBezTo>
                    <a:pt x="201453" y="403384"/>
                    <a:pt x="210978" y="400526"/>
                    <a:pt x="217646" y="397669"/>
                  </a:cubicBezTo>
                  <a:lnTo>
                    <a:pt x="226219" y="438626"/>
                  </a:lnTo>
                  <a:cubicBezTo>
                    <a:pt x="229076" y="453866"/>
                    <a:pt x="220503" y="469106"/>
                    <a:pt x="205264" y="472916"/>
                  </a:cubicBezTo>
                  <a:lnTo>
                    <a:pt x="193834" y="475774"/>
                  </a:lnTo>
                  <a:cubicBezTo>
                    <a:pt x="178594" y="480536"/>
                    <a:pt x="159544" y="482441"/>
                    <a:pt x="138589" y="482441"/>
                  </a:cubicBezTo>
                  <a:cubicBezTo>
                    <a:pt x="112871" y="482441"/>
                    <a:pt x="91916" y="478631"/>
                    <a:pt x="74771" y="471964"/>
                  </a:cubicBezTo>
                  <a:cubicBezTo>
                    <a:pt x="57626" y="465296"/>
                    <a:pt x="44291" y="454819"/>
                    <a:pt x="33814" y="442436"/>
                  </a:cubicBezTo>
                  <a:cubicBezTo>
                    <a:pt x="23336" y="429101"/>
                    <a:pt x="16669" y="413861"/>
                    <a:pt x="12859" y="394811"/>
                  </a:cubicBezTo>
                  <a:cubicBezTo>
                    <a:pt x="9049" y="376714"/>
                    <a:pt x="7144" y="354806"/>
                    <a:pt x="7144" y="330994"/>
                  </a:cubicBezTo>
                  <a:lnTo>
                    <a:pt x="7144" y="56674"/>
                  </a:lnTo>
                  <a:cubicBezTo>
                    <a:pt x="7144" y="36671"/>
                    <a:pt x="22384" y="18574"/>
                    <a:pt x="43339" y="14764"/>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58" name="Freeform: Shape 57">
              <a:extLst>
                <a:ext uri="{FF2B5EF4-FFF2-40B4-BE49-F238E27FC236}">
                  <a16:creationId xmlns:a16="http://schemas.microsoft.com/office/drawing/2014/main" id="{DCEBB8F3-E8CD-4A50-8F6D-BF2EF29CC39D}"/>
                </a:ext>
              </a:extLst>
            </p:cNvPr>
            <p:cNvSpPr/>
            <p:nvPr/>
          </p:nvSpPr>
          <p:spPr>
            <a:xfrm>
              <a:off x="7972896" y="1460972"/>
              <a:ext cx="333375" cy="381000"/>
            </a:xfrm>
            <a:custGeom>
              <a:avLst/>
              <a:gdLst>
                <a:gd name="connsiteX0" fmla="*/ 7144 w 333375"/>
                <a:gd name="connsiteY0" fmla="*/ 196691 h 381000"/>
                <a:gd name="connsiteX1" fmla="*/ 21431 w 333375"/>
                <a:gd name="connsiteY1" fmla="*/ 113824 h 381000"/>
                <a:gd name="connsiteX2" fmla="*/ 58579 w 333375"/>
                <a:gd name="connsiteY2" fmla="*/ 54769 h 381000"/>
                <a:gd name="connsiteX3" fmla="*/ 111919 w 333375"/>
                <a:gd name="connsiteY3" fmla="*/ 19526 h 381000"/>
                <a:gd name="connsiteX4" fmla="*/ 173831 w 333375"/>
                <a:gd name="connsiteY4" fmla="*/ 7144 h 381000"/>
                <a:gd name="connsiteX5" fmla="*/ 289084 w 333375"/>
                <a:gd name="connsiteY5" fmla="*/ 52864 h 381000"/>
                <a:gd name="connsiteX6" fmla="*/ 330041 w 333375"/>
                <a:gd name="connsiteY6" fmla="*/ 189071 h 381000"/>
                <a:gd name="connsiteX7" fmla="*/ 330041 w 333375"/>
                <a:gd name="connsiteY7" fmla="*/ 204311 h 381000"/>
                <a:gd name="connsiteX8" fmla="*/ 329089 w 333375"/>
                <a:gd name="connsiteY8" fmla="*/ 219551 h 381000"/>
                <a:gd name="connsiteX9" fmla="*/ 93822 w 333375"/>
                <a:gd name="connsiteY9" fmla="*/ 219551 h 381000"/>
                <a:gd name="connsiteX10" fmla="*/ 124301 w 333375"/>
                <a:gd name="connsiteY10" fmla="*/ 286226 h 381000"/>
                <a:gd name="connsiteX11" fmla="*/ 202406 w 333375"/>
                <a:gd name="connsiteY11" fmla="*/ 310039 h 381000"/>
                <a:gd name="connsiteX12" fmla="*/ 257651 w 333375"/>
                <a:gd name="connsiteY12" fmla="*/ 304324 h 381000"/>
                <a:gd name="connsiteX13" fmla="*/ 269081 w 333375"/>
                <a:gd name="connsiteY13" fmla="*/ 301466 h 381000"/>
                <a:gd name="connsiteX14" fmla="*/ 301466 w 333375"/>
                <a:gd name="connsiteY14" fmla="*/ 323374 h 381000"/>
                <a:gd name="connsiteX15" fmla="*/ 307181 w 333375"/>
                <a:gd name="connsiteY15" fmla="*/ 360521 h 381000"/>
                <a:gd name="connsiteX16" fmla="*/ 288131 w 333375"/>
                <a:gd name="connsiteY16" fmla="*/ 368141 h 381000"/>
                <a:gd name="connsiteX17" fmla="*/ 260509 w 333375"/>
                <a:gd name="connsiteY17" fmla="*/ 374809 h 381000"/>
                <a:gd name="connsiteX18" fmla="*/ 227172 w 333375"/>
                <a:gd name="connsiteY18" fmla="*/ 379571 h 381000"/>
                <a:gd name="connsiteX19" fmla="*/ 190976 w 333375"/>
                <a:gd name="connsiteY19" fmla="*/ 381476 h 381000"/>
                <a:gd name="connsiteX20" fmla="*/ 109061 w 333375"/>
                <a:gd name="connsiteY20" fmla="*/ 367189 h 381000"/>
                <a:gd name="connsiteX21" fmla="*/ 51911 w 333375"/>
                <a:gd name="connsiteY21" fmla="*/ 328136 h 381000"/>
                <a:gd name="connsiteX22" fmla="*/ 18574 w 333375"/>
                <a:gd name="connsiteY22" fmla="*/ 269081 h 381000"/>
                <a:gd name="connsiteX23" fmla="*/ 7144 w 333375"/>
                <a:gd name="connsiteY23" fmla="*/ 196691 h 381000"/>
                <a:gd name="connsiteX24" fmla="*/ 246222 w 333375"/>
                <a:gd name="connsiteY24" fmla="*/ 159544 h 381000"/>
                <a:gd name="connsiteX25" fmla="*/ 241459 w 333375"/>
                <a:gd name="connsiteY25" fmla="*/ 127159 h 381000"/>
                <a:gd name="connsiteX26" fmla="*/ 227172 w 333375"/>
                <a:gd name="connsiteY26" fmla="*/ 100489 h 381000"/>
                <a:gd name="connsiteX27" fmla="*/ 204311 w 333375"/>
                <a:gd name="connsiteY27" fmla="*/ 82391 h 381000"/>
                <a:gd name="connsiteX28" fmla="*/ 172879 w 333375"/>
                <a:gd name="connsiteY28" fmla="*/ 75724 h 381000"/>
                <a:gd name="connsiteX29" fmla="*/ 139541 w 333375"/>
                <a:gd name="connsiteY29" fmla="*/ 83344 h 381000"/>
                <a:gd name="connsiteX30" fmla="*/ 115729 w 333375"/>
                <a:gd name="connsiteY30" fmla="*/ 102394 h 381000"/>
                <a:gd name="connsiteX31" fmla="*/ 100489 w 333375"/>
                <a:gd name="connsiteY31" fmla="*/ 129064 h 381000"/>
                <a:gd name="connsiteX32" fmla="*/ 92869 w 333375"/>
                <a:gd name="connsiteY32" fmla="*/ 159544 h 381000"/>
                <a:gd name="connsiteX33" fmla="*/ 246222 w 333375"/>
                <a:gd name="connsiteY33" fmla="*/ 1595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3375" h="381000">
                  <a:moveTo>
                    <a:pt x="7144" y="196691"/>
                  </a:moveTo>
                  <a:cubicBezTo>
                    <a:pt x="7144" y="165259"/>
                    <a:pt x="11906" y="137636"/>
                    <a:pt x="21431" y="113824"/>
                  </a:cubicBezTo>
                  <a:cubicBezTo>
                    <a:pt x="30956" y="90011"/>
                    <a:pt x="43339" y="70009"/>
                    <a:pt x="58579" y="54769"/>
                  </a:cubicBezTo>
                  <a:cubicBezTo>
                    <a:pt x="73819" y="38576"/>
                    <a:pt x="91916" y="27146"/>
                    <a:pt x="111919" y="19526"/>
                  </a:cubicBezTo>
                  <a:cubicBezTo>
                    <a:pt x="131922" y="11906"/>
                    <a:pt x="152876" y="7144"/>
                    <a:pt x="173831" y="7144"/>
                  </a:cubicBezTo>
                  <a:cubicBezTo>
                    <a:pt x="223361" y="7144"/>
                    <a:pt x="261461" y="22384"/>
                    <a:pt x="289084" y="52864"/>
                  </a:cubicBezTo>
                  <a:cubicBezTo>
                    <a:pt x="316706" y="83344"/>
                    <a:pt x="330041" y="129064"/>
                    <a:pt x="330041" y="189071"/>
                  </a:cubicBezTo>
                  <a:cubicBezTo>
                    <a:pt x="330041" y="193834"/>
                    <a:pt x="330041" y="198596"/>
                    <a:pt x="330041" y="204311"/>
                  </a:cubicBezTo>
                  <a:cubicBezTo>
                    <a:pt x="330041" y="210026"/>
                    <a:pt x="329089" y="214789"/>
                    <a:pt x="329089" y="219551"/>
                  </a:cubicBezTo>
                  <a:lnTo>
                    <a:pt x="93822" y="219551"/>
                  </a:lnTo>
                  <a:cubicBezTo>
                    <a:pt x="95726" y="248126"/>
                    <a:pt x="106204" y="270034"/>
                    <a:pt x="124301" y="286226"/>
                  </a:cubicBezTo>
                  <a:cubicBezTo>
                    <a:pt x="142399" y="301466"/>
                    <a:pt x="168116" y="310039"/>
                    <a:pt x="202406" y="310039"/>
                  </a:cubicBezTo>
                  <a:cubicBezTo>
                    <a:pt x="222409" y="310039"/>
                    <a:pt x="240506" y="308134"/>
                    <a:pt x="257651" y="304324"/>
                  </a:cubicBezTo>
                  <a:cubicBezTo>
                    <a:pt x="261461" y="303371"/>
                    <a:pt x="266224" y="302419"/>
                    <a:pt x="269081" y="301466"/>
                  </a:cubicBezTo>
                  <a:cubicBezTo>
                    <a:pt x="284322" y="297656"/>
                    <a:pt x="298609" y="308134"/>
                    <a:pt x="301466" y="323374"/>
                  </a:cubicBezTo>
                  <a:lnTo>
                    <a:pt x="307181" y="360521"/>
                  </a:lnTo>
                  <a:cubicBezTo>
                    <a:pt x="302419" y="362426"/>
                    <a:pt x="296704" y="365284"/>
                    <a:pt x="288131" y="368141"/>
                  </a:cubicBezTo>
                  <a:cubicBezTo>
                    <a:pt x="280511" y="370999"/>
                    <a:pt x="270986" y="372904"/>
                    <a:pt x="260509" y="374809"/>
                  </a:cubicBezTo>
                  <a:cubicBezTo>
                    <a:pt x="250031" y="376714"/>
                    <a:pt x="239554" y="378619"/>
                    <a:pt x="227172" y="379571"/>
                  </a:cubicBezTo>
                  <a:cubicBezTo>
                    <a:pt x="214789" y="380524"/>
                    <a:pt x="203359" y="381476"/>
                    <a:pt x="190976" y="381476"/>
                  </a:cubicBezTo>
                  <a:cubicBezTo>
                    <a:pt x="159544" y="381476"/>
                    <a:pt x="131922" y="376714"/>
                    <a:pt x="109061" y="367189"/>
                  </a:cubicBezTo>
                  <a:cubicBezTo>
                    <a:pt x="86201" y="357664"/>
                    <a:pt x="67151" y="345281"/>
                    <a:pt x="51911" y="328136"/>
                  </a:cubicBezTo>
                  <a:cubicBezTo>
                    <a:pt x="36672" y="311944"/>
                    <a:pt x="26194" y="291941"/>
                    <a:pt x="18574" y="269081"/>
                  </a:cubicBezTo>
                  <a:cubicBezTo>
                    <a:pt x="10954" y="248126"/>
                    <a:pt x="7144" y="223361"/>
                    <a:pt x="7144" y="196691"/>
                  </a:cubicBezTo>
                  <a:close/>
                  <a:moveTo>
                    <a:pt x="246222" y="159544"/>
                  </a:moveTo>
                  <a:cubicBezTo>
                    <a:pt x="246222" y="148114"/>
                    <a:pt x="244316" y="137636"/>
                    <a:pt x="241459" y="127159"/>
                  </a:cubicBezTo>
                  <a:cubicBezTo>
                    <a:pt x="238601" y="116681"/>
                    <a:pt x="233839" y="108109"/>
                    <a:pt x="227172" y="100489"/>
                  </a:cubicBezTo>
                  <a:cubicBezTo>
                    <a:pt x="221456" y="92869"/>
                    <a:pt x="213836" y="87154"/>
                    <a:pt x="204311" y="82391"/>
                  </a:cubicBezTo>
                  <a:cubicBezTo>
                    <a:pt x="195739" y="77629"/>
                    <a:pt x="185261" y="75724"/>
                    <a:pt x="172879" y="75724"/>
                  </a:cubicBezTo>
                  <a:cubicBezTo>
                    <a:pt x="160497" y="75724"/>
                    <a:pt x="149066" y="78581"/>
                    <a:pt x="139541" y="83344"/>
                  </a:cubicBezTo>
                  <a:cubicBezTo>
                    <a:pt x="130016" y="88106"/>
                    <a:pt x="121444" y="94774"/>
                    <a:pt x="115729" y="102394"/>
                  </a:cubicBezTo>
                  <a:cubicBezTo>
                    <a:pt x="110014" y="110014"/>
                    <a:pt x="104299" y="118586"/>
                    <a:pt x="100489" y="129064"/>
                  </a:cubicBezTo>
                  <a:cubicBezTo>
                    <a:pt x="96679" y="139541"/>
                    <a:pt x="94774" y="149066"/>
                    <a:pt x="92869" y="159544"/>
                  </a:cubicBezTo>
                  <a:lnTo>
                    <a:pt x="246222" y="159544"/>
                  </a:ln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59" name="Freeform: Shape 58">
              <a:extLst>
                <a:ext uri="{FF2B5EF4-FFF2-40B4-BE49-F238E27FC236}">
                  <a16:creationId xmlns:a16="http://schemas.microsoft.com/office/drawing/2014/main" id="{AB13A629-C896-44B4-95C5-8DFD9CD6E1F1}"/>
                </a:ext>
              </a:extLst>
            </p:cNvPr>
            <p:cNvSpPr/>
            <p:nvPr/>
          </p:nvSpPr>
          <p:spPr>
            <a:xfrm>
              <a:off x="7182323" y="1317145"/>
              <a:ext cx="114301" cy="114301"/>
            </a:xfrm>
            <a:custGeom>
              <a:avLst/>
              <a:gdLst>
                <a:gd name="connsiteX0" fmla="*/ 109061 w 114300"/>
                <a:gd name="connsiteY0" fmla="*/ 58579 h 114300"/>
                <a:gd name="connsiteX1" fmla="*/ 93821 w 114300"/>
                <a:gd name="connsiteY1" fmla="*/ 95726 h 114300"/>
                <a:gd name="connsiteX2" fmla="*/ 58579 w 114300"/>
                <a:gd name="connsiteY2" fmla="*/ 109061 h 114300"/>
                <a:gd name="connsiteX3" fmla="*/ 22384 w 114300"/>
                <a:gd name="connsiteY3" fmla="*/ 95726 h 114300"/>
                <a:gd name="connsiteX4" fmla="*/ 7144 w 114300"/>
                <a:gd name="connsiteY4" fmla="*/ 58579 h 114300"/>
                <a:gd name="connsiteX5" fmla="*/ 22384 w 114300"/>
                <a:gd name="connsiteY5" fmla="*/ 20479 h 114300"/>
                <a:gd name="connsiteX6" fmla="*/ 58579 w 114300"/>
                <a:gd name="connsiteY6" fmla="*/ 7144 h 114300"/>
                <a:gd name="connsiteX7" fmla="*/ 93821 w 114300"/>
                <a:gd name="connsiteY7" fmla="*/ 20479 h 114300"/>
                <a:gd name="connsiteX8" fmla="*/ 109061 w 114300"/>
                <a:gd name="connsiteY8" fmla="*/ 5857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114300">
                  <a:moveTo>
                    <a:pt x="109061" y="58579"/>
                  </a:moveTo>
                  <a:cubicBezTo>
                    <a:pt x="109061" y="73819"/>
                    <a:pt x="104299" y="86201"/>
                    <a:pt x="93821" y="95726"/>
                  </a:cubicBezTo>
                  <a:cubicBezTo>
                    <a:pt x="83344" y="105251"/>
                    <a:pt x="71914" y="109061"/>
                    <a:pt x="58579" y="109061"/>
                  </a:cubicBezTo>
                  <a:cubicBezTo>
                    <a:pt x="44291" y="109061"/>
                    <a:pt x="31909" y="104299"/>
                    <a:pt x="22384" y="95726"/>
                  </a:cubicBezTo>
                  <a:cubicBezTo>
                    <a:pt x="11906" y="86201"/>
                    <a:pt x="7144" y="73819"/>
                    <a:pt x="7144" y="58579"/>
                  </a:cubicBezTo>
                  <a:cubicBezTo>
                    <a:pt x="7144" y="42386"/>
                    <a:pt x="11906" y="30004"/>
                    <a:pt x="22384" y="20479"/>
                  </a:cubicBezTo>
                  <a:cubicBezTo>
                    <a:pt x="32861" y="10954"/>
                    <a:pt x="44291" y="7144"/>
                    <a:pt x="58579" y="7144"/>
                  </a:cubicBezTo>
                  <a:cubicBezTo>
                    <a:pt x="71914" y="7144"/>
                    <a:pt x="84296" y="11906"/>
                    <a:pt x="93821" y="20479"/>
                  </a:cubicBezTo>
                  <a:cubicBezTo>
                    <a:pt x="104299" y="30004"/>
                    <a:pt x="109061" y="43339"/>
                    <a:pt x="109061" y="5857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0" name="Freeform: Shape 59">
              <a:extLst>
                <a:ext uri="{FF2B5EF4-FFF2-40B4-BE49-F238E27FC236}">
                  <a16:creationId xmlns:a16="http://schemas.microsoft.com/office/drawing/2014/main" id="{47451FC2-F73A-45EC-85CA-C77A7D1A579F}"/>
                </a:ext>
              </a:extLst>
            </p:cNvPr>
            <p:cNvSpPr/>
            <p:nvPr/>
          </p:nvSpPr>
          <p:spPr>
            <a:xfrm>
              <a:off x="7192800" y="1473355"/>
              <a:ext cx="95250" cy="371475"/>
            </a:xfrm>
            <a:custGeom>
              <a:avLst/>
              <a:gdLst>
                <a:gd name="connsiteX0" fmla="*/ 90011 w 95250"/>
                <a:gd name="connsiteY0" fmla="*/ 366236 h 371475"/>
                <a:gd name="connsiteX1" fmla="*/ 67151 w 95250"/>
                <a:gd name="connsiteY1" fmla="*/ 366236 h 371475"/>
                <a:gd name="connsiteX2" fmla="*/ 7144 w 95250"/>
                <a:gd name="connsiteY2" fmla="*/ 306229 h 371475"/>
                <a:gd name="connsiteX3" fmla="*/ 7144 w 95250"/>
                <a:gd name="connsiteY3" fmla="*/ 7144 h 371475"/>
                <a:gd name="connsiteX4" fmla="*/ 35719 w 95250"/>
                <a:gd name="connsiteY4" fmla="*/ 7144 h 371475"/>
                <a:gd name="connsiteX5" fmla="*/ 90011 w 95250"/>
                <a:gd name="connsiteY5" fmla="*/ 62389 h 371475"/>
                <a:gd name="connsiteX6" fmla="*/ 90011 w 95250"/>
                <a:gd name="connsiteY6" fmla="*/ 366236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371475">
                  <a:moveTo>
                    <a:pt x="90011" y="366236"/>
                  </a:moveTo>
                  <a:lnTo>
                    <a:pt x="67151" y="366236"/>
                  </a:lnTo>
                  <a:cubicBezTo>
                    <a:pt x="33814" y="366236"/>
                    <a:pt x="7144" y="339566"/>
                    <a:pt x="7144" y="306229"/>
                  </a:cubicBezTo>
                  <a:lnTo>
                    <a:pt x="7144" y="7144"/>
                  </a:lnTo>
                  <a:lnTo>
                    <a:pt x="35719" y="7144"/>
                  </a:lnTo>
                  <a:cubicBezTo>
                    <a:pt x="66199" y="7144"/>
                    <a:pt x="90011" y="31909"/>
                    <a:pt x="90011" y="62389"/>
                  </a:cubicBezTo>
                  <a:lnTo>
                    <a:pt x="90011" y="366236"/>
                  </a:ln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1" name="Freeform: Shape 60">
              <a:extLst>
                <a:ext uri="{FF2B5EF4-FFF2-40B4-BE49-F238E27FC236}">
                  <a16:creationId xmlns:a16="http://schemas.microsoft.com/office/drawing/2014/main" id="{B949F05E-8819-4120-8503-75F8529192F6}"/>
                </a:ext>
              </a:extLst>
            </p:cNvPr>
            <p:cNvSpPr/>
            <p:nvPr/>
          </p:nvSpPr>
          <p:spPr>
            <a:xfrm>
              <a:off x="7637617" y="1474308"/>
              <a:ext cx="352426" cy="371475"/>
            </a:xfrm>
            <a:custGeom>
              <a:avLst/>
              <a:gdLst>
                <a:gd name="connsiteX0" fmla="*/ 287179 w 352425"/>
                <a:gd name="connsiteY0" fmla="*/ 7144 h 371475"/>
                <a:gd name="connsiteX1" fmla="*/ 250031 w 352425"/>
                <a:gd name="connsiteY1" fmla="*/ 43339 h 371475"/>
                <a:gd name="connsiteX2" fmla="*/ 179547 w 352425"/>
                <a:gd name="connsiteY2" fmla="*/ 246221 h 371475"/>
                <a:gd name="connsiteX3" fmla="*/ 106204 w 352425"/>
                <a:gd name="connsiteY3" fmla="*/ 47149 h 371475"/>
                <a:gd name="connsiteX4" fmla="*/ 68104 w 352425"/>
                <a:gd name="connsiteY4" fmla="*/ 7144 h 371475"/>
                <a:gd name="connsiteX5" fmla="*/ 27147 w 352425"/>
                <a:gd name="connsiteY5" fmla="*/ 7144 h 371475"/>
                <a:gd name="connsiteX6" fmla="*/ 7144 w 352425"/>
                <a:gd name="connsiteY6" fmla="*/ 7144 h 371475"/>
                <a:gd name="connsiteX7" fmla="*/ 130969 w 352425"/>
                <a:gd name="connsiteY7" fmla="*/ 329089 h 371475"/>
                <a:gd name="connsiteX8" fmla="*/ 171927 w 352425"/>
                <a:gd name="connsiteY8" fmla="*/ 365284 h 371475"/>
                <a:gd name="connsiteX9" fmla="*/ 213836 w 352425"/>
                <a:gd name="connsiteY9" fmla="*/ 365284 h 371475"/>
                <a:gd name="connsiteX10" fmla="*/ 350044 w 352425"/>
                <a:gd name="connsiteY10" fmla="*/ 7144 h 371475"/>
                <a:gd name="connsiteX11" fmla="*/ 287179 w 352425"/>
                <a:gd name="connsiteY11" fmla="*/ 7144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2425" h="371475">
                  <a:moveTo>
                    <a:pt x="287179" y="7144"/>
                  </a:moveTo>
                  <a:cubicBezTo>
                    <a:pt x="265272" y="7144"/>
                    <a:pt x="259556" y="18574"/>
                    <a:pt x="250031" y="43339"/>
                  </a:cubicBezTo>
                  <a:lnTo>
                    <a:pt x="179547" y="246221"/>
                  </a:lnTo>
                  <a:lnTo>
                    <a:pt x="106204" y="47149"/>
                  </a:lnTo>
                  <a:cubicBezTo>
                    <a:pt x="97631" y="21431"/>
                    <a:pt x="90011" y="7144"/>
                    <a:pt x="68104" y="7144"/>
                  </a:cubicBezTo>
                  <a:lnTo>
                    <a:pt x="27147" y="7144"/>
                  </a:lnTo>
                  <a:lnTo>
                    <a:pt x="7144" y="7144"/>
                  </a:lnTo>
                  <a:lnTo>
                    <a:pt x="130969" y="329089"/>
                  </a:lnTo>
                  <a:cubicBezTo>
                    <a:pt x="142399" y="352901"/>
                    <a:pt x="150019" y="365284"/>
                    <a:pt x="171927" y="365284"/>
                  </a:cubicBezTo>
                  <a:lnTo>
                    <a:pt x="213836" y="365284"/>
                  </a:lnTo>
                  <a:lnTo>
                    <a:pt x="350044" y="7144"/>
                  </a:lnTo>
                  <a:lnTo>
                    <a:pt x="287179" y="7144"/>
                  </a:ln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2" name="Freeform: Shape 61">
              <a:extLst>
                <a:ext uri="{FF2B5EF4-FFF2-40B4-BE49-F238E27FC236}">
                  <a16:creationId xmlns:a16="http://schemas.microsoft.com/office/drawing/2014/main" id="{824D4146-BBB7-4BD7-B73D-08F89545CF9F}"/>
                </a:ext>
              </a:extLst>
            </p:cNvPr>
            <p:cNvSpPr/>
            <p:nvPr/>
          </p:nvSpPr>
          <p:spPr>
            <a:xfrm>
              <a:off x="7326150" y="1464782"/>
              <a:ext cx="314325" cy="381000"/>
            </a:xfrm>
            <a:custGeom>
              <a:avLst/>
              <a:gdLst>
                <a:gd name="connsiteX0" fmla="*/ 300514 w 314325"/>
                <a:gd name="connsiteY0" fmla="*/ 105251 h 381000"/>
                <a:gd name="connsiteX1" fmla="*/ 275749 w 314325"/>
                <a:gd name="connsiteY1" fmla="*/ 52864 h 381000"/>
                <a:gd name="connsiteX2" fmla="*/ 229076 w 314325"/>
                <a:gd name="connsiteY2" fmla="*/ 19526 h 381000"/>
                <a:gd name="connsiteX3" fmla="*/ 155734 w 314325"/>
                <a:gd name="connsiteY3" fmla="*/ 7144 h 381000"/>
                <a:gd name="connsiteX4" fmla="*/ 70009 w 314325"/>
                <a:gd name="connsiteY4" fmla="*/ 13811 h 381000"/>
                <a:gd name="connsiteX5" fmla="*/ 7144 w 314325"/>
                <a:gd name="connsiteY5" fmla="*/ 27146 h 381000"/>
                <a:gd name="connsiteX6" fmla="*/ 7144 w 314325"/>
                <a:gd name="connsiteY6" fmla="*/ 329089 h 381000"/>
                <a:gd name="connsiteX7" fmla="*/ 7144 w 314325"/>
                <a:gd name="connsiteY7" fmla="*/ 329089 h 381000"/>
                <a:gd name="connsiteX8" fmla="*/ 7144 w 314325"/>
                <a:gd name="connsiteY8" fmla="*/ 338614 h 381000"/>
                <a:gd name="connsiteX9" fmla="*/ 44291 w 314325"/>
                <a:gd name="connsiteY9" fmla="*/ 375761 h 381000"/>
                <a:gd name="connsiteX10" fmla="*/ 45244 w 314325"/>
                <a:gd name="connsiteY10" fmla="*/ 375761 h 381000"/>
                <a:gd name="connsiteX11" fmla="*/ 45244 w 314325"/>
                <a:gd name="connsiteY11" fmla="*/ 375761 h 381000"/>
                <a:gd name="connsiteX12" fmla="*/ 90964 w 314325"/>
                <a:gd name="connsiteY12" fmla="*/ 375761 h 381000"/>
                <a:gd name="connsiteX13" fmla="*/ 90964 w 314325"/>
                <a:gd name="connsiteY13" fmla="*/ 84296 h 381000"/>
                <a:gd name="connsiteX14" fmla="*/ 116682 w 314325"/>
                <a:gd name="connsiteY14" fmla="*/ 80486 h 381000"/>
                <a:gd name="connsiteX15" fmla="*/ 150019 w 314325"/>
                <a:gd name="connsiteY15" fmla="*/ 78581 h 381000"/>
                <a:gd name="connsiteX16" fmla="*/ 186214 w 314325"/>
                <a:gd name="connsiteY16" fmla="*/ 84296 h 381000"/>
                <a:gd name="connsiteX17" fmla="*/ 210026 w 314325"/>
                <a:gd name="connsiteY17" fmla="*/ 102394 h 381000"/>
                <a:gd name="connsiteX18" fmla="*/ 222409 w 314325"/>
                <a:gd name="connsiteY18" fmla="*/ 135731 h 381000"/>
                <a:gd name="connsiteX19" fmla="*/ 226219 w 314325"/>
                <a:gd name="connsiteY19" fmla="*/ 185261 h 381000"/>
                <a:gd name="connsiteX20" fmla="*/ 226219 w 314325"/>
                <a:gd name="connsiteY20" fmla="*/ 328136 h 381000"/>
                <a:gd name="connsiteX21" fmla="*/ 226219 w 314325"/>
                <a:gd name="connsiteY21" fmla="*/ 328136 h 381000"/>
                <a:gd name="connsiteX22" fmla="*/ 226219 w 314325"/>
                <a:gd name="connsiteY22" fmla="*/ 337661 h 381000"/>
                <a:gd name="connsiteX23" fmla="*/ 263366 w 314325"/>
                <a:gd name="connsiteY23" fmla="*/ 374809 h 381000"/>
                <a:gd name="connsiteX24" fmla="*/ 263366 w 314325"/>
                <a:gd name="connsiteY24" fmla="*/ 374809 h 381000"/>
                <a:gd name="connsiteX25" fmla="*/ 310039 w 314325"/>
                <a:gd name="connsiteY25" fmla="*/ 374809 h 381000"/>
                <a:gd name="connsiteX26" fmla="*/ 310039 w 314325"/>
                <a:gd name="connsiteY26" fmla="*/ 172879 h 381000"/>
                <a:gd name="connsiteX27" fmla="*/ 300514 w 314325"/>
                <a:gd name="connsiteY27" fmla="*/ 105251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14325" h="381000">
                  <a:moveTo>
                    <a:pt x="300514" y="105251"/>
                  </a:moveTo>
                  <a:cubicBezTo>
                    <a:pt x="295751" y="85249"/>
                    <a:pt x="287179" y="67151"/>
                    <a:pt x="275749" y="52864"/>
                  </a:cubicBezTo>
                  <a:cubicBezTo>
                    <a:pt x="264319" y="38576"/>
                    <a:pt x="248126" y="27146"/>
                    <a:pt x="229076" y="19526"/>
                  </a:cubicBezTo>
                  <a:cubicBezTo>
                    <a:pt x="209074" y="11906"/>
                    <a:pt x="185261" y="7144"/>
                    <a:pt x="155734" y="7144"/>
                  </a:cubicBezTo>
                  <a:cubicBezTo>
                    <a:pt x="124301" y="7144"/>
                    <a:pt x="95726" y="9049"/>
                    <a:pt x="70009" y="13811"/>
                  </a:cubicBezTo>
                  <a:cubicBezTo>
                    <a:pt x="44291" y="17621"/>
                    <a:pt x="23336" y="22384"/>
                    <a:pt x="7144" y="27146"/>
                  </a:cubicBezTo>
                  <a:lnTo>
                    <a:pt x="7144" y="329089"/>
                  </a:lnTo>
                  <a:lnTo>
                    <a:pt x="7144" y="329089"/>
                  </a:lnTo>
                  <a:lnTo>
                    <a:pt x="7144" y="338614"/>
                  </a:lnTo>
                  <a:cubicBezTo>
                    <a:pt x="7144" y="358616"/>
                    <a:pt x="23336" y="375761"/>
                    <a:pt x="44291" y="375761"/>
                  </a:cubicBezTo>
                  <a:lnTo>
                    <a:pt x="45244" y="375761"/>
                  </a:lnTo>
                  <a:lnTo>
                    <a:pt x="45244" y="375761"/>
                  </a:lnTo>
                  <a:lnTo>
                    <a:pt x="90964" y="375761"/>
                  </a:lnTo>
                  <a:lnTo>
                    <a:pt x="90964" y="84296"/>
                  </a:lnTo>
                  <a:cubicBezTo>
                    <a:pt x="96679" y="83344"/>
                    <a:pt x="105251" y="82391"/>
                    <a:pt x="116682" y="80486"/>
                  </a:cubicBezTo>
                  <a:cubicBezTo>
                    <a:pt x="128111" y="79534"/>
                    <a:pt x="139541" y="78581"/>
                    <a:pt x="150019" y="78581"/>
                  </a:cubicBezTo>
                  <a:cubicBezTo>
                    <a:pt x="164307" y="78581"/>
                    <a:pt x="176689" y="80486"/>
                    <a:pt x="186214" y="84296"/>
                  </a:cubicBezTo>
                  <a:cubicBezTo>
                    <a:pt x="195739" y="88106"/>
                    <a:pt x="204311" y="94774"/>
                    <a:pt x="210026" y="102394"/>
                  </a:cubicBezTo>
                  <a:cubicBezTo>
                    <a:pt x="215741" y="110966"/>
                    <a:pt x="219551" y="121444"/>
                    <a:pt x="222409" y="135731"/>
                  </a:cubicBezTo>
                  <a:cubicBezTo>
                    <a:pt x="225266" y="149066"/>
                    <a:pt x="226219" y="165259"/>
                    <a:pt x="226219" y="185261"/>
                  </a:cubicBezTo>
                  <a:lnTo>
                    <a:pt x="226219" y="328136"/>
                  </a:lnTo>
                  <a:lnTo>
                    <a:pt x="226219" y="328136"/>
                  </a:lnTo>
                  <a:lnTo>
                    <a:pt x="226219" y="337661"/>
                  </a:lnTo>
                  <a:cubicBezTo>
                    <a:pt x="226219" y="357664"/>
                    <a:pt x="242411" y="374809"/>
                    <a:pt x="263366" y="374809"/>
                  </a:cubicBezTo>
                  <a:lnTo>
                    <a:pt x="263366" y="374809"/>
                  </a:lnTo>
                  <a:lnTo>
                    <a:pt x="310039" y="374809"/>
                  </a:lnTo>
                  <a:lnTo>
                    <a:pt x="310039" y="172879"/>
                  </a:lnTo>
                  <a:cubicBezTo>
                    <a:pt x="308134" y="148114"/>
                    <a:pt x="305276" y="126206"/>
                    <a:pt x="300514" y="1052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3" name="Freeform: Shape 62">
              <a:extLst>
                <a:ext uri="{FF2B5EF4-FFF2-40B4-BE49-F238E27FC236}">
                  <a16:creationId xmlns:a16="http://schemas.microsoft.com/office/drawing/2014/main" id="{87DC32D6-0F8E-413D-AB1B-01436A4CB438}"/>
                </a:ext>
              </a:extLst>
            </p:cNvPr>
            <p:cNvSpPr/>
            <p:nvPr/>
          </p:nvSpPr>
          <p:spPr>
            <a:xfrm>
              <a:off x="8331989" y="1464782"/>
              <a:ext cx="314325" cy="381000"/>
            </a:xfrm>
            <a:custGeom>
              <a:avLst/>
              <a:gdLst>
                <a:gd name="connsiteX0" fmla="*/ 300514 w 314325"/>
                <a:gd name="connsiteY0" fmla="*/ 105251 h 381000"/>
                <a:gd name="connsiteX1" fmla="*/ 275749 w 314325"/>
                <a:gd name="connsiteY1" fmla="*/ 52864 h 381000"/>
                <a:gd name="connsiteX2" fmla="*/ 229076 w 314325"/>
                <a:gd name="connsiteY2" fmla="*/ 19526 h 381000"/>
                <a:gd name="connsiteX3" fmla="*/ 155734 w 314325"/>
                <a:gd name="connsiteY3" fmla="*/ 7144 h 381000"/>
                <a:gd name="connsiteX4" fmla="*/ 70009 w 314325"/>
                <a:gd name="connsiteY4" fmla="*/ 13811 h 381000"/>
                <a:gd name="connsiteX5" fmla="*/ 7144 w 314325"/>
                <a:gd name="connsiteY5" fmla="*/ 27146 h 381000"/>
                <a:gd name="connsiteX6" fmla="*/ 7144 w 314325"/>
                <a:gd name="connsiteY6" fmla="*/ 329089 h 381000"/>
                <a:gd name="connsiteX7" fmla="*/ 7144 w 314325"/>
                <a:gd name="connsiteY7" fmla="*/ 329089 h 381000"/>
                <a:gd name="connsiteX8" fmla="*/ 7144 w 314325"/>
                <a:gd name="connsiteY8" fmla="*/ 338614 h 381000"/>
                <a:gd name="connsiteX9" fmla="*/ 44291 w 314325"/>
                <a:gd name="connsiteY9" fmla="*/ 375761 h 381000"/>
                <a:gd name="connsiteX10" fmla="*/ 45244 w 314325"/>
                <a:gd name="connsiteY10" fmla="*/ 375761 h 381000"/>
                <a:gd name="connsiteX11" fmla="*/ 45244 w 314325"/>
                <a:gd name="connsiteY11" fmla="*/ 375761 h 381000"/>
                <a:gd name="connsiteX12" fmla="*/ 90964 w 314325"/>
                <a:gd name="connsiteY12" fmla="*/ 375761 h 381000"/>
                <a:gd name="connsiteX13" fmla="*/ 90964 w 314325"/>
                <a:gd name="connsiteY13" fmla="*/ 84296 h 381000"/>
                <a:gd name="connsiteX14" fmla="*/ 116681 w 314325"/>
                <a:gd name="connsiteY14" fmla="*/ 80486 h 381000"/>
                <a:gd name="connsiteX15" fmla="*/ 150019 w 314325"/>
                <a:gd name="connsiteY15" fmla="*/ 78581 h 381000"/>
                <a:gd name="connsiteX16" fmla="*/ 186214 w 314325"/>
                <a:gd name="connsiteY16" fmla="*/ 84296 h 381000"/>
                <a:gd name="connsiteX17" fmla="*/ 210026 w 314325"/>
                <a:gd name="connsiteY17" fmla="*/ 102394 h 381000"/>
                <a:gd name="connsiteX18" fmla="*/ 222409 w 314325"/>
                <a:gd name="connsiteY18" fmla="*/ 135731 h 381000"/>
                <a:gd name="connsiteX19" fmla="*/ 226219 w 314325"/>
                <a:gd name="connsiteY19" fmla="*/ 185261 h 381000"/>
                <a:gd name="connsiteX20" fmla="*/ 226219 w 314325"/>
                <a:gd name="connsiteY20" fmla="*/ 328136 h 381000"/>
                <a:gd name="connsiteX21" fmla="*/ 226219 w 314325"/>
                <a:gd name="connsiteY21" fmla="*/ 328136 h 381000"/>
                <a:gd name="connsiteX22" fmla="*/ 226219 w 314325"/>
                <a:gd name="connsiteY22" fmla="*/ 337661 h 381000"/>
                <a:gd name="connsiteX23" fmla="*/ 263366 w 314325"/>
                <a:gd name="connsiteY23" fmla="*/ 374809 h 381000"/>
                <a:gd name="connsiteX24" fmla="*/ 263366 w 314325"/>
                <a:gd name="connsiteY24" fmla="*/ 374809 h 381000"/>
                <a:gd name="connsiteX25" fmla="*/ 310039 w 314325"/>
                <a:gd name="connsiteY25" fmla="*/ 374809 h 381000"/>
                <a:gd name="connsiteX26" fmla="*/ 310039 w 314325"/>
                <a:gd name="connsiteY26" fmla="*/ 172879 h 381000"/>
                <a:gd name="connsiteX27" fmla="*/ 300514 w 314325"/>
                <a:gd name="connsiteY27" fmla="*/ 105251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14325" h="381000">
                  <a:moveTo>
                    <a:pt x="300514" y="105251"/>
                  </a:moveTo>
                  <a:cubicBezTo>
                    <a:pt x="295751" y="85249"/>
                    <a:pt x="287179" y="67151"/>
                    <a:pt x="275749" y="52864"/>
                  </a:cubicBezTo>
                  <a:cubicBezTo>
                    <a:pt x="264319" y="38576"/>
                    <a:pt x="248126" y="27146"/>
                    <a:pt x="229076" y="19526"/>
                  </a:cubicBezTo>
                  <a:cubicBezTo>
                    <a:pt x="209074" y="11906"/>
                    <a:pt x="185261" y="7144"/>
                    <a:pt x="155734" y="7144"/>
                  </a:cubicBezTo>
                  <a:cubicBezTo>
                    <a:pt x="124301" y="7144"/>
                    <a:pt x="95726" y="9049"/>
                    <a:pt x="70009" y="13811"/>
                  </a:cubicBezTo>
                  <a:cubicBezTo>
                    <a:pt x="44291" y="17621"/>
                    <a:pt x="23336" y="22384"/>
                    <a:pt x="7144" y="27146"/>
                  </a:cubicBezTo>
                  <a:lnTo>
                    <a:pt x="7144" y="329089"/>
                  </a:lnTo>
                  <a:lnTo>
                    <a:pt x="7144" y="329089"/>
                  </a:lnTo>
                  <a:lnTo>
                    <a:pt x="7144" y="338614"/>
                  </a:lnTo>
                  <a:cubicBezTo>
                    <a:pt x="7144" y="358616"/>
                    <a:pt x="23336" y="375761"/>
                    <a:pt x="44291" y="375761"/>
                  </a:cubicBezTo>
                  <a:lnTo>
                    <a:pt x="45244" y="375761"/>
                  </a:lnTo>
                  <a:lnTo>
                    <a:pt x="45244" y="375761"/>
                  </a:lnTo>
                  <a:lnTo>
                    <a:pt x="90964" y="375761"/>
                  </a:lnTo>
                  <a:lnTo>
                    <a:pt x="90964" y="84296"/>
                  </a:lnTo>
                  <a:cubicBezTo>
                    <a:pt x="96679" y="83344"/>
                    <a:pt x="105251" y="82391"/>
                    <a:pt x="116681" y="80486"/>
                  </a:cubicBezTo>
                  <a:cubicBezTo>
                    <a:pt x="128111" y="79534"/>
                    <a:pt x="139541" y="78581"/>
                    <a:pt x="150019" y="78581"/>
                  </a:cubicBezTo>
                  <a:cubicBezTo>
                    <a:pt x="164306" y="78581"/>
                    <a:pt x="176689" y="80486"/>
                    <a:pt x="186214" y="84296"/>
                  </a:cubicBezTo>
                  <a:cubicBezTo>
                    <a:pt x="195739" y="88106"/>
                    <a:pt x="204311" y="94774"/>
                    <a:pt x="210026" y="102394"/>
                  </a:cubicBezTo>
                  <a:cubicBezTo>
                    <a:pt x="215741" y="110966"/>
                    <a:pt x="219551" y="121444"/>
                    <a:pt x="222409" y="135731"/>
                  </a:cubicBezTo>
                  <a:cubicBezTo>
                    <a:pt x="225266" y="149066"/>
                    <a:pt x="226219" y="165259"/>
                    <a:pt x="226219" y="185261"/>
                  </a:cubicBezTo>
                  <a:lnTo>
                    <a:pt x="226219" y="328136"/>
                  </a:lnTo>
                  <a:lnTo>
                    <a:pt x="226219" y="328136"/>
                  </a:lnTo>
                  <a:lnTo>
                    <a:pt x="226219" y="337661"/>
                  </a:lnTo>
                  <a:cubicBezTo>
                    <a:pt x="226219" y="357664"/>
                    <a:pt x="242411" y="374809"/>
                    <a:pt x="263366" y="374809"/>
                  </a:cubicBezTo>
                  <a:lnTo>
                    <a:pt x="263366" y="374809"/>
                  </a:lnTo>
                  <a:lnTo>
                    <a:pt x="310039" y="374809"/>
                  </a:lnTo>
                  <a:lnTo>
                    <a:pt x="310039" y="172879"/>
                  </a:lnTo>
                  <a:cubicBezTo>
                    <a:pt x="307181" y="148114"/>
                    <a:pt x="305276" y="126206"/>
                    <a:pt x="300514" y="1052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4" name="Freeform: Shape 63">
              <a:extLst>
                <a:ext uri="{FF2B5EF4-FFF2-40B4-BE49-F238E27FC236}">
                  <a16:creationId xmlns:a16="http://schemas.microsoft.com/office/drawing/2014/main" id="{E8CA6709-D925-4E05-BB4C-0BDB0349BB32}"/>
                </a:ext>
              </a:extLst>
            </p:cNvPr>
            <p:cNvSpPr/>
            <p:nvPr/>
          </p:nvSpPr>
          <p:spPr>
            <a:xfrm>
              <a:off x="6619395" y="1521933"/>
              <a:ext cx="457199" cy="371475"/>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65" name="Freeform: Shape 64">
              <a:extLst>
                <a:ext uri="{FF2B5EF4-FFF2-40B4-BE49-F238E27FC236}">
                  <a16:creationId xmlns:a16="http://schemas.microsoft.com/office/drawing/2014/main" id="{6DE1B5DE-6344-44E7-93C7-564CE8B0A924}"/>
                </a:ext>
              </a:extLst>
            </p:cNvPr>
            <p:cNvSpPr/>
            <p:nvPr/>
          </p:nvSpPr>
          <p:spPr>
            <a:xfrm>
              <a:off x="3176111" y="1268567"/>
              <a:ext cx="3171823" cy="866776"/>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6" name="Freeform: Shape 65">
              <a:extLst>
                <a:ext uri="{FF2B5EF4-FFF2-40B4-BE49-F238E27FC236}">
                  <a16:creationId xmlns:a16="http://schemas.microsoft.com/office/drawing/2014/main" id="{A60F606D-3DC0-4106-9323-01D1CE8ED900}"/>
                </a:ext>
              </a:extLst>
            </p:cNvPr>
            <p:cNvSpPr/>
            <p:nvPr/>
          </p:nvSpPr>
          <p:spPr>
            <a:xfrm>
              <a:off x="5565899" y="1311398"/>
              <a:ext cx="95250" cy="104775"/>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67" name="Freeform: Shape 66">
              <a:extLst>
                <a:ext uri="{FF2B5EF4-FFF2-40B4-BE49-F238E27FC236}">
                  <a16:creationId xmlns:a16="http://schemas.microsoft.com/office/drawing/2014/main" id="{7C92B1D5-644B-4A6B-AC3C-C664EB079FAF}"/>
                </a:ext>
              </a:extLst>
            </p:cNvPr>
            <p:cNvSpPr/>
            <p:nvPr/>
          </p:nvSpPr>
          <p:spPr>
            <a:xfrm>
              <a:off x="6186959" y="1329492"/>
              <a:ext cx="95250" cy="95250"/>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81" name="Freeform: Shape 80">
              <a:extLst>
                <a:ext uri="{FF2B5EF4-FFF2-40B4-BE49-F238E27FC236}">
                  <a16:creationId xmlns:a16="http://schemas.microsoft.com/office/drawing/2014/main" id="{96F1D2B3-5D37-4739-8829-B7F3D723A967}"/>
                </a:ext>
              </a:extLst>
            </p:cNvPr>
            <p:cNvSpPr/>
            <p:nvPr/>
          </p:nvSpPr>
          <p:spPr>
            <a:xfrm>
              <a:off x="6386989" y="1257136"/>
              <a:ext cx="695324" cy="581025"/>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grpSp>
        <p:nvGrpSpPr>
          <p:cNvPr id="19" name="Group 18">
            <a:extLst>
              <a:ext uri="{FF2B5EF4-FFF2-40B4-BE49-F238E27FC236}">
                <a16:creationId xmlns:a16="http://schemas.microsoft.com/office/drawing/2014/main" id="{309EF0E7-08EF-4968-AF63-4522C9F66997}"/>
              </a:ext>
            </a:extLst>
          </p:cNvPr>
          <p:cNvGrpSpPr/>
          <p:nvPr userDrawn="1"/>
        </p:nvGrpSpPr>
        <p:grpSpPr>
          <a:xfrm>
            <a:off x="912000" y="5375940"/>
            <a:ext cx="1866702" cy="333195"/>
            <a:chOff x="426720" y="4976083"/>
            <a:chExt cx="1866702" cy="333195"/>
          </a:xfrm>
        </p:grpSpPr>
        <p:pic>
          <p:nvPicPr>
            <p:cNvPr id="20" name="Picture 2">
              <a:hlinkClick r:id="rId9"/>
              <a:extLst>
                <a:ext uri="{FF2B5EF4-FFF2-40B4-BE49-F238E27FC236}">
                  <a16:creationId xmlns:a16="http://schemas.microsoft.com/office/drawing/2014/main" id="{0500779C-5AB1-476F-A174-9205FC1C32B8}"/>
                </a:ext>
              </a:extLst>
            </p:cNvPr>
            <p:cNvPicPr>
              <a:picLocks noChangeAspect="1" noChangeArrowheads="1"/>
            </p:cNvPicPr>
            <p:nvPr userDrawn="1"/>
          </p:nvPicPr>
          <p:blipFill>
            <a:blip r:embed="rId10" cstate="screen">
              <a:extLst>
                <a:ext uri="{28A0092B-C50C-407E-A947-70E740481C1C}">
                  <a14:useLocalDpi xmlns:a14="http://schemas.microsoft.com/office/drawing/2010/main"/>
                </a:ext>
              </a:extLst>
            </a:blip>
            <a:srcRect/>
            <a:stretch>
              <a:fillRect/>
            </a:stretch>
          </p:blipFill>
          <p:spPr bwMode="auto">
            <a:xfrm>
              <a:off x="810097" y="4976083"/>
              <a:ext cx="333195" cy="333195"/>
            </a:xfrm>
            <a:prstGeom prst="rect">
              <a:avLst/>
            </a:prstGeom>
            <a:noFill/>
          </p:spPr>
        </p:pic>
        <p:pic>
          <p:nvPicPr>
            <p:cNvPr id="21" name="Picture 4">
              <a:hlinkClick r:id="rId11"/>
              <a:extLst>
                <a:ext uri="{FF2B5EF4-FFF2-40B4-BE49-F238E27FC236}">
                  <a16:creationId xmlns:a16="http://schemas.microsoft.com/office/drawing/2014/main" id="{4A5E8364-E883-486E-B906-1D2F7B39AB5B}"/>
                </a:ext>
              </a:extLst>
            </p:cNvPr>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auto">
            <a:xfrm>
              <a:off x="1193474" y="4976083"/>
              <a:ext cx="333195" cy="333195"/>
            </a:xfrm>
            <a:prstGeom prst="rect">
              <a:avLst/>
            </a:prstGeom>
            <a:noFill/>
          </p:spPr>
        </p:pic>
        <p:pic>
          <p:nvPicPr>
            <p:cNvPr id="22" name="Picture 5">
              <a:hlinkClick r:id="rId13"/>
              <a:extLst>
                <a:ext uri="{FF2B5EF4-FFF2-40B4-BE49-F238E27FC236}">
                  <a16:creationId xmlns:a16="http://schemas.microsoft.com/office/drawing/2014/main" id="{4BA83DD7-107F-4BD2-8BA0-250A101A2E44}"/>
                </a:ext>
              </a:extLst>
            </p:cNvPr>
            <p:cNvPicPr>
              <a:picLocks noChangeAspect="1" noChangeArrowheads="1"/>
            </p:cNvPicPr>
            <p:nvPr userDrawn="1"/>
          </p:nvPicPr>
          <p:blipFill>
            <a:blip r:embed="rId14" cstate="screen">
              <a:extLst>
                <a:ext uri="{28A0092B-C50C-407E-A947-70E740481C1C}">
                  <a14:useLocalDpi xmlns:a14="http://schemas.microsoft.com/office/drawing/2010/main"/>
                </a:ext>
              </a:extLst>
            </a:blip>
            <a:srcRect/>
            <a:stretch>
              <a:fillRect/>
            </a:stretch>
          </p:blipFill>
          <p:spPr bwMode="auto">
            <a:xfrm>
              <a:off x="1576851" y="4976083"/>
              <a:ext cx="333195" cy="333195"/>
            </a:xfrm>
            <a:prstGeom prst="rect">
              <a:avLst/>
            </a:prstGeom>
            <a:noFill/>
          </p:spPr>
        </p:pic>
        <p:pic>
          <p:nvPicPr>
            <p:cNvPr id="23" name="Picture 6">
              <a:hlinkClick r:id="rId15"/>
              <a:extLst>
                <a:ext uri="{FF2B5EF4-FFF2-40B4-BE49-F238E27FC236}">
                  <a16:creationId xmlns:a16="http://schemas.microsoft.com/office/drawing/2014/main" id="{0EBD51BE-A122-4ED7-A914-A619F9393770}"/>
                </a:ext>
              </a:extLst>
            </p:cNvPr>
            <p:cNvPicPr>
              <a:picLocks noChangeAspect="1" noChangeArrowheads="1"/>
            </p:cNvPicPr>
            <p:nvPr userDrawn="1"/>
          </p:nvPicPr>
          <p:blipFill>
            <a:blip r:embed="rId16" cstate="screen">
              <a:extLst>
                <a:ext uri="{28A0092B-C50C-407E-A947-70E740481C1C}">
                  <a14:useLocalDpi xmlns:a14="http://schemas.microsoft.com/office/drawing/2010/main"/>
                </a:ext>
              </a:extLst>
            </a:blip>
            <a:srcRect/>
            <a:stretch>
              <a:fillRect/>
            </a:stretch>
          </p:blipFill>
          <p:spPr bwMode="auto">
            <a:xfrm>
              <a:off x="1960227" y="4976083"/>
              <a:ext cx="333195" cy="333195"/>
            </a:xfrm>
            <a:prstGeom prst="rect">
              <a:avLst/>
            </a:prstGeom>
            <a:noFill/>
          </p:spPr>
        </p:pic>
        <p:pic>
          <p:nvPicPr>
            <p:cNvPr id="26" name="Picture 7">
              <a:hlinkClick r:id="rId17"/>
              <a:extLst>
                <a:ext uri="{FF2B5EF4-FFF2-40B4-BE49-F238E27FC236}">
                  <a16:creationId xmlns:a16="http://schemas.microsoft.com/office/drawing/2014/main" id="{02576D09-2564-4F8D-AD0E-B5D4BFAC7F3C}"/>
                </a:ext>
              </a:extLst>
            </p:cNvPr>
            <p:cNvPicPr>
              <a:picLocks noChangeAspect="1" noChangeArrowheads="1"/>
            </p:cNvPicPr>
            <p:nvPr userDrawn="1"/>
          </p:nvPicPr>
          <p:blipFill>
            <a:blip r:embed="rId18" cstate="screen">
              <a:extLst>
                <a:ext uri="{28A0092B-C50C-407E-A947-70E740481C1C}">
                  <a14:useLocalDpi xmlns:a14="http://schemas.microsoft.com/office/drawing/2010/main"/>
                </a:ext>
              </a:extLst>
            </a:blip>
            <a:srcRect/>
            <a:stretch>
              <a:fillRect/>
            </a:stretch>
          </p:blipFill>
          <p:spPr bwMode="auto">
            <a:xfrm>
              <a:off x="426720" y="4976083"/>
              <a:ext cx="333195" cy="333195"/>
            </a:xfrm>
            <a:prstGeom prst="rect">
              <a:avLst/>
            </a:prstGeom>
            <a:noFill/>
          </p:spPr>
        </p:pic>
      </p:grpSp>
      <p:sp>
        <p:nvSpPr>
          <p:cNvPr id="27" name="Rectangle 26">
            <a:extLst>
              <a:ext uri="{FF2B5EF4-FFF2-40B4-BE49-F238E27FC236}">
                <a16:creationId xmlns:a16="http://schemas.microsoft.com/office/drawing/2014/main" id="{4E54E351-4614-436C-9AAA-3D541A6053CB}"/>
              </a:ext>
            </a:extLst>
          </p:cNvPr>
          <p:cNvSpPr/>
          <p:nvPr userDrawn="1"/>
        </p:nvSpPr>
        <p:spPr>
          <a:xfrm>
            <a:off x="912000" y="1843049"/>
            <a:ext cx="3668557"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0" marR="0" lvl="0" indent="0" algn="l" defTabSz="914400" rtl="0" eaLnBrk="1" fontAlgn="auto" latinLnBrk="0" hangingPunct="1">
              <a:lnSpc>
                <a:spcPts val="2000"/>
              </a:lnSpc>
              <a:spcBef>
                <a:spcPts val="0"/>
              </a:spcBef>
              <a:spcAft>
                <a:spcPts val="0"/>
              </a:spcAft>
              <a:buClrTx/>
              <a:buSzTx/>
              <a:buFontTx/>
              <a:buNone/>
              <a:tabLst/>
              <a:defRPr/>
            </a:pPr>
            <a:r>
              <a:rPr kumimoji="0" lang="en-US" sz="1400" b="0" i="0" u="none" strike="noStrike" kern="1200" cap="none" spc="200" normalizeH="0" baseline="0" noProof="0" dirty="0">
                <a:ln>
                  <a:noFill/>
                </a:ln>
                <a:solidFill>
                  <a:schemeClr val="tx1"/>
                </a:solidFill>
                <a:effectLst/>
                <a:uLnTx/>
                <a:uFillTx/>
                <a:latin typeface="+mn-lt"/>
                <a:ea typeface="+mn-ea"/>
                <a:cs typeface="+mn-cs"/>
              </a:rPr>
              <a:t>ABOUT CAPGEMINI INVENT</a:t>
            </a:r>
          </a:p>
        </p:txBody>
      </p:sp>
      <p:sp>
        <p:nvSpPr>
          <p:cNvPr id="28" name="Rectangle 27">
            <a:extLst>
              <a:ext uri="{FF2B5EF4-FFF2-40B4-BE49-F238E27FC236}">
                <a16:creationId xmlns:a16="http://schemas.microsoft.com/office/drawing/2014/main" id="{66686B2E-D660-4ED1-8550-F13F800F66CF}"/>
              </a:ext>
            </a:extLst>
          </p:cNvPr>
          <p:cNvSpPr/>
          <p:nvPr userDrawn="1"/>
        </p:nvSpPr>
        <p:spPr>
          <a:xfrm>
            <a:off x="912000" y="2201532"/>
            <a:ext cx="6794100" cy="27139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tx1"/>
                </a:solidFill>
                <a:effectLst/>
                <a:uLnTx/>
                <a:uFillTx/>
                <a:latin typeface="+mn-lt"/>
                <a:ea typeface="+mn-ea"/>
                <a:cs typeface="+mn-cs"/>
              </a:rPr>
              <a:t>As the digital innovation, consulting and transformation brand of the Capgemini Group, Capgemini Invent helps </a:t>
            </a:r>
            <a:r>
              <a:rPr kumimoji="0" lang="en-US" sz="900" b="0" i="0" u="none" strike="noStrike" kern="1200" cap="none" spc="0" normalizeH="0" baseline="0" noProof="0" dirty="0" err="1">
                <a:ln>
                  <a:noFill/>
                </a:ln>
                <a:solidFill>
                  <a:schemeClr val="tx1"/>
                </a:solidFill>
                <a:effectLst/>
                <a:uLnTx/>
                <a:uFillTx/>
                <a:latin typeface="+mn-lt"/>
                <a:ea typeface="+mn-ea"/>
                <a:cs typeface="+mn-cs"/>
              </a:rPr>
              <a:t>CxOs</a:t>
            </a:r>
            <a:r>
              <a:rPr kumimoji="0" lang="en-US" sz="900" b="0" i="0" u="none" strike="noStrike" kern="1200" cap="none" spc="0" normalizeH="0" baseline="0" noProof="0" dirty="0">
                <a:ln>
                  <a:noFill/>
                </a:ln>
                <a:solidFill>
                  <a:schemeClr val="tx1"/>
                </a:solidFill>
                <a:effectLst/>
                <a:uLnTx/>
                <a:uFillTx/>
                <a:latin typeface="+mn-lt"/>
                <a:ea typeface="+mn-ea"/>
                <a:cs typeface="+mn-cs"/>
              </a:rPr>
              <a:t> envision and build what’s next for their organizations. Located in more than 30 offices and 22 creative studios around the world, its 6,000+ strong team combines strategy, technology, data science and creative design with deep industry expertise and insights, to develop new digital solutions and business models of the future.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tx1"/>
                </a:solidFill>
                <a:effectLst/>
                <a:uLnTx/>
                <a:uFillTx/>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tx1"/>
                </a:solidFill>
                <a:effectLst/>
                <a:uLnTx/>
                <a:uFillTx/>
                <a:latin typeface="+mn-lt"/>
                <a:ea typeface="+mn-ea"/>
                <a:cs typeface="+mn-cs"/>
              </a:rPr>
              <a:t>Capgemini Invent is an integral part of Capgemini, a global leader in consulting, technology services and digital transformation. The Group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almost 220,000 team members in more than 40 countries. The Group reported 2019 global revenues of EUR 14.1 billion. </a:t>
            </a:r>
            <a:r>
              <a:rPr kumimoji="0" lang="en-US" sz="900" b="0" i="1" u="none" strike="noStrike" kern="1200" cap="none" spc="0" normalizeH="0" baseline="0" noProof="0" dirty="0">
                <a:ln>
                  <a:noFill/>
                </a:ln>
                <a:solidFill>
                  <a:schemeClr val="tx1"/>
                </a:solidFill>
                <a:effectLst/>
                <a:uLnTx/>
                <a:uFillTx/>
                <a:latin typeface="+mn-lt"/>
                <a:ea typeface="+mn-ea"/>
                <a:cs typeface="+mn-cs"/>
              </a:rPr>
              <a:t>People matter, results count.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1" u="none" strike="noStrike" kern="1200" cap="none" spc="0" normalizeH="0" baseline="0" noProof="0" dirty="0">
              <a:ln>
                <a:noFill/>
              </a:ln>
              <a:solidFill>
                <a:schemeClr val="tx1"/>
              </a:solidFill>
              <a:effectLst/>
              <a:uLnTx/>
              <a:uFillTx/>
              <a:latin typeface="Ubuntu" panose="020B0504030602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chemeClr val="tx1"/>
                </a:solidFill>
                <a:effectLst/>
                <a:uLnTx/>
                <a:uFillTx/>
                <a:latin typeface="Ubuntu" panose="020B0504030602030204" pitchFamily="34" charset="0"/>
                <a:ea typeface="+mn-ea"/>
                <a:cs typeface="+mn-cs"/>
              </a:rPr>
              <a:t> </a:t>
            </a:r>
            <a:endParaRPr kumimoji="0" lang="fr-FR" sz="900" b="0" i="0" u="none" strike="noStrike" kern="1200" cap="none" spc="0" normalizeH="0" baseline="0" noProof="0" dirty="0">
              <a:ln>
                <a:noFill/>
              </a:ln>
              <a:solidFill>
                <a:schemeClr val="tx1"/>
              </a:solidFill>
              <a:effectLst/>
              <a:uLnTx/>
              <a:uFillTx/>
              <a:latin typeface="Ubuntu" panose="020B0504030602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Visit us at </a:t>
            </a:r>
            <a:r>
              <a:rPr lang="de-DE" sz="900" dirty="0">
                <a:solidFill>
                  <a:schemeClr val="tx1"/>
                </a:solidFill>
                <a:hlinkClick r:id="rId19">
                  <a:extLst>
                    <a:ext uri="{A12FA001-AC4F-418D-AE19-62706E023703}">
                      <ahyp:hlinkClr xmlns:ahyp="http://schemas.microsoft.com/office/drawing/2018/hyperlinkcolor" val="tx"/>
                    </a:ext>
                  </a:extLst>
                </a:hlinkClick>
              </a:rPr>
              <a:t>www.capgemini.com/invent</a:t>
            </a:r>
            <a:endParaRPr lang="en-US" sz="900" u="sng" kern="1200" dirty="0">
              <a:solidFill>
                <a:schemeClr val="tx1"/>
              </a:solidFill>
              <a:effectLst/>
              <a:latin typeface="+mn-lt"/>
              <a:ea typeface="+mn-ea"/>
              <a:cs typeface="+mn-cs"/>
            </a:endParaRPr>
          </a:p>
        </p:txBody>
      </p:sp>
      <p:sp>
        <p:nvSpPr>
          <p:cNvPr id="29" name="Rectangle 28">
            <a:extLst>
              <a:ext uri="{FF2B5EF4-FFF2-40B4-BE49-F238E27FC236}">
                <a16:creationId xmlns:a16="http://schemas.microsoft.com/office/drawing/2014/main" id="{1842BA9A-57B7-430E-A521-5AB6DE84B676}"/>
              </a:ext>
            </a:extLst>
          </p:cNvPr>
          <p:cNvSpPr/>
          <p:nvPr userDrawn="1"/>
        </p:nvSpPr>
        <p:spPr>
          <a:xfrm>
            <a:off x="912000" y="6022593"/>
            <a:ext cx="3465612" cy="446276"/>
          </a:xfrm>
          <a:prstGeom prst="rect">
            <a:avLst/>
          </a:prstGeom>
        </p:spPr>
        <p:txBody>
          <a:bodyPr wrap="square" lIns="0" tIns="0" rIns="0" bIns="0" anchor="b" anchorCtr="0">
            <a:spAutoFit/>
          </a:bodyPr>
          <a:lstStyle/>
          <a:p>
            <a:pPr>
              <a:spcAft>
                <a:spcPts val="600"/>
              </a:spcAft>
            </a:pPr>
            <a:r>
              <a:rPr lang="en-US" sz="800" noProof="0" dirty="0">
                <a:solidFill>
                  <a:schemeClr val="tx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tx1"/>
                </a:solidFill>
                <a:latin typeface="+mn-lt"/>
                <a:cs typeface="Arial"/>
              </a:rPr>
              <a:t>© 2020 Capgemini Invent. All rights reserved.</a:t>
            </a:r>
          </a:p>
        </p:txBody>
      </p:sp>
    </p:spTree>
    <p:extLst>
      <p:ext uri="{BB962C8B-B14F-4D97-AF65-F5344CB8AC3E}">
        <p14:creationId xmlns:p14="http://schemas.microsoft.com/office/powerpoint/2010/main" val="1521475989"/>
      </p:ext>
    </p:extLst>
  </p:cSld>
  <p:clrMapOvr>
    <a:masterClrMapping/>
  </p:clrMapOvr>
  <p:extLst>
    <p:ext uri="{DCECCB84-F9BA-43D5-87BE-67443E8EF086}">
      <p15:sldGuideLst xmlns:p15="http://schemas.microsoft.com/office/powerpoint/2012/main">
        <p15:guide id="3" pos="57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Agenda">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46113531-7598-4F63-8B27-CF211DCF8329}"/>
              </a:ext>
            </a:extLst>
          </p:cNvPr>
          <p:cNvGraphicFramePr>
            <a:graphicFrameLocks noChangeAspect="1"/>
          </p:cNvGraphicFramePr>
          <p:nvPr userDrawn="1">
            <p:custDataLst>
              <p:tags r:id="rId2"/>
            </p:custDataLst>
            <p:extLst>
              <p:ext uri="{D42A27DB-BD31-4B8C-83A1-F6EECF244321}">
                <p14:modId xmlns:p14="http://schemas.microsoft.com/office/powerpoint/2010/main" val="5119637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08653"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20" name="Picture 19">
            <a:extLst>
              <a:ext uri="{FF2B5EF4-FFF2-40B4-BE49-F238E27FC236}">
                <a16:creationId xmlns:a16="http://schemas.microsoft.com/office/drawing/2014/main" id="{66E9BAFB-E7EF-4F69-818F-35B232D549CA}"/>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r="4872" b="16279"/>
          <a:stretch/>
        </p:blipFill>
        <p:spPr>
          <a:xfrm flipV="1">
            <a:off x="4680520" y="-1"/>
            <a:ext cx="7511480" cy="6156910"/>
          </a:xfrm>
          <a:prstGeom prst="rect">
            <a:avLst/>
          </a:prstGeom>
        </p:spPr>
      </p:pic>
      <p:sp>
        <p:nvSpPr>
          <p:cNvPr id="3" name="Date Placeholder 2">
            <a:extLst>
              <a:ext uri="{FF2B5EF4-FFF2-40B4-BE49-F238E27FC236}">
                <a16:creationId xmlns:a16="http://schemas.microsoft.com/office/drawing/2014/main" id="{793789B1-45FE-41D7-AB00-BF9FA7CBE232}"/>
              </a:ext>
            </a:extLst>
          </p:cNvPr>
          <p:cNvSpPr>
            <a:spLocks noGrp="1"/>
          </p:cNvSpPr>
          <p:nvPr userDrawn="1">
            <p:ph type="dt" sz="half" idx="10"/>
          </p:nvPr>
        </p:nvSpPr>
        <p:spPr/>
        <p:txBody>
          <a:bodyPr/>
          <a:lstStyle>
            <a:lvl1pPr algn="r">
              <a:defRPr/>
            </a:lvl1pPr>
          </a:lstStyle>
          <a:p>
            <a:pPr>
              <a:spcBef>
                <a:spcPts val="1000"/>
              </a:spcBef>
              <a:buFont typeface="Arial" panose="020B0604020202020204" pitchFamily="34" charset="0"/>
              <a:buNone/>
            </a:pPr>
            <a:r>
              <a:rPr lang="de-DE"/>
              <a:t>© Capgemini 2021. All rights reserved.</a:t>
            </a:r>
            <a:endParaRPr lang="en-US" dirty="0"/>
          </a:p>
        </p:txBody>
      </p:sp>
      <p:sp>
        <p:nvSpPr>
          <p:cNvPr id="6" name="Slide Number Placeholder 5">
            <a:extLst>
              <a:ext uri="{FF2B5EF4-FFF2-40B4-BE49-F238E27FC236}">
                <a16:creationId xmlns:a16="http://schemas.microsoft.com/office/drawing/2014/main" id="{A01F3CCC-A7A2-43F4-B41C-6E884F53F29B}"/>
              </a:ext>
            </a:extLst>
          </p:cNvPr>
          <p:cNvSpPr>
            <a:spLocks noGrp="1"/>
          </p:cNvSpPr>
          <p:nvPr userDrawn="1">
            <p:ph type="sldNum" sz="quarter" idx="12"/>
          </p:nvPr>
        </p:nvSpPr>
        <p:spPr/>
        <p:txBody>
          <a:bodyPr/>
          <a:lstStyle>
            <a:lvl1pPr algn="r">
              <a:defRPr/>
            </a:lvl1pPr>
          </a:lstStyle>
          <a:p>
            <a:fld id="{5D9A5160-6218-4E5A-B9E6-B93E3DAE377C}" type="slidenum">
              <a:rPr lang="en-US" smtClean="0"/>
              <a:pPr/>
              <a:t>‹#›</a:t>
            </a:fld>
            <a:endParaRPr lang="en-US" dirty="0"/>
          </a:p>
        </p:txBody>
      </p:sp>
      <p:sp>
        <p:nvSpPr>
          <p:cNvPr id="11" name="Title Placeholder 4">
            <a:extLst>
              <a:ext uri="{FF2B5EF4-FFF2-40B4-BE49-F238E27FC236}">
                <a16:creationId xmlns:a16="http://schemas.microsoft.com/office/drawing/2014/main" id="{8CCCBC14-D599-4EA7-9BC4-E710373F2D23}"/>
              </a:ext>
            </a:extLst>
          </p:cNvPr>
          <p:cNvSpPr>
            <a:spLocks noGrp="1"/>
          </p:cNvSpPr>
          <p:nvPr userDrawn="1">
            <p:ph type="title" hasCustomPrompt="1"/>
          </p:nvPr>
        </p:nvSpPr>
        <p:spPr>
          <a:xfrm>
            <a:off x="1079321" y="6907"/>
            <a:ext cx="8640763" cy="1116000"/>
          </a:xfrm>
          <a:prstGeom prst="rect">
            <a:avLst/>
          </a:prstGeom>
        </p:spPr>
        <p:txBody>
          <a:bodyPr vert="horz" lIns="0" tIns="180000" rIns="0" bIns="0" rtlCol="0" anchor="t" anchorCtr="0">
            <a:noAutofit/>
          </a:bodyPr>
          <a:lstStyle>
            <a:lvl1pPr>
              <a:defRPr>
                <a:solidFill>
                  <a:schemeClr val="accent2"/>
                </a:solidFill>
              </a:defRPr>
            </a:lvl1pPr>
          </a:lstStyle>
          <a:p>
            <a:r>
              <a:rPr lang="en-US" dirty="0"/>
              <a:t>Agenda</a:t>
            </a:r>
            <a:endParaRPr lang="de-DE" dirty="0"/>
          </a:p>
        </p:txBody>
      </p:sp>
      <p:sp>
        <p:nvSpPr>
          <p:cNvPr id="4" name="Footer Placeholder 3">
            <a:extLst>
              <a:ext uri="{FF2B5EF4-FFF2-40B4-BE49-F238E27FC236}">
                <a16:creationId xmlns:a16="http://schemas.microsoft.com/office/drawing/2014/main" id="{413328ED-0583-4621-B5D1-697E1C3F445B}"/>
              </a:ext>
            </a:extLst>
          </p:cNvPr>
          <p:cNvSpPr>
            <a:spLocks noGrp="1"/>
          </p:cNvSpPr>
          <p:nvPr userDrawn="1">
            <p:ph type="ftr" sz="quarter" idx="16"/>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2" name="Text Placeholder 11">
            <a:extLst>
              <a:ext uri="{FF2B5EF4-FFF2-40B4-BE49-F238E27FC236}">
                <a16:creationId xmlns:a16="http://schemas.microsoft.com/office/drawing/2014/main" id="{D119069D-5D68-4DB4-B45F-92CCC710785E}"/>
              </a:ext>
            </a:extLst>
          </p:cNvPr>
          <p:cNvSpPr>
            <a:spLocks noGrp="1"/>
          </p:cNvSpPr>
          <p:nvPr>
            <p:ph type="body" sz="quarter" idx="24" hasCustomPrompt="1"/>
          </p:nvPr>
        </p:nvSpPr>
        <p:spPr>
          <a:xfrm>
            <a:off x="1794570" y="1628775"/>
            <a:ext cx="5813598" cy="369332"/>
          </a:xfrm>
        </p:spPr>
        <p:txBody>
          <a:bodyPr>
            <a:normAutofit/>
          </a:bodyPr>
          <a:lstStyle>
            <a:lvl1pPr>
              <a:spcBef>
                <a:spcPts val="0"/>
              </a:spcBef>
              <a:defRPr sz="2400"/>
            </a:lvl1pPr>
          </a:lstStyle>
          <a:p>
            <a:pPr lvl="0"/>
            <a:r>
              <a:rPr lang="en-US" dirty="0"/>
              <a:t>Click to add text</a:t>
            </a:r>
          </a:p>
        </p:txBody>
      </p:sp>
      <p:sp>
        <p:nvSpPr>
          <p:cNvPr id="23" name="Text Placeholder 11">
            <a:extLst>
              <a:ext uri="{FF2B5EF4-FFF2-40B4-BE49-F238E27FC236}">
                <a16:creationId xmlns:a16="http://schemas.microsoft.com/office/drawing/2014/main" id="{AA1A2157-04CD-44FC-8492-E3FAFE326F18}"/>
              </a:ext>
            </a:extLst>
          </p:cNvPr>
          <p:cNvSpPr>
            <a:spLocks noGrp="1"/>
          </p:cNvSpPr>
          <p:nvPr>
            <p:ph type="body" sz="quarter" idx="25"/>
          </p:nvPr>
        </p:nvSpPr>
        <p:spPr>
          <a:xfrm>
            <a:off x="1794570" y="2221388"/>
            <a:ext cx="5813598" cy="369332"/>
          </a:xfrm>
        </p:spPr>
        <p:txBody>
          <a:bodyPr>
            <a:normAutofit/>
          </a:bodyPr>
          <a:lstStyle>
            <a:lvl1pPr>
              <a:spcBef>
                <a:spcPts val="0"/>
              </a:spcBef>
              <a:defRPr sz="2400"/>
            </a:lvl1pPr>
          </a:lstStyle>
          <a:p>
            <a:pPr lvl="0"/>
            <a:r>
              <a:rPr lang="en-US"/>
              <a:t>Click to edit Master text styles</a:t>
            </a:r>
          </a:p>
        </p:txBody>
      </p:sp>
      <p:sp>
        <p:nvSpPr>
          <p:cNvPr id="24" name="Text Placeholder 11">
            <a:extLst>
              <a:ext uri="{FF2B5EF4-FFF2-40B4-BE49-F238E27FC236}">
                <a16:creationId xmlns:a16="http://schemas.microsoft.com/office/drawing/2014/main" id="{199E21EB-D052-4206-952C-D3FE77AA1C8D}"/>
              </a:ext>
            </a:extLst>
          </p:cNvPr>
          <p:cNvSpPr>
            <a:spLocks noGrp="1"/>
          </p:cNvSpPr>
          <p:nvPr>
            <p:ph type="body" sz="quarter" idx="26"/>
          </p:nvPr>
        </p:nvSpPr>
        <p:spPr>
          <a:xfrm>
            <a:off x="1794570" y="2814001"/>
            <a:ext cx="5813598" cy="369332"/>
          </a:xfrm>
        </p:spPr>
        <p:txBody>
          <a:bodyPr>
            <a:normAutofit/>
          </a:bodyPr>
          <a:lstStyle>
            <a:lvl1pPr>
              <a:spcBef>
                <a:spcPts val="0"/>
              </a:spcBef>
              <a:defRPr sz="2400"/>
            </a:lvl1pPr>
          </a:lstStyle>
          <a:p>
            <a:pPr lvl="0"/>
            <a:r>
              <a:rPr lang="en-US"/>
              <a:t>Click to edit Master text styles</a:t>
            </a:r>
          </a:p>
        </p:txBody>
      </p:sp>
      <p:sp>
        <p:nvSpPr>
          <p:cNvPr id="7" name="Text Placeholder 6">
            <a:extLst>
              <a:ext uri="{FF2B5EF4-FFF2-40B4-BE49-F238E27FC236}">
                <a16:creationId xmlns:a16="http://schemas.microsoft.com/office/drawing/2014/main" id="{C9AA932A-4442-4987-878D-3B69D84A4771}"/>
              </a:ext>
            </a:extLst>
          </p:cNvPr>
          <p:cNvSpPr>
            <a:spLocks noGrp="1"/>
          </p:cNvSpPr>
          <p:nvPr>
            <p:ph type="body" sz="quarter" idx="27" hasCustomPrompt="1"/>
          </p:nvPr>
        </p:nvSpPr>
        <p:spPr>
          <a:xfrm>
            <a:off x="1079500" y="1628775"/>
            <a:ext cx="335980" cy="369888"/>
          </a:xfr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dirty="0"/>
              <a:t>0x</a:t>
            </a:r>
          </a:p>
        </p:txBody>
      </p:sp>
      <p:sp>
        <p:nvSpPr>
          <p:cNvPr id="21" name="Text Placeholder 6">
            <a:extLst>
              <a:ext uri="{FF2B5EF4-FFF2-40B4-BE49-F238E27FC236}">
                <a16:creationId xmlns:a16="http://schemas.microsoft.com/office/drawing/2014/main" id="{EAA65ABF-5E47-4A8A-934B-E9458D034F70}"/>
              </a:ext>
            </a:extLst>
          </p:cNvPr>
          <p:cNvSpPr>
            <a:spLocks noGrp="1"/>
          </p:cNvSpPr>
          <p:nvPr>
            <p:ph type="body" sz="quarter" idx="28" hasCustomPrompt="1"/>
          </p:nvPr>
        </p:nvSpPr>
        <p:spPr>
          <a:xfrm>
            <a:off x="1079500" y="2221388"/>
            <a:ext cx="335980" cy="369888"/>
          </a:xfr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dirty="0"/>
              <a:t>0x</a:t>
            </a:r>
          </a:p>
        </p:txBody>
      </p:sp>
      <p:sp>
        <p:nvSpPr>
          <p:cNvPr id="22" name="Text Placeholder 6">
            <a:extLst>
              <a:ext uri="{FF2B5EF4-FFF2-40B4-BE49-F238E27FC236}">
                <a16:creationId xmlns:a16="http://schemas.microsoft.com/office/drawing/2014/main" id="{AE370511-ABDA-4008-B938-10F0105CBF69}"/>
              </a:ext>
            </a:extLst>
          </p:cNvPr>
          <p:cNvSpPr>
            <a:spLocks noGrp="1"/>
          </p:cNvSpPr>
          <p:nvPr>
            <p:ph type="body" sz="quarter" idx="29" hasCustomPrompt="1"/>
          </p:nvPr>
        </p:nvSpPr>
        <p:spPr>
          <a:xfrm>
            <a:off x="1079500" y="2814001"/>
            <a:ext cx="335980" cy="369888"/>
          </a:xfr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dirty="0"/>
              <a:t>0x</a:t>
            </a:r>
          </a:p>
        </p:txBody>
      </p:sp>
      <p:grpSp>
        <p:nvGrpSpPr>
          <p:cNvPr id="25" name="Group 37">
            <a:extLst>
              <a:ext uri="{FF2B5EF4-FFF2-40B4-BE49-F238E27FC236}">
                <a16:creationId xmlns:a16="http://schemas.microsoft.com/office/drawing/2014/main" id="{F199D190-F10A-4C80-B7AC-2C842018D038}"/>
              </a:ext>
            </a:extLst>
          </p:cNvPr>
          <p:cNvGrpSpPr/>
          <p:nvPr userDrawn="1"/>
        </p:nvGrpSpPr>
        <p:grpSpPr>
          <a:xfrm>
            <a:off x="11501102" y="171573"/>
            <a:ext cx="419436" cy="388087"/>
            <a:chOff x="5481638" y="2859088"/>
            <a:chExt cx="1231900" cy="1139825"/>
          </a:xfrm>
          <a:solidFill>
            <a:schemeClr val="bg1"/>
          </a:solidFill>
        </p:grpSpPr>
        <p:sp>
          <p:nvSpPr>
            <p:cNvPr id="26" name="Freeform 320">
              <a:extLst>
                <a:ext uri="{FF2B5EF4-FFF2-40B4-BE49-F238E27FC236}">
                  <a16:creationId xmlns:a16="http://schemas.microsoft.com/office/drawing/2014/main" id="{0A5DA0A7-74EB-4AD2-849E-56AB911B163E}"/>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321">
              <a:extLst>
                <a:ext uri="{FF2B5EF4-FFF2-40B4-BE49-F238E27FC236}">
                  <a16:creationId xmlns:a16="http://schemas.microsoft.com/office/drawing/2014/main" id="{00B7A470-8AEB-49C3-B82A-DCFE373AF511}"/>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8" name="Text Placeholder 11">
            <a:extLst>
              <a:ext uri="{FF2B5EF4-FFF2-40B4-BE49-F238E27FC236}">
                <a16:creationId xmlns:a16="http://schemas.microsoft.com/office/drawing/2014/main" id="{CABD3DEA-D9AC-49A6-AB02-7A5380BF5183}"/>
              </a:ext>
            </a:extLst>
          </p:cNvPr>
          <p:cNvSpPr>
            <a:spLocks noGrp="1"/>
          </p:cNvSpPr>
          <p:nvPr>
            <p:ph type="body" sz="quarter" idx="30" hasCustomPrompt="1"/>
          </p:nvPr>
        </p:nvSpPr>
        <p:spPr>
          <a:xfrm>
            <a:off x="1794570" y="3406614"/>
            <a:ext cx="5813598" cy="369332"/>
          </a:xfrm>
        </p:spPr>
        <p:txBody>
          <a:bodyPr>
            <a:normAutofit/>
          </a:bodyPr>
          <a:lstStyle>
            <a:lvl1pPr>
              <a:spcBef>
                <a:spcPts val="0"/>
              </a:spcBef>
              <a:defRPr sz="2400"/>
            </a:lvl1pPr>
          </a:lstStyle>
          <a:p>
            <a:pPr lvl="0"/>
            <a:r>
              <a:rPr lang="en-US" dirty="0"/>
              <a:t>Click to add text</a:t>
            </a:r>
          </a:p>
        </p:txBody>
      </p:sp>
      <p:sp>
        <p:nvSpPr>
          <p:cNvPr id="29" name="Text Placeholder 11">
            <a:extLst>
              <a:ext uri="{FF2B5EF4-FFF2-40B4-BE49-F238E27FC236}">
                <a16:creationId xmlns:a16="http://schemas.microsoft.com/office/drawing/2014/main" id="{C143C05F-5CEC-4DA0-8030-D7B2370EBBB4}"/>
              </a:ext>
            </a:extLst>
          </p:cNvPr>
          <p:cNvSpPr>
            <a:spLocks noGrp="1"/>
          </p:cNvSpPr>
          <p:nvPr>
            <p:ph type="body" sz="quarter" idx="31"/>
          </p:nvPr>
        </p:nvSpPr>
        <p:spPr>
          <a:xfrm>
            <a:off x="1794570" y="3999227"/>
            <a:ext cx="5813598" cy="369332"/>
          </a:xfrm>
        </p:spPr>
        <p:txBody>
          <a:bodyPr>
            <a:normAutofit/>
          </a:bodyPr>
          <a:lstStyle>
            <a:lvl1pPr>
              <a:spcBef>
                <a:spcPts val="0"/>
              </a:spcBef>
              <a:defRPr sz="2400"/>
            </a:lvl1pPr>
          </a:lstStyle>
          <a:p>
            <a:pPr lvl="0"/>
            <a:r>
              <a:rPr lang="en-US"/>
              <a:t>Click to edit Master text styles</a:t>
            </a:r>
          </a:p>
        </p:txBody>
      </p:sp>
      <p:sp>
        <p:nvSpPr>
          <p:cNvPr id="30" name="Text Placeholder 11">
            <a:extLst>
              <a:ext uri="{FF2B5EF4-FFF2-40B4-BE49-F238E27FC236}">
                <a16:creationId xmlns:a16="http://schemas.microsoft.com/office/drawing/2014/main" id="{96B43F80-D448-432F-A45D-FE4715923FC2}"/>
              </a:ext>
            </a:extLst>
          </p:cNvPr>
          <p:cNvSpPr>
            <a:spLocks noGrp="1"/>
          </p:cNvSpPr>
          <p:nvPr>
            <p:ph type="body" sz="quarter" idx="32"/>
          </p:nvPr>
        </p:nvSpPr>
        <p:spPr>
          <a:xfrm>
            <a:off x="1794570" y="4591841"/>
            <a:ext cx="5813598" cy="369332"/>
          </a:xfrm>
        </p:spPr>
        <p:txBody>
          <a:bodyPr>
            <a:normAutofit/>
          </a:bodyPr>
          <a:lstStyle>
            <a:lvl1pPr>
              <a:spcBef>
                <a:spcPts val="0"/>
              </a:spcBef>
              <a:defRPr sz="2400"/>
            </a:lvl1pPr>
          </a:lstStyle>
          <a:p>
            <a:pPr lvl="0"/>
            <a:r>
              <a:rPr lang="en-US"/>
              <a:t>Click to edit Master text styles</a:t>
            </a:r>
          </a:p>
        </p:txBody>
      </p:sp>
      <p:sp>
        <p:nvSpPr>
          <p:cNvPr id="31" name="Text Placeholder 6">
            <a:extLst>
              <a:ext uri="{FF2B5EF4-FFF2-40B4-BE49-F238E27FC236}">
                <a16:creationId xmlns:a16="http://schemas.microsoft.com/office/drawing/2014/main" id="{C434EB54-C0D1-4857-9330-87FAFCC49D56}"/>
              </a:ext>
            </a:extLst>
          </p:cNvPr>
          <p:cNvSpPr>
            <a:spLocks noGrp="1"/>
          </p:cNvSpPr>
          <p:nvPr>
            <p:ph type="body" sz="quarter" idx="33" hasCustomPrompt="1"/>
          </p:nvPr>
        </p:nvSpPr>
        <p:spPr>
          <a:xfrm>
            <a:off x="1079500" y="3406614"/>
            <a:ext cx="335980" cy="369888"/>
          </a:xfr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dirty="0"/>
              <a:t>0x</a:t>
            </a:r>
          </a:p>
        </p:txBody>
      </p:sp>
      <p:sp>
        <p:nvSpPr>
          <p:cNvPr id="32" name="Text Placeholder 6">
            <a:extLst>
              <a:ext uri="{FF2B5EF4-FFF2-40B4-BE49-F238E27FC236}">
                <a16:creationId xmlns:a16="http://schemas.microsoft.com/office/drawing/2014/main" id="{F0320016-4C9A-409B-8724-E53F23529A4B}"/>
              </a:ext>
            </a:extLst>
          </p:cNvPr>
          <p:cNvSpPr>
            <a:spLocks noGrp="1"/>
          </p:cNvSpPr>
          <p:nvPr>
            <p:ph type="body" sz="quarter" idx="34" hasCustomPrompt="1"/>
          </p:nvPr>
        </p:nvSpPr>
        <p:spPr>
          <a:xfrm>
            <a:off x="1079500" y="3999227"/>
            <a:ext cx="335980" cy="369888"/>
          </a:xfr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dirty="0"/>
              <a:t>0x</a:t>
            </a:r>
          </a:p>
        </p:txBody>
      </p:sp>
      <p:sp>
        <p:nvSpPr>
          <p:cNvPr id="34" name="Text Placeholder 6">
            <a:extLst>
              <a:ext uri="{FF2B5EF4-FFF2-40B4-BE49-F238E27FC236}">
                <a16:creationId xmlns:a16="http://schemas.microsoft.com/office/drawing/2014/main" id="{F0279A3C-5E27-40F7-98C0-08832F4CE1FB}"/>
              </a:ext>
            </a:extLst>
          </p:cNvPr>
          <p:cNvSpPr>
            <a:spLocks noGrp="1"/>
          </p:cNvSpPr>
          <p:nvPr>
            <p:ph type="body" sz="quarter" idx="35" hasCustomPrompt="1"/>
          </p:nvPr>
        </p:nvSpPr>
        <p:spPr>
          <a:xfrm>
            <a:off x="1079500" y="4591841"/>
            <a:ext cx="335980" cy="369888"/>
          </a:xfr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dirty="0"/>
              <a:t>0x</a:t>
            </a:r>
          </a:p>
        </p:txBody>
      </p:sp>
      <p:sp>
        <p:nvSpPr>
          <p:cNvPr id="36" name="TextBox 35">
            <a:extLst>
              <a:ext uri="{FF2B5EF4-FFF2-40B4-BE49-F238E27FC236}">
                <a16:creationId xmlns:a16="http://schemas.microsoft.com/office/drawing/2014/main" id="{AFD10231-6BD1-4040-B157-F3CA516C7AA8}"/>
              </a:ext>
            </a:extLst>
          </p:cNvPr>
          <p:cNvSpPr txBox="1"/>
          <p:nvPr userDrawn="1">
            <p:custDataLst>
              <p:tags r:id="rId3"/>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2587222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p:bgPr>
        <a:solidFill>
          <a:schemeClr val="tx2"/>
        </a:solidFill>
        <a:effectLst/>
      </p:bgPr>
    </p:bg>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2ADDFB0A-4AF8-42FB-978F-03E32AF77A25}"/>
              </a:ext>
            </a:extLst>
          </p:cNvPr>
          <p:cNvGraphicFramePr>
            <a:graphicFrameLocks noChangeAspect="1"/>
          </p:cNvGraphicFramePr>
          <p:nvPr userDrawn="1">
            <p:custDataLst>
              <p:tags r:id="rId2"/>
            </p:custDataLst>
            <p:extLst>
              <p:ext uri="{D42A27DB-BD31-4B8C-83A1-F6EECF244321}">
                <p14:modId xmlns:p14="http://schemas.microsoft.com/office/powerpoint/2010/main" val="10248748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0967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14" name="Picture 13">
            <a:extLst>
              <a:ext uri="{FF2B5EF4-FFF2-40B4-BE49-F238E27FC236}">
                <a16:creationId xmlns:a16="http://schemas.microsoft.com/office/drawing/2014/main" id="{877CDCF7-91E2-4762-B8ED-225FAE059CD5}"/>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t="5473" r="1936" b="12826"/>
          <a:stretch/>
        </p:blipFill>
        <p:spPr>
          <a:xfrm flipH="1">
            <a:off x="0" y="0"/>
            <a:ext cx="12192000" cy="6858000"/>
          </a:xfrm>
          <a:prstGeom prst="rect">
            <a:avLst/>
          </a:prstGeom>
        </p:spPr>
      </p:pic>
      <p:grpSp>
        <p:nvGrpSpPr>
          <p:cNvPr id="8" name="Group 37">
            <a:extLst>
              <a:ext uri="{FF2B5EF4-FFF2-40B4-BE49-F238E27FC236}">
                <a16:creationId xmlns:a16="http://schemas.microsoft.com/office/drawing/2014/main" id="{8045CCAE-BD2B-495D-9881-0F2682E7F5DC}"/>
              </a:ext>
            </a:extLst>
          </p:cNvPr>
          <p:cNvGrpSpPr/>
          <p:nvPr userDrawn="1"/>
        </p:nvGrpSpPr>
        <p:grpSpPr>
          <a:xfrm>
            <a:off x="11501102" y="171573"/>
            <a:ext cx="419436" cy="388087"/>
            <a:chOff x="5481638" y="2859088"/>
            <a:chExt cx="1231900" cy="1139825"/>
          </a:xfrm>
          <a:solidFill>
            <a:schemeClr val="bg1"/>
          </a:solidFill>
        </p:grpSpPr>
        <p:sp>
          <p:nvSpPr>
            <p:cNvPr id="9" name="Freeform 320">
              <a:extLst>
                <a:ext uri="{FF2B5EF4-FFF2-40B4-BE49-F238E27FC236}">
                  <a16:creationId xmlns:a16="http://schemas.microsoft.com/office/drawing/2014/main" id="{6A17AE04-922A-4540-99C5-F8D62C3B08E0}"/>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321">
              <a:extLst>
                <a:ext uri="{FF2B5EF4-FFF2-40B4-BE49-F238E27FC236}">
                  <a16:creationId xmlns:a16="http://schemas.microsoft.com/office/drawing/2014/main" id="{DF832F2C-D3A7-4DE5-96EA-08ADD488B23C}"/>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 name="Date Placeholder 2">
            <a:extLst>
              <a:ext uri="{FF2B5EF4-FFF2-40B4-BE49-F238E27FC236}">
                <a16:creationId xmlns:a16="http://schemas.microsoft.com/office/drawing/2014/main" id="{793789B1-45FE-41D7-AB00-BF9FA7CBE232}"/>
              </a:ext>
            </a:extLst>
          </p:cNvPr>
          <p:cNvSpPr>
            <a:spLocks noGrp="1"/>
          </p:cNvSpPr>
          <p:nvPr>
            <p:ph type="dt" sz="half" idx="10"/>
          </p:nvPr>
        </p:nvSpPr>
        <p:spPr/>
        <p:txBody>
          <a:bodyPr/>
          <a:lstStyle>
            <a:lvl1pPr algn="r">
              <a:defRPr>
                <a:solidFill>
                  <a:schemeClr val="bg1">
                    <a:lumMod val="65000"/>
                  </a:schemeClr>
                </a:solidFill>
              </a:defRPr>
            </a:lvl1pPr>
          </a:lstStyle>
          <a:p>
            <a:pPr>
              <a:spcBef>
                <a:spcPts val="1000"/>
              </a:spcBef>
              <a:buFont typeface="Arial" panose="020B0604020202020204" pitchFamily="34" charset="0"/>
              <a:buNone/>
            </a:pPr>
            <a:r>
              <a:rPr lang="de-DE"/>
              <a:t>© Capgemini 2021. All rights reserved.</a:t>
            </a:r>
            <a:endParaRPr lang="en-US" dirty="0"/>
          </a:p>
        </p:txBody>
      </p:sp>
      <p:sp>
        <p:nvSpPr>
          <p:cNvPr id="6" name="Slide Number Placeholder 5">
            <a:extLst>
              <a:ext uri="{FF2B5EF4-FFF2-40B4-BE49-F238E27FC236}">
                <a16:creationId xmlns:a16="http://schemas.microsoft.com/office/drawing/2014/main" id="{A01F3CCC-A7A2-43F4-B41C-6E884F53F29B}"/>
              </a:ext>
            </a:extLst>
          </p:cNvPr>
          <p:cNvSpPr>
            <a:spLocks noGrp="1"/>
          </p:cNvSpPr>
          <p:nvPr>
            <p:ph type="sldNum" sz="quarter" idx="12"/>
          </p:nvPr>
        </p:nvSpPr>
        <p:spPr/>
        <p:txBody>
          <a:bodyPr/>
          <a:lstStyle>
            <a:lvl1pPr algn="r">
              <a:defRPr>
                <a:solidFill>
                  <a:schemeClr val="bg1">
                    <a:lumMod val="65000"/>
                  </a:schemeClr>
                </a:solidFill>
              </a:defRPr>
            </a:lvl1pPr>
          </a:lstStyle>
          <a:p>
            <a:fld id="{5D9A5160-6218-4E5A-B9E6-B93E3DAE377C}" type="slidenum">
              <a:rPr lang="en-US" smtClean="0"/>
              <a:pPr/>
              <a:t>‹#›</a:t>
            </a:fld>
            <a:endParaRPr lang="en-US" dirty="0"/>
          </a:p>
        </p:txBody>
      </p:sp>
      <p:sp>
        <p:nvSpPr>
          <p:cNvPr id="4" name="Footer Placeholder 3">
            <a:extLst>
              <a:ext uri="{FF2B5EF4-FFF2-40B4-BE49-F238E27FC236}">
                <a16:creationId xmlns:a16="http://schemas.microsoft.com/office/drawing/2014/main" id="{413328ED-0583-4621-B5D1-697E1C3F445B}"/>
              </a:ext>
            </a:extLst>
          </p:cNvPr>
          <p:cNvSpPr>
            <a:spLocks noGrp="1"/>
          </p:cNvSpPr>
          <p:nvPr>
            <p:ph type="ftr" sz="quarter" idx="16"/>
          </p:nvPr>
        </p:nvSpPr>
        <p:spPr/>
        <p:txBody>
          <a:bodyPr/>
          <a:lstStyle>
            <a:lvl1pPr>
              <a:defRPr>
                <a:solidFill>
                  <a:schemeClr val="bg1">
                    <a:lumMod val="65000"/>
                  </a:schemeClr>
                </a:solidFill>
              </a:defRPr>
            </a:lvl1pPr>
          </a:lstStyle>
          <a:p>
            <a:pPr>
              <a:spcBef>
                <a:spcPts val="1000"/>
              </a:spcBef>
              <a:buFont typeface="Arial" panose="020B0604020202020204" pitchFamily="34" charset="0"/>
              <a:buNone/>
            </a:pPr>
            <a:r>
              <a:rPr lang="en-US"/>
              <a:t>Presentation Title | Author | Date</a:t>
            </a:r>
            <a:endParaRPr lang="en-US" dirty="0"/>
          </a:p>
        </p:txBody>
      </p:sp>
      <p:sp>
        <p:nvSpPr>
          <p:cNvPr id="7" name="Text Placeholder 6">
            <a:extLst>
              <a:ext uri="{FF2B5EF4-FFF2-40B4-BE49-F238E27FC236}">
                <a16:creationId xmlns:a16="http://schemas.microsoft.com/office/drawing/2014/main" id="{52F5917D-61BC-41CF-A3CC-DAE6954137A8}"/>
              </a:ext>
            </a:extLst>
          </p:cNvPr>
          <p:cNvSpPr>
            <a:spLocks noGrp="1"/>
          </p:cNvSpPr>
          <p:nvPr>
            <p:ph type="body" sz="quarter" idx="17" hasCustomPrompt="1"/>
          </p:nvPr>
        </p:nvSpPr>
        <p:spPr>
          <a:xfrm>
            <a:off x="1919536" y="1556792"/>
            <a:ext cx="648072" cy="648072"/>
          </a:xfrm>
        </p:spPr>
        <p:txBody>
          <a:bodyPr wrap="none" lIns="0" tIns="0" rIns="0" bIns="0" anchor="t" anchorCtr="0">
            <a:noAutofit/>
          </a:bodyPr>
          <a:lstStyle>
            <a:lvl1pPr>
              <a:defRPr lang="en-US" sz="3200" b="1" cap="none" spc="300" baseline="0" dirty="0">
                <a:solidFill>
                  <a:schemeClr val="bg1"/>
                </a:solidFill>
                <a:latin typeface="Ubuntu" panose="020B0504030602030204" pitchFamily="34" charset="0"/>
              </a:defRPr>
            </a:lvl1pPr>
          </a:lstStyle>
          <a:p>
            <a:pPr lvl="0">
              <a:spcBef>
                <a:spcPts val="0"/>
              </a:spcBef>
            </a:pPr>
            <a:r>
              <a:rPr lang="en-US" dirty="0"/>
              <a:t>01</a:t>
            </a:r>
          </a:p>
        </p:txBody>
      </p:sp>
      <p:sp>
        <p:nvSpPr>
          <p:cNvPr id="16" name="Text Placeholder 15">
            <a:extLst>
              <a:ext uri="{FF2B5EF4-FFF2-40B4-BE49-F238E27FC236}">
                <a16:creationId xmlns:a16="http://schemas.microsoft.com/office/drawing/2014/main" id="{00E372CD-CFED-4FF2-90F5-6A7F33D9ABAA}"/>
              </a:ext>
            </a:extLst>
          </p:cNvPr>
          <p:cNvSpPr>
            <a:spLocks noGrp="1"/>
          </p:cNvSpPr>
          <p:nvPr>
            <p:ph type="body" sz="quarter" idx="18" hasCustomPrompt="1"/>
          </p:nvPr>
        </p:nvSpPr>
        <p:spPr>
          <a:xfrm>
            <a:off x="2783632" y="1556792"/>
            <a:ext cx="8863408" cy="648072"/>
          </a:xfrm>
        </p:spPr>
        <p:txBody>
          <a:bodyPr>
            <a:noAutofit/>
          </a:bodyPr>
          <a:lstStyle>
            <a:lvl1pPr>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add text</a:t>
            </a:r>
          </a:p>
        </p:txBody>
      </p:sp>
      <p:sp>
        <p:nvSpPr>
          <p:cNvPr id="15" name="TextBox 14">
            <a:extLst>
              <a:ext uri="{FF2B5EF4-FFF2-40B4-BE49-F238E27FC236}">
                <a16:creationId xmlns:a16="http://schemas.microsoft.com/office/drawing/2014/main" id="{0F1CFC8F-D527-4098-A815-67374241862A}"/>
              </a:ext>
            </a:extLst>
          </p:cNvPr>
          <p:cNvSpPr txBox="1"/>
          <p:nvPr userDrawn="1">
            <p:custDataLst>
              <p:tags r:id="rId3"/>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74612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_Divider Page">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89E24B53-650D-46BA-B8D2-F667BFEB1466}"/>
              </a:ext>
            </a:extLst>
          </p:cNvPr>
          <p:cNvGraphicFramePr>
            <a:graphicFrameLocks noChangeAspect="1"/>
          </p:cNvGraphicFramePr>
          <p:nvPr userDrawn="1">
            <p:custDataLst>
              <p:tags r:id="rId2"/>
            </p:custDataLst>
            <p:extLst>
              <p:ext uri="{D42A27DB-BD31-4B8C-83A1-F6EECF244321}">
                <p14:modId xmlns:p14="http://schemas.microsoft.com/office/powerpoint/2010/main" val="41141652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1070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01764CA6-C08E-4D60-8E87-0DA49AC4AF97}"/>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t="5473" r="1936" b="12826"/>
          <a:stretch/>
        </p:blipFill>
        <p:spPr>
          <a:xfrm flipH="1">
            <a:off x="0" y="0"/>
            <a:ext cx="12192000" cy="6858000"/>
          </a:xfrm>
          <a:prstGeom prst="rect">
            <a:avLst/>
          </a:prstGeom>
        </p:spPr>
      </p:pic>
      <p:sp>
        <p:nvSpPr>
          <p:cNvPr id="7" name="Text Placeholder 6">
            <a:extLst>
              <a:ext uri="{FF2B5EF4-FFF2-40B4-BE49-F238E27FC236}">
                <a16:creationId xmlns:a16="http://schemas.microsoft.com/office/drawing/2014/main" id="{52F5917D-61BC-41CF-A3CC-DAE6954137A8}"/>
              </a:ext>
            </a:extLst>
          </p:cNvPr>
          <p:cNvSpPr>
            <a:spLocks noGrp="1"/>
          </p:cNvSpPr>
          <p:nvPr>
            <p:ph type="body" sz="quarter" idx="17" hasCustomPrompt="1"/>
          </p:nvPr>
        </p:nvSpPr>
        <p:spPr>
          <a:xfrm>
            <a:off x="1919536" y="1556792"/>
            <a:ext cx="648072" cy="648072"/>
          </a:xfrm>
        </p:spPr>
        <p:txBody>
          <a:bodyPr wrap="none" lIns="0" tIns="0" rIns="0" bIns="0" anchor="t" anchorCtr="0">
            <a:noAutofit/>
          </a:bodyPr>
          <a:lstStyle>
            <a:lvl1pPr>
              <a:defRPr lang="en-US" sz="3200" b="1" cap="none" spc="300" baseline="0" dirty="0">
                <a:solidFill>
                  <a:sysClr val="windowText" lastClr="000000"/>
                </a:solidFill>
                <a:latin typeface="Ubuntu" panose="020B0504030602030204" pitchFamily="34" charset="0"/>
              </a:defRPr>
            </a:lvl1pPr>
          </a:lstStyle>
          <a:p>
            <a:pPr lvl="0">
              <a:spcBef>
                <a:spcPts val="0"/>
              </a:spcBef>
            </a:pPr>
            <a:r>
              <a:rPr lang="en-US" dirty="0"/>
              <a:t>01</a:t>
            </a:r>
          </a:p>
        </p:txBody>
      </p:sp>
      <p:sp>
        <p:nvSpPr>
          <p:cNvPr id="16" name="Text Placeholder 15">
            <a:extLst>
              <a:ext uri="{FF2B5EF4-FFF2-40B4-BE49-F238E27FC236}">
                <a16:creationId xmlns:a16="http://schemas.microsoft.com/office/drawing/2014/main" id="{00E372CD-CFED-4FF2-90F5-6A7F33D9ABAA}"/>
              </a:ext>
            </a:extLst>
          </p:cNvPr>
          <p:cNvSpPr>
            <a:spLocks noGrp="1"/>
          </p:cNvSpPr>
          <p:nvPr>
            <p:ph type="body" sz="quarter" idx="18" hasCustomPrompt="1"/>
          </p:nvPr>
        </p:nvSpPr>
        <p:spPr>
          <a:xfrm>
            <a:off x="2783632" y="1556792"/>
            <a:ext cx="8863408" cy="648072"/>
          </a:xfrm>
        </p:spPr>
        <p:txBody>
          <a:bodyPr>
            <a:noAutofit/>
          </a:bodyPr>
          <a:lstStyle>
            <a:lvl1pPr>
              <a:defRPr sz="3200">
                <a:solidFill>
                  <a:sysClr val="windowText" lastClr="000000"/>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add text</a:t>
            </a:r>
          </a:p>
        </p:txBody>
      </p:sp>
      <p:sp>
        <p:nvSpPr>
          <p:cNvPr id="11" name="Date Placeholder 2">
            <a:extLst>
              <a:ext uri="{FF2B5EF4-FFF2-40B4-BE49-F238E27FC236}">
                <a16:creationId xmlns:a16="http://schemas.microsoft.com/office/drawing/2014/main" id="{2D07505A-11D7-468B-AF74-268C7017E62A}"/>
              </a:ext>
            </a:extLst>
          </p:cNvPr>
          <p:cNvSpPr>
            <a:spLocks noGrp="1"/>
          </p:cNvSpPr>
          <p:nvPr>
            <p:ph type="dt" sz="half" idx="10"/>
          </p:nvPr>
        </p:nvSpPr>
        <p:spPr>
          <a:xfrm>
            <a:off x="8647289" y="6650661"/>
            <a:ext cx="2664297" cy="123111"/>
          </a:xfrm>
        </p:spPr>
        <p:txBody>
          <a:bodyPr/>
          <a:lstStyle>
            <a:lvl1pPr algn="r">
              <a:defRPr/>
            </a:lvl1pPr>
          </a:lstStyle>
          <a:p>
            <a:pPr>
              <a:spcBef>
                <a:spcPts val="1000"/>
              </a:spcBef>
              <a:buFont typeface="Arial" panose="020B0604020202020204" pitchFamily="34" charset="0"/>
              <a:buNone/>
            </a:pPr>
            <a:r>
              <a:rPr lang="de-DE"/>
              <a:t>© Capgemini 2021. All rights reserved.</a:t>
            </a:r>
            <a:endParaRPr lang="en-US" dirty="0"/>
          </a:p>
        </p:txBody>
      </p:sp>
      <p:sp>
        <p:nvSpPr>
          <p:cNvPr id="12" name="Slide Number Placeholder 5">
            <a:extLst>
              <a:ext uri="{FF2B5EF4-FFF2-40B4-BE49-F238E27FC236}">
                <a16:creationId xmlns:a16="http://schemas.microsoft.com/office/drawing/2014/main" id="{5FE31609-5B32-4D3B-BE7C-3835E24B8544}"/>
              </a:ext>
            </a:extLst>
          </p:cNvPr>
          <p:cNvSpPr>
            <a:spLocks noGrp="1"/>
          </p:cNvSpPr>
          <p:nvPr>
            <p:ph type="sldNum" sz="quarter" idx="12"/>
          </p:nvPr>
        </p:nvSpPr>
        <p:spPr>
          <a:xfrm>
            <a:off x="11407951" y="6650661"/>
            <a:ext cx="232665" cy="123111"/>
          </a:xfrm>
        </p:spPr>
        <p:txBody>
          <a:bodyPr/>
          <a:lstStyle>
            <a:lvl1pPr algn="r">
              <a:defRPr/>
            </a:lvl1pPr>
          </a:lstStyle>
          <a:p>
            <a:fld id="{5D9A5160-6218-4E5A-B9E6-B93E3DAE377C}" type="slidenum">
              <a:rPr lang="en-US" smtClean="0"/>
              <a:pPr/>
              <a:t>‹#›</a:t>
            </a:fld>
            <a:endParaRPr lang="en-US" dirty="0"/>
          </a:p>
        </p:txBody>
      </p:sp>
      <p:sp>
        <p:nvSpPr>
          <p:cNvPr id="14" name="Footer Placeholder 3">
            <a:extLst>
              <a:ext uri="{FF2B5EF4-FFF2-40B4-BE49-F238E27FC236}">
                <a16:creationId xmlns:a16="http://schemas.microsoft.com/office/drawing/2014/main" id="{33297732-50FA-454C-AA81-77D9D2DA59DF}"/>
              </a:ext>
            </a:extLst>
          </p:cNvPr>
          <p:cNvSpPr>
            <a:spLocks noGrp="1"/>
          </p:cNvSpPr>
          <p:nvPr>
            <p:ph type="ftr" sz="quarter" idx="16"/>
          </p:nvPr>
        </p:nvSpPr>
        <p:spPr>
          <a:xfrm>
            <a:off x="550863" y="6650661"/>
            <a:ext cx="4716524" cy="123111"/>
          </a:xfrm>
        </p:spPr>
        <p:txBody>
          <a:bodyPr/>
          <a:lstStyle/>
          <a:p>
            <a:pPr>
              <a:spcBef>
                <a:spcPts val="1000"/>
              </a:spcBef>
              <a:buFont typeface="Arial" panose="020B0604020202020204" pitchFamily="34" charset="0"/>
              <a:buNone/>
            </a:pPr>
            <a:r>
              <a:rPr lang="en-US"/>
              <a:t>Presentation Title | Author | Date</a:t>
            </a:r>
            <a:endParaRPr lang="en-US" dirty="0"/>
          </a:p>
        </p:txBody>
      </p:sp>
      <p:grpSp>
        <p:nvGrpSpPr>
          <p:cNvPr id="17" name="Group 37">
            <a:extLst>
              <a:ext uri="{FF2B5EF4-FFF2-40B4-BE49-F238E27FC236}">
                <a16:creationId xmlns:a16="http://schemas.microsoft.com/office/drawing/2014/main" id="{611BB770-85C5-44C5-8062-04E6E50C23F0}"/>
              </a:ext>
            </a:extLst>
          </p:cNvPr>
          <p:cNvGrpSpPr/>
          <p:nvPr userDrawn="1"/>
        </p:nvGrpSpPr>
        <p:grpSpPr>
          <a:xfrm>
            <a:off x="11501102" y="171573"/>
            <a:ext cx="419436" cy="388087"/>
            <a:chOff x="5481638" y="2859088"/>
            <a:chExt cx="1231900" cy="1139825"/>
          </a:xfrm>
          <a:solidFill>
            <a:schemeClr val="bg1"/>
          </a:solidFill>
        </p:grpSpPr>
        <p:sp>
          <p:nvSpPr>
            <p:cNvPr id="18" name="Freeform 320">
              <a:extLst>
                <a:ext uri="{FF2B5EF4-FFF2-40B4-BE49-F238E27FC236}">
                  <a16:creationId xmlns:a16="http://schemas.microsoft.com/office/drawing/2014/main" id="{B3B92E82-A802-412C-9440-5BDBD6375EA1}"/>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321">
              <a:extLst>
                <a:ext uri="{FF2B5EF4-FFF2-40B4-BE49-F238E27FC236}">
                  <a16:creationId xmlns:a16="http://schemas.microsoft.com/office/drawing/2014/main" id="{CF56CFB0-0EAF-44B7-AE9D-B7B7C17AE0CF}"/>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1" name="TextBox 20">
            <a:extLst>
              <a:ext uri="{FF2B5EF4-FFF2-40B4-BE49-F238E27FC236}">
                <a16:creationId xmlns:a16="http://schemas.microsoft.com/office/drawing/2014/main" id="{86C9A6D3-3151-443B-A1CF-6E2770553B0F}"/>
              </a:ext>
            </a:extLst>
          </p:cNvPr>
          <p:cNvSpPr txBox="1"/>
          <p:nvPr userDrawn="1">
            <p:custDataLst>
              <p:tags r:id="rId3"/>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3606403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35CC730-2D2A-4526-8A02-2947562E59F8}"/>
              </a:ext>
            </a:extLst>
          </p:cNvPr>
          <p:cNvGraphicFramePr>
            <a:graphicFrameLocks noChangeAspect="1"/>
          </p:cNvGraphicFramePr>
          <p:nvPr userDrawn="1">
            <p:custDataLst>
              <p:tags r:id="rId2"/>
            </p:custDataLst>
            <p:extLst>
              <p:ext uri="{D42A27DB-BD31-4B8C-83A1-F6EECF244321}">
                <p14:modId xmlns:p14="http://schemas.microsoft.com/office/powerpoint/2010/main" val="14751889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071"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3A0BA9B0-3DAE-4749-8DE9-854BA8D1802B}"/>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5" name="Title 4">
            <a:extLst>
              <a:ext uri="{FF2B5EF4-FFF2-40B4-BE49-F238E27FC236}">
                <a16:creationId xmlns:a16="http://schemas.microsoft.com/office/drawing/2014/main" id="{B5B15895-2835-468A-AD6E-B8C687DB6771}"/>
              </a:ext>
            </a:extLst>
          </p:cNvPr>
          <p:cNvSpPr>
            <a:spLocks noGrp="1"/>
          </p:cNvSpPr>
          <p:nvPr>
            <p:ph type="title"/>
          </p:nvPr>
        </p:nvSpPr>
        <p:spPr/>
        <p:txBody>
          <a:bodyPr/>
          <a:lstStyle/>
          <a:p>
            <a:r>
              <a:rPr lang="en-US"/>
              <a:t>Click to edit Master title style</a:t>
            </a:r>
            <a:endParaRPr lang="de-DE"/>
          </a:p>
        </p:txBody>
      </p:sp>
      <p:sp>
        <p:nvSpPr>
          <p:cNvPr id="9" name="Footer Placeholder 8">
            <a:extLst>
              <a:ext uri="{FF2B5EF4-FFF2-40B4-BE49-F238E27FC236}">
                <a16:creationId xmlns:a16="http://schemas.microsoft.com/office/drawing/2014/main" id="{DF043893-7D07-4DC1-B331-74CD30E059D3}"/>
              </a:ext>
            </a:extLst>
          </p:cNvPr>
          <p:cNvSpPr>
            <a:spLocks noGrp="1"/>
          </p:cNvSpPr>
          <p:nvPr>
            <p:ph type="ftr" sz="quarter" idx="11"/>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3" name="TextBox 12">
            <a:extLst>
              <a:ext uri="{FF2B5EF4-FFF2-40B4-BE49-F238E27FC236}">
                <a16:creationId xmlns:a16="http://schemas.microsoft.com/office/drawing/2014/main" id="{025830AC-A3AD-44CA-8ABF-5BB61E9BFDB2}"/>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
        <p:nvSpPr>
          <p:cNvPr id="11" name="Date Placeholder 2">
            <a:extLst>
              <a:ext uri="{FF2B5EF4-FFF2-40B4-BE49-F238E27FC236}">
                <a16:creationId xmlns:a16="http://schemas.microsoft.com/office/drawing/2014/main" id="{4B88ABF7-608E-4C16-B6B3-F174C9B45007}"/>
              </a:ext>
            </a:extLst>
          </p:cNvPr>
          <p:cNvSpPr>
            <a:spLocks noGrp="1"/>
          </p:cNvSpPr>
          <p:nvPr>
            <p:ph type="dt" sz="half" idx="12"/>
          </p:nvPr>
        </p:nvSpPr>
        <p:spPr>
          <a:xfrm>
            <a:off x="9192344" y="6650661"/>
            <a:ext cx="2119242" cy="123111"/>
          </a:xfrm>
        </p:spPr>
        <p:txBody>
          <a:bodyPr/>
          <a:lstStyle>
            <a:lvl1pPr algn="r">
              <a:defRPr/>
            </a:lvl1pPr>
          </a:lstStyle>
          <a:p>
            <a:pPr>
              <a:spcBef>
                <a:spcPts val="1000"/>
              </a:spcBef>
              <a:buFont typeface="Arial" panose="020B0604020202020204" pitchFamily="34" charset="0"/>
              <a:buNone/>
            </a:pPr>
            <a:r>
              <a:rPr lang="de-DE"/>
              <a:t>© Capgemini 2021. All rights reserved.</a:t>
            </a:r>
            <a:endParaRPr lang="en-US" dirty="0"/>
          </a:p>
        </p:txBody>
      </p:sp>
      <p:sp>
        <p:nvSpPr>
          <p:cNvPr id="12" name="Slide Number Placeholder 5">
            <a:extLst>
              <a:ext uri="{FF2B5EF4-FFF2-40B4-BE49-F238E27FC236}">
                <a16:creationId xmlns:a16="http://schemas.microsoft.com/office/drawing/2014/main" id="{EFBE8E09-DC2E-423F-AB05-42B61EE8A325}"/>
              </a:ext>
            </a:extLst>
          </p:cNvPr>
          <p:cNvSpPr>
            <a:spLocks noGrp="1"/>
          </p:cNvSpPr>
          <p:nvPr>
            <p:ph type="sldNum" sz="quarter" idx="14"/>
          </p:nvPr>
        </p:nvSpPr>
        <p:spPr>
          <a:xfrm>
            <a:off x="11407951" y="6650661"/>
            <a:ext cx="232665" cy="123111"/>
          </a:xfrm>
        </p:spPr>
        <p:txBody>
          <a:bodyPr/>
          <a:lstStyle>
            <a:lvl1pPr algn="r">
              <a:defRPr/>
            </a:lvl1pPr>
          </a:lstStyle>
          <a:p>
            <a:fld id="{5D9A5160-6218-4E5A-B9E6-B93E3DAE377C}" type="slidenum">
              <a:rPr lang="en-US" smtClean="0"/>
              <a:pPr/>
              <a:t>‹#›</a:t>
            </a:fld>
            <a:endParaRPr lang="en-US" dirty="0"/>
          </a:p>
        </p:txBody>
      </p:sp>
    </p:spTree>
    <p:extLst>
      <p:ext uri="{BB962C8B-B14F-4D97-AF65-F5344CB8AC3E}">
        <p14:creationId xmlns:p14="http://schemas.microsoft.com/office/powerpoint/2010/main" val="2183194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17A1895-A841-4F2F-AF71-2C5D96745B7D}"/>
              </a:ext>
            </a:extLst>
          </p:cNvPr>
          <p:cNvGraphicFramePr>
            <a:graphicFrameLocks noChangeAspect="1"/>
          </p:cNvGraphicFramePr>
          <p:nvPr userDrawn="1">
            <p:custDataLst>
              <p:tags r:id="rId2"/>
            </p:custDataLst>
            <p:extLst>
              <p:ext uri="{D42A27DB-BD31-4B8C-83A1-F6EECF244321}">
                <p14:modId xmlns:p14="http://schemas.microsoft.com/office/powerpoint/2010/main" val="25644432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098"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CCC950EE-D47D-416A-BBF7-19249CACA7A5}"/>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Date Placeholder 2">
            <a:extLst>
              <a:ext uri="{FF2B5EF4-FFF2-40B4-BE49-F238E27FC236}">
                <a16:creationId xmlns:a16="http://schemas.microsoft.com/office/drawing/2014/main" id="{8B6BA9DF-5E60-4441-800C-E0C881F4925C}"/>
              </a:ext>
            </a:extLst>
          </p:cNvPr>
          <p:cNvSpPr>
            <a:spLocks noGrp="1"/>
          </p:cNvSpPr>
          <p:nvPr>
            <p:ph type="dt" sz="half" idx="12"/>
          </p:nvPr>
        </p:nvSpPr>
        <p:spPr/>
        <p:txBody>
          <a:bodyPr/>
          <a:lstStyle>
            <a:lvl1pPr algn="r">
              <a:defRPr/>
            </a:lvl1pPr>
          </a:lstStyle>
          <a:p>
            <a:pPr>
              <a:spcBef>
                <a:spcPts val="1000"/>
              </a:spcBef>
              <a:buFont typeface="Arial" panose="020B0604020202020204" pitchFamily="34" charset="0"/>
              <a:buNone/>
            </a:pPr>
            <a:r>
              <a:rPr lang="de-DE"/>
              <a:t>© Capgemini 2021. All rights reserved.</a:t>
            </a:r>
            <a:endParaRPr lang="en-US" dirty="0"/>
          </a:p>
        </p:txBody>
      </p:sp>
      <p:sp>
        <p:nvSpPr>
          <p:cNvPr id="6" name="Slide Number Placeholder 5">
            <a:extLst>
              <a:ext uri="{FF2B5EF4-FFF2-40B4-BE49-F238E27FC236}">
                <a16:creationId xmlns:a16="http://schemas.microsoft.com/office/drawing/2014/main" id="{EBDB6DE3-65A6-49CF-814E-0A2A50814634}"/>
              </a:ext>
            </a:extLst>
          </p:cNvPr>
          <p:cNvSpPr>
            <a:spLocks noGrp="1"/>
          </p:cNvSpPr>
          <p:nvPr>
            <p:ph type="sldNum" sz="quarter" idx="14"/>
          </p:nvPr>
        </p:nvSpPr>
        <p:spPr/>
        <p:txBody>
          <a:bodyPr/>
          <a:lstStyle>
            <a:lvl1pPr algn="r">
              <a:defRPr/>
            </a:lvl1pPr>
          </a:lstStyle>
          <a:p>
            <a:fld id="{5D9A5160-6218-4E5A-B9E6-B93E3DAE377C}" type="slidenum">
              <a:rPr lang="en-US" smtClean="0"/>
              <a:pPr/>
              <a:t>‹#›</a:t>
            </a:fld>
            <a:endParaRPr lang="en-US" dirty="0"/>
          </a:p>
        </p:txBody>
      </p:sp>
      <p:sp>
        <p:nvSpPr>
          <p:cNvPr id="10" name="Text Placeholder 9">
            <a:extLst>
              <a:ext uri="{FF2B5EF4-FFF2-40B4-BE49-F238E27FC236}">
                <a16:creationId xmlns:a16="http://schemas.microsoft.com/office/drawing/2014/main" id="{667AB06E-CA55-4893-BAFA-61FF4CCDFBD1}"/>
              </a:ext>
            </a:extLst>
          </p:cNvPr>
          <p:cNvSpPr>
            <a:spLocks noGrp="1"/>
          </p:cNvSpPr>
          <p:nvPr>
            <p:ph type="body" sz="quarter" idx="15"/>
          </p:nvPr>
        </p:nvSpPr>
        <p:spPr>
          <a:xfrm>
            <a:off x="550200" y="1125538"/>
            <a:ext cx="11090938" cy="246221"/>
          </a:xfrm>
        </p:spPr>
        <p:txBody>
          <a:bodyPr>
            <a:spAutoFit/>
          </a:bodyPr>
          <a:lstStyle>
            <a:lvl1pPr>
              <a:defRPr sz="1600" b="1">
                <a:solidFill>
                  <a:schemeClr val="tx1"/>
                </a:solidFill>
                <a:latin typeface="+mn-lt"/>
              </a:defRPr>
            </a:lvl1pPr>
          </a:lstStyle>
          <a:p>
            <a:pPr lvl="0"/>
            <a:r>
              <a:rPr lang="en-US"/>
              <a:t>Click to edit Master text styles</a:t>
            </a:r>
          </a:p>
        </p:txBody>
      </p:sp>
      <p:sp>
        <p:nvSpPr>
          <p:cNvPr id="5" name="Title 4">
            <a:extLst>
              <a:ext uri="{FF2B5EF4-FFF2-40B4-BE49-F238E27FC236}">
                <a16:creationId xmlns:a16="http://schemas.microsoft.com/office/drawing/2014/main" id="{0BA091BB-1771-4A6F-B93C-43E4798B4251}"/>
              </a:ext>
            </a:extLst>
          </p:cNvPr>
          <p:cNvSpPr>
            <a:spLocks noGrp="1"/>
          </p:cNvSpPr>
          <p:nvPr>
            <p:ph type="title"/>
          </p:nvPr>
        </p:nvSpPr>
        <p:spPr/>
        <p:txBody>
          <a:bodyPr/>
          <a:lstStyle/>
          <a:p>
            <a:r>
              <a:rPr lang="en-US"/>
              <a:t>Click to edit Master title style</a:t>
            </a:r>
            <a:endParaRPr lang="de-DE" dirty="0"/>
          </a:p>
        </p:txBody>
      </p:sp>
      <p:sp>
        <p:nvSpPr>
          <p:cNvPr id="4" name="Footer Placeholder 3">
            <a:extLst>
              <a:ext uri="{FF2B5EF4-FFF2-40B4-BE49-F238E27FC236}">
                <a16:creationId xmlns:a16="http://schemas.microsoft.com/office/drawing/2014/main" id="{6CE87774-DE30-442F-A213-2E67D73771BE}"/>
              </a:ext>
            </a:extLst>
          </p:cNvPr>
          <p:cNvSpPr>
            <a:spLocks noGrp="1"/>
          </p:cNvSpPr>
          <p:nvPr>
            <p:ph type="ftr" sz="quarter" idx="16"/>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12" name="TextBox 11">
            <a:extLst>
              <a:ext uri="{FF2B5EF4-FFF2-40B4-BE49-F238E27FC236}">
                <a16:creationId xmlns:a16="http://schemas.microsoft.com/office/drawing/2014/main" id="{A58CD0B3-CA81-4B85-8705-5C21FEDC4431}"/>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2382332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Conten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17A1895-A841-4F2F-AF71-2C5D96745B7D}"/>
              </a:ext>
            </a:extLst>
          </p:cNvPr>
          <p:cNvGraphicFramePr>
            <a:graphicFrameLocks noChangeAspect="1"/>
          </p:cNvGraphicFramePr>
          <p:nvPr userDrawn="1">
            <p:custDataLst>
              <p:tags r:id="rId2"/>
            </p:custDataLst>
            <p:extLst>
              <p:ext uri="{D42A27DB-BD31-4B8C-83A1-F6EECF244321}">
                <p14:modId xmlns:p14="http://schemas.microsoft.com/office/powerpoint/2010/main" val="7461863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11719" name="think-cell Slide" r:id="rId6" imgW="270" imgH="270" progId="TCLayout.ActiveDocument.1">
                  <p:embed/>
                </p:oleObj>
              </mc:Choice>
              <mc:Fallback>
                <p:oleObj name="think-cell Slide" r:id="rId6" imgW="270" imgH="270" progId="TCLayout.ActiveDocument.1">
                  <p:embed/>
                  <p:pic>
                    <p:nvPicPr>
                      <p:cNvPr id="2" name="Object 1" hidden="1">
                        <a:extLst>
                          <a:ext uri="{FF2B5EF4-FFF2-40B4-BE49-F238E27FC236}">
                            <a16:creationId xmlns:a16="http://schemas.microsoft.com/office/drawing/2014/main" id="{C17A1895-A841-4F2F-AF71-2C5D96745B7D}"/>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CCC950EE-D47D-416A-BBF7-19249CACA7A5}"/>
              </a:ext>
            </a:extLst>
          </p:cNvPr>
          <p:cNvSpPr/>
          <p:nvPr userDrawn="1">
            <p:custDataLst>
              <p:tags r:id="rId3"/>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3" name="Date Placeholder 2">
            <a:extLst>
              <a:ext uri="{FF2B5EF4-FFF2-40B4-BE49-F238E27FC236}">
                <a16:creationId xmlns:a16="http://schemas.microsoft.com/office/drawing/2014/main" id="{8B6BA9DF-5E60-4441-800C-E0C881F4925C}"/>
              </a:ext>
            </a:extLst>
          </p:cNvPr>
          <p:cNvSpPr>
            <a:spLocks noGrp="1"/>
          </p:cNvSpPr>
          <p:nvPr>
            <p:ph type="dt" sz="half" idx="12"/>
          </p:nvPr>
        </p:nvSpPr>
        <p:spPr/>
        <p:txBody>
          <a:bodyPr/>
          <a:lstStyle>
            <a:lvl1pPr algn="r">
              <a:defRPr/>
            </a:lvl1pPr>
          </a:lstStyle>
          <a:p>
            <a:pPr>
              <a:spcBef>
                <a:spcPts val="1000"/>
              </a:spcBef>
              <a:buFont typeface="Arial" panose="020B0604020202020204" pitchFamily="34" charset="0"/>
              <a:buNone/>
            </a:pPr>
            <a:r>
              <a:rPr lang="de-DE"/>
              <a:t>© Capgemini 2021. All rights reserved.</a:t>
            </a:r>
            <a:endParaRPr lang="en-US" dirty="0"/>
          </a:p>
        </p:txBody>
      </p:sp>
      <p:sp>
        <p:nvSpPr>
          <p:cNvPr id="6" name="Slide Number Placeholder 5">
            <a:extLst>
              <a:ext uri="{FF2B5EF4-FFF2-40B4-BE49-F238E27FC236}">
                <a16:creationId xmlns:a16="http://schemas.microsoft.com/office/drawing/2014/main" id="{EBDB6DE3-65A6-49CF-814E-0A2A50814634}"/>
              </a:ext>
            </a:extLst>
          </p:cNvPr>
          <p:cNvSpPr>
            <a:spLocks noGrp="1"/>
          </p:cNvSpPr>
          <p:nvPr>
            <p:ph type="sldNum" sz="quarter" idx="14"/>
          </p:nvPr>
        </p:nvSpPr>
        <p:spPr/>
        <p:txBody>
          <a:bodyPr/>
          <a:lstStyle>
            <a:lvl1pPr algn="r">
              <a:defRPr/>
            </a:lvl1pPr>
          </a:lstStyle>
          <a:p>
            <a:fld id="{5D9A5160-6218-4E5A-B9E6-B93E3DAE377C}" type="slidenum">
              <a:rPr lang="en-US" smtClean="0"/>
              <a:pPr/>
              <a:t>‹#›</a:t>
            </a:fld>
            <a:endParaRPr lang="en-US" dirty="0"/>
          </a:p>
        </p:txBody>
      </p:sp>
      <p:sp>
        <p:nvSpPr>
          <p:cNvPr id="10" name="Text Placeholder 9">
            <a:extLst>
              <a:ext uri="{FF2B5EF4-FFF2-40B4-BE49-F238E27FC236}">
                <a16:creationId xmlns:a16="http://schemas.microsoft.com/office/drawing/2014/main" id="{667AB06E-CA55-4893-BAFA-61FF4CCDFBD1}"/>
              </a:ext>
            </a:extLst>
          </p:cNvPr>
          <p:cNvSpPr>
            <a:spLocks noGrp="1"/>
          </p:cNvSpPr>
          <p:nvPr>
            <p:ph type="body" sz="quarter" idx="15"/>
          </p:nvPr>
        </p:nvSpPr>
        <p:spPr>
          <a:xfrm>
            <a:off x="550200" y="1125538"/>
            <a:ext cx="11090938" cy="246221"/>
          </a:xfrm>
        </p:spPr>
        <p:txBody>
          <a:bodyPr>
            <a:spAutoFit/>
          </a:bodyPr>
          <a:lstStyle>
            <a:lvl1pPr>
              <a:defRPr sz="1600" b="1">
                <a:solidFill>
                  <a:schemeClr val="tx1"/>
                </a:solidFill>
                <a:latin typeface="+mn-lt"/>
              </a:defRPr>
            </a:lvl1pPr>
          </a:lstStyle>
          <a:p>
            <a:pPr lvl="0"/>
            <a:r>
              <a:rPr lang="en-US"/>
              <a:t>Click to edit Master text styles</a:t>
            </a:r>
          </a:p>
        </p:txBody>
      </p:sp>
      <p:sp>
        <p:nvSpPr>
          <p:cNvPr id="5" name="Title 4">
            <a:extLst>
              <a:ext uri="{FF2B5EF4-FFF2-40B4-BE49-F238E27FC236}">
                <a16:creationId xmlns:a16="http://schemas.microsoft.com/office/drawing/2014/main" id="{0BA091BB-1771-4A6F-B93C-43E4798B4251}"/>
              </a:ext>
            </a:extLst>
          </p:cNvPr>
          <p:cNvSpPr>
            <a:spLocks noGrp="1"/>
          </p:cNvSpPr>
          <p:nvPr>
            <p:ph type="title"/>
          </p:nvPr>
        </p:nvSpPr>
        <p:spPr/>
        <p:txBody>
          <a:bodyPr/>
          <a:lstStyle/>
          <a:p>
            <a:r>
              <a:rPr lang="en-US"/>
              <a:t>Click to edit Master title style</a:t>
            </a:r>
            <a:endParaRPr lang="de-DE" dirty="0"/>
          </a:p>
        </p:txBody>
      </p:sp>
      <p:sp>
        <p:nvSpPr>
          <p:cNvPr id="4" name="Footer Placeholder 3">
            <a:extLst>
              <a:ext uri="{FF2B5EF4-FFF2-40B4-BE49-F238E27FC236}">
                <a16:creationId xmlns:a16="http://schemas.microsoft.com/office/drawing/2014/main" id="{6CE87774-DE30-442F-A213-2E67D73771BE}"/>
              </a:ext>
            </a:extLst>
          </p:cNvPr>
          <p:cNvSpPr>
            <a:spLocks noGrp="1"/>
          </p:cNvSpPr>
          <p:nvPr>
            <p:ph type="ftr" sz="quarter" idx="16"/>
          </p:nvPr>
        </p:nvSpPr>
        <p:spPr/>
        <p:txBody>
          <a:bodyPr/>
          <a:lstStyle/>
          <a:p>
            <a:pPr>
              <a:spcBef>
                <a:spcPts val="1000"/>
              </a:spcBef>
              <a:buFont typeface="Arial" panose="020B0604020202020204" pitchFamily="34" charset="0"/>
              <a:buNone/>
            </a:pPr>
            <a:r>
              <a:rPr lang="en-US"/>
              <a:t>Presentation Title | Author | Date</a:t>
            </a:r>
            <a:endParaRPr lang="en-US" dirty="0"/>
          </a:p>
        </p:txBody>
      </p:sp>
      <p:sp>
        <p:nvSpPr>
          <p:cNvPr id="9" name="Text Placeholder 8">
            <a:extLst>
              <a:ext uri="{FF2B5EF4-FFF2-40B4-BE49-F238E27FC236}">
                <a16:creationId xmlns:a16="http://schemas.microsoft.com/office/drawing/2014/main" id="{C8D4D202-FD32-49BA-88CC-B39D2339504A}"/>
              </a:ext>
            </a:extLst>
          </p:cNvPr>
          <p:cNvSpPr>
            <a:spLocks noGrp="1"/>
          </p:cNvSpPr>
          <p:nvPr>
            <p:ph type="body" sz="quarter" idx="17"/>
          </p:nvPr>
        </p:nvSpPr>
        <p:spPr>
          <a:xfrm>
            <a:off x="551384" y="1624108"/>
            <a:ext cx="11090938" cy="482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13" name="TextBox 12">
            <a:extLst>
              <a:ext uri="{FF2B5EF4-FFF2-40B4-BE49-F238E27FC236}">
                <a16:creationId xmlns:a16="http://schemas.microsoft.com/office/drawing/2014/main" id="{8C810B4B-2B17-4744-9D06-4BC2D785908F}"/>
              </a:ext>
            </a:extLst>
          </p:cNvPr>
          <p:cNvSpPr txBox="1"/>
          <p:nvPr userDrawn="1">
            <p:custDataLst>
              <p:tags r:id="rId4"/>
            </p:custDataLst>
          </p:nvPr>
        </p:nvSpPr>
        <p:spPr>
          <a:xfrm>
            <a:off x="8102301" y="6650661"/>
            <a:ext cx="1090042" cy="123111"/>
          </a:xfrm>
          <a:prstGeom prst="rect">
            <a:avLst/>
          </a:prstGeom>
          <a:noFill/>
        </p:spPr>
        <p:txBody>
          <a:bodyPr vert="horz" wrap="none" lIns="0" tIns="0" rIns="0" bIns="0" rtlCol="0" anchor="ctr" anchorCtr="0">
            <a:spAutoFit/>
          </a:bodyPr>
          <a:lstStyle/>
          <a:p>
            <a:pPr algn="r">
              <a:spcBef>
                <a:spcPts val="1000"/>
              </a:spcBef>
              <a:spcAft>
                <a:spcPts val="0"/>
              </a:spcAft>
            </a:pPr>
            <a:r>
              <a:rPr lang="en-GB" sz="800" b="1" dirty="0">
                <a:solidFill>
                  <a:schemeClr val="bg1">
                    <a:lumMod val="65000"/>
                  </a:schemeClr>
                </a:solidFill>
                <a:cs typeface="Times New Roman" pitchFamily="18" charset="0"/>
              </a:rPr>
              <a:t>Company Confidential</a:t>
            </a:r>
            <a:endParaRPr lang="en-GB" sz="800" b="1" dirty="0">
              <a:solidFill>
                <a:schemeClr val="bg1">
                  <a:lumMod val="65000"/>
                </a:schemeClr>
              </a:solidFill>
              <a:ea typeface="Times New Roman" pitchFamily="18" charset="0"/>
              <a:cs typeface="Times New Roman" pitchFamily="18" charset="0"/>
            </a:endParaRPr>
          </a:p>
        </p:txBody>
      </p:sp>
    </p:spTree>
    <p:extLst>
      <p:ext uri="{BB962C8B-B14F-4D97-AF65-F5344CB8AC3E}">
        <p14:creationId xmlns:p14="http://schemas.microsoft.com/office/powerpoint/2010/main" val="3003949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ags" Target="../tags/tag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vmlDrawing" Target="../drawings/vmlDrawing1.vml"/><Relationship Id="rId45"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575EE74F-42BB-400A-BDF7-2AC4EB895E92}"/>
              </a:ext>
            </a:extLst>
          </p:cNvPr>
          <p:cNvGraphicFramePr>
            <a:graphicFrameLocks noChangeAspect="1"/>
          </p:cNvGraphicFramePr>
          <p:nvPr userDrawn="1">
            <p:custDataLst>
              <p:tags r:id="rId41"/>
            </p:custDataLst>
            <p:extLst>
              <p:ext uri="{D42A27DB-BD31-4B8C-83A1-F6EECF244321}">
                <p14:modId xmlns:p14="http://schemas.microsoft.com/office/powerpoint/2010/main" val="10484859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89421" name="think-cell Slide" r:id="rId44" imgW="270" imgH="270" progId="TCLayout.ActiveDocument.1">
                  <p:embed/>
                </p:oleObj>
              </mc:Choice>
              <mc:Fallback>
                <p:oleObj name="think-cell Slide" r:id="rId44" imgW="270" imgH="270" progId="TCLayout.ActiveDocument.1">
                  <p:embed/>
                  <p:pic>
                    <p:nvPicPr>
                      <p:cNvPr id="0" name=""/>
                      <p:cNvPicPr/>
                      <p:nvPr/>
                    </p:nvPicPr>
                    <p:blipFill>
                      <a:blip r:embed="rId4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23EAB68-6143-4F24-BBF2-8F54A5561D71}"/>
              </a:ext>
            </a:extLst>
          </p:cNvPr>
          <p:cNvSpPr/>
          <p:nvPr userDrawn="1">
            <p:custDataLst>
              <p:tags r:id="rId42"/>
            </p:custDataLst>
          </p:nvPr>
        </p:nvSpPr>
        <p:spPr>
          <a:xfrm>
            <a:off x="0" y="0"/>
            <a:ext cx="158750"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800" b="0" i="0" baseline="0" dirty="0">
              <a:solidFill>
                <a:schemeClr val="tx1"/>
              </a:solidFill>
              <a:latin typeface="Ubuntu" panose="020B0504030602030204" pitchFamily="34" charset="0"/>
              <a:ea typeface="+mj-ea"/>
              <a:cs typeface="+mj-cs"/>
              <a:sym typeface="Ubuntu" panose="020B0504030602030204" pitchFamily="34" charset="0"/>
            </a:endParaRPr>
          </a:p>
        </p:txBody>
      </p:sp>
      <p:sp>
        <p:nvSpPr>
          <p:cNvPr id="17" name="CapgeminiBox" hidden="1">
            <a:extLst>
              <a:ext uri="{FF2B5EF4-FFF2-40B4-BE49-F238E27FC236}">
                <a16:creationId xmlns:a16="http://schemas.microsoft.com/office/drawing/2014/main" id="{9311D4EF-66C2-44AF-9082-3181C1029225}"/>
              </a:ext>
            </a:extLst>
          </p:cNvPr>
          <p:cNvSpPr txBox="1">
            <a:spLocks/>
          </p:cNvSpPr>
          <p:nvPr userDrawn="1"/>
        </p:nvSpPr>
        <p:spPr>
          <a:xfrm>
            <a:off x="9592" y="0"/>
            <a:ext cx="1837661" cy="260350"/>
          </a:xfrm>
          <a:prstGeom prst="rect">
            <a:avLst/>
          </a:prstGeom>
        </p:spPr>
        <p:txBody>
          <a:bodyPr vert="horz" lIns="0" tIns="0" rIns="18000" bIns="0" rtlCol="0">
            <a:normAutofit fontScale="92500"/>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Clr>
                <a:schemeClr val="tx1"/>
              </a:buClr>
              <a:buFont typeface="Wingdings" panose="05000000000000000000" pitchFamily="2" charset="2"/>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539750" indent="-180000" algn="l" defTabSz="914400" rtl="0" eaLnBrk="1" latinLnBrk="0" hangingPunct="1">
              <a:lnSpc>
                <a:spcPct val="100000"/>
              </a:lnSpc>
              <a:spcBef>
                <a:spcPts val="600"/>
              </a:spcBef>
              <a:buClr>
                <a:schemeClr val="tx1"/>
              </a:buClr>
              <a:buFont typeface="Verdana" panose="020B0604030504040204" pitchFamily="34" charset="0"/>
              <a:buChar char="‒"/>
              <a:tabLst/>
              <a:defRPr sz="1200" kern="1200">
                <a:solidFill>
                  <a:schemeClr val="tx1"/>
                </a:solidFill>
                <a:latin typeface="+mn-lt"/>
                <a:ea typeface="+mn-ea"/>
                <a:cs typeface="+mn-cs"/>
              </a:defRPr>
            </a:lvl4pPr>
            <a:lvl5pPr marL="719138" indent="-180975" algn="l" defTabSz="914400" rtl="0" eaLnBrk="1" latinLnBrk="0" hangingPunct="1">
              <a:lnSpc>
                <a:spcPct val="10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Capgemini </a:t>
            </a:r>
            <a:r>
              <a:rPr lang="fr-FR" dirty="0" err="1"/>
              <a:t>Invent</a:t>
            </a:r>
            <a:r>
              <a:rPr lang="fr-FR" dirty="0"/>
              <a:t> v10.0</a:t>
            </a:r>
          </a:p>
        </p:txBody>
      </p:sp>
      <p:sp>
        <p:nvSpPr>
          <p:cNvPr id="4" name="Text Placeholder 1"/>
          <p:cNvSpPr>
            <a:spLocks noGrp="1"/>
          </p:cNvSpPr>
          <p:nvPr userDrawn="1">
            <p:ph type="body" idx="1"/>
          </p:nvPr>
        </p:nvSpPr>
        <p:spPr>
          <a:xfrm>
            <a:off x="551384" y="1628800"/>
            <a:ext cx="11090938" cy="4829080"/>
          </a:xfrm>
          <a:prstGeom prst="rect">
            <a:avLst/>
          </a:prstGeom>
        </p:spPr>
        <p:txBody>
          <a:bodyPr vert="horz" lIns="0" tIns="0" rIns="18000" bIns="0" rtlCol="0">
            <a:normAutofit/>
          </a:bodyPr>
          <a:lstStyle/>
          <a:p>
            <a:pPr lvl="0"/>
            <a:r>
              <a:rPr lang="fr-FR" dirty="0"/>
              <a:t>Enter </a:t>
            </a:r>
            <a:r>
              <a:rPr lang="fr-FR" dirty="0" err="1"/>
              <a:t>your</a:t>
            </a:r>
            <a:r>
              <a:rPr lang="fr-FR" dirty="0"/>
              <a:t> contents</a:t>
            </a:r>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a:p>
            <a:pPr lvl="3"/>
            <a:r>
              <a:rPr lang="fr-FR" dirty="0" err="1"/>
              <a:t>Fourth</a:t>
            </a:r>
            <a:r>
              <a:rPr lang="fr-FR" dirty="0"/>
              <a:t> </a:t>
            </a:r>
            <a:r>
              <a:rPr lang="fr-FR" dirty="0" err="1"/>
              <a:t>level</a:t>
            </a:r>
            <a:endParaRPr lang="fr-FR" dirty="0"/>
          </a:p>
          <a:p>
            <a:pPr lvl="4"/>
            <a:r>
              <a:rPr lang="fr-FR" dirty="0" err="1"/>
              <a:t>Fifth</a:t>
            </a:r>
            <a:r>
              <a:rPr lang="fr-FR" dirty="0"/>
              <a:t> </a:t>
            </a:r>
            <a:r>
              <a:rPr lang="fr-FR" dirty="0" err="1"/>
              <a:t>level</a:t>
            </a:r>
            <a:endParaRPr lang="en-US" dirty="0"/>
          </a:p>
        </p:txBody>
      </p:sp>
      <p:grpSp>
        <p:nvGrpSpPr>
          <p:cNvPr id="31" name="Groupe 1">
            <a:extLst>
              <a:ext uri="{FF2B5EF4-FFF2-40B4-BE49-F238E27FC236}">
                <a16:creationId xmlns:a16="http://schemas.microsoft.com/office/drawing/2014/main" id="{F31688C0-3AAB-457C-86FA-4177A059CF79}"/>
              </a:ext>
            </a:extLst>
          </p:cNvPr>
          <p:cNvGrpSpPr/>
          <p:nvPr userDrawn="1"/>
        </p:nvGrpSpPr>
        <p:grpSpPr>
          <a:xfrm>
            <a:off x="11501102" y="171573"/>
            <a:ext cx="419436" cy="388988"/>
            <a:chOff x="11501102" y="171573"/>
            <a:chExt cx="419436" cy="388988"/>
          </a:xfrm>
        </p:grpSpPr>
        <p:sp>
          <p:nvSpPr>
            <p:cNvPr id="33" name="Freeform 13">
              <a:extLst>
                <a:ext uri="{FF2B5EF4-FFF2-40B4-BE49-F238E27FC236}">
                  <a16:creationId xmlns:a16="http://schemas.microsoft.com/office/drawing/2014/main" id="{0DF4B7FE-AA65-4E55-B964-75A3DEE12DA3}"/>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34" name="Freeform 14">
              <a:extLst>
                <a:ext uri="{FF2B5EF4-FFF2-40B4-BE49-F238E27FC236}">
                  <a16:creationId xmlns:a16="http://schemas.microsoft.com/office/drawing/2014/main" id="{08DB13D7-F3B3-4CCC-9572-7C835EA669A8}"/>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35" name="Date Placeholder 34">
            <a:extLst>
              <a:ext uri="{FF2B5EF4-FFF2-40B4-BE49-F238E27FC236}">
                <a16:creationId xmlns:a16="http://schemas.microsoft.com/office/drawing/2014/main" id="{9E7A3BD3-DDA4-42A3-B05C-F6E4E51D9B78}"/>
              </a:ext>
            </a:extLst>
          </p:cNvPr>
          <p:cNvSpPr>
            <a:spLocks noGrp="1"/>
          </p:cNvSpPr>
          <p:nvPr userDrawn="1">
            <p:ph type="dt" sz="half" idx="2"/>
          </p:nvPr>
        </p:nvSpPr>
        <p:spPr>
          <a:xfrm>
            <a:off x="9192344" y="6650661"/>
            <a:ext cx="2119242" cy="123111"/>
          </a:xfrm>
          <a:prstGeom prst="rect">
            <a:avLst/>
          </a:prstGeom>
        </p:spPr>
        <p:txBody>
          <a:bodyPr wrap="none" lIns="0" tIns="0" rIns="0" bIns="0" anchor="ctr" anchorCtr="0">
            <a:noAutofit/>
          </a:bodyPr>
          <a:lstStyle>
            <a:lvl1pPr>
              <a:defRPr lang="de-DE" sz="800" smtClean="0">
                <a:solidFill>
                  <a:schemeClr val="bg1">
                    <a:lumMod val="65000"/>
                  </a:schemeClr>
                </a:solidFill>
                <a:latin typeface="+mn-lt"/>
              </a:defRPr>
            </a:lvl1pPr>
          </a:lstStyle>
          <a:p>
            <a:pPr algn="r">
              <a:spcBef>
                <a:spcPts val="1000"/>
              </a:spcBef>
              <a:buFont typeface="Arial" panose="020B0604020202020204" pitchFamily="34" charset="0"/>
              <a:buNone/>
            </a:pPr>
            <a:r>
              <a:rPr lang="de-DE"/>
              <a:t>© Capgemini 2021. All rights reserved.</a:t>
            </a:r>
            <a:endParaRPr lang="en-US" dirty="0"/>
          </a:p>
        </p:txBody>
      </p:sp>
      <p:sp>
        <p:nvSpPr>
          <p:cNvPr id="38" name="Slide Number Placeholder 37">
            <a:extLst>
              <a:ext uri="{FF2B5EF4-FFF2-40B4-BE49-F238E27FC236}">
                <a16:creationId xmlns:a16="http://schemas.microsoft.com/office/drawing/2014/main" id="{7AB8C2A9-4C2D-43C3-9F07-0C825FF51364}"/>
              </a:ext>
            </a:extLst>
          </p:cNvPr>
          <p:cNvSpPr>
            <a:spLocks noGrp="1"/>
          </p:cNvSpPr>
          <p:nvPr userDrawn="1">
            <p:ph type="sldNum" sz="quarter" idx="4"/>
          </p:nvPr>
        </p:nvSpPr>
        <p:spPr>
          <a:xfrm>
            <a:off x="11407951" y="6650661"/>
            <a:ext cx="232665" cy="123111"/>
          </a:xfrm>
          <a:prstGeom prst="rect">
            <a:avLst/>
          </a:prstGeom>
        </p:spPr>
        <p:txBody>
          <a:bodyPr wrap="square" lIns="0" tIns="0" rIns="0" bIns="0" anchor="ctr" anchorCtr="0">
            <a:spAutoFit/>
          </a:bodyPr>
          <a:lstStyle>
            <a:lvl1pPr>
              <a:defRPr lang="de-DE" sz="800" smtClean="0">
                <a:solidFill>
                  <a:schemeClr val="bg1">
                    <a:lumMod val="65000"/>
                  </a:schemeClr>
                </a:solidFill>
                <a:latin typeface="+mn-lt"/>
                <a:cs typeface="Arial" panose="020B0604020202020204" pitchFamily="34" charset="0"/>
              </a:defRPr>
            </a:lvl1pPr>
          </a:lstStyle>
          <a:p>
            <a:pPr algn="r"/>
            <a:fld id="{5D9A5160-6218-4E5A-B9E6-B93E3DAE377C}" type="slidenum">
              <a:rPr lang="en-US" smtClean="0"/>
              <a:pPr algn="r"/>
              <a:t>‹#›</a:t>
            </a:fld>
            <a:endParaRPr lang="en-US" dirty="0"/>
          </a:p>
        </p:txBody>
      </p:sp>
      <p:sp>
        <p:nvSpPr>
          <p:cNvPr id="41" name="FootnoteAndSource" hidden="1">
            <a:extLst>
              <a:ext uri="{FF2B5EF4-FFF2-40B4-BE49-F238E27FC236}">
                <a16:creationId xmlns:a16="http://schemas.microsoft.com/office/drawing/2014/main" id="{3DA1185B-144A-40DE-A4C3-65613C483C82}"/>
              </a:ext>
            </a:extLst>
          </p:cNvPr>
          <p:cNvSpPr txBox="1"/>
          <p:nvPr userDrawn="1"/>
        </p:nvSpPr>
        <p:spPr>
          <a:xfrm>
            <a:off x="545323" y="6304130"/>
            <a:ext cx="11340000" cy="162096"/>
          </a:xfrm>
          <a:prstGeom prst="rect">
            <a:avLst/>
          </a:prstGeom>
          <a:noFill/>
        </p:spPr>
        <p:txBody>
          <a:bodyPr vert="horz" wrap="square" lIns="0" tIns="25400" rIns="0" bIns="25400" rtlCol="0" anchor="b" anchorCtr="0">
            <a:spAutoFit/>
          </a:bodyPr>
          <a:lstStyle>
            <a:defPPr>
              <a:defRPr lang="pt-PT"/>
            </a:defPPr>
            <a:lvl1pPr marL="429768" indent="-429768">
              <a:lnSpc>
                <a:spcPct val="90000"/>
              </a:lnSpc>
              <a:tabLst>
                <a:tab pos="347472" algn="r"/>
              </a:tabLst>
              <a:defRPr sz="800"/>
            </a:lvl1pPr>
          </a:lstStyle>
          <a:p>
            <a:pPr marL="429768" indent="-429768" defTabSz="914400">
              <a:lnSpc>
                <a:spcPct val="90000"/>
              </a:lnSpc>
              <a:tabLst>
                <a:tab pos="347472" algn="r"/>
              </a:tabLst>
            </a:pPr>
            <a:r>
              <a:rPr lang="de-DE" sz="800" dirty="0"/>
              <a:t>	Source:	Source Text</a:t>
            </a:r>
          </a:p>
        </p:txBody>
      </p:sp>
      <p:sp>
        <p:nvSpPr>
          <p:cNvPr id="5" name="Title Placeholder 4">
            <a:extLst>
              <a:ext uri="{FF2B5EF4-FFF2-40B4-BE49-F238E27FC236}">
                <a16:creationId xmlns:a16="http://schemas.microsoft.com/office/drawing/2014/main" id="{D28F27D4-FFE2-4FAB-BA1B-9D013846C4B7}"/>
              </a:ext>
            </a:extLst>
          </p:cNvPr>
          <p:cNvSpPr>
            <a:spLocks noGrp="1"/>
          </p:cNvSpPr>
          <p:nvPr>
            <p:ph type="title"/>
          </p:nvPr>
        </p:nvSpPr>
        <p:spPr>
          <a:xfrm>
            <a:off x="551384" y="8744"/>
            <a:ext cx="10872000" cy="1116000"/>
          </a:xfrm>
          <a:prstGeom prst="rect">
            <a:avLst/>
          </a:prstGeom>
        </p:spPr>
        <p:txBody>
          <a:bodyPr vert="horz" lIns="0" tIns="180000" rIns="0" bIns="0" rtlCol="0" anchor="t" anchorCtr="0">
            <a:noAutofit/>
          </a:bodyPr>
          <a:lstStyle/>
          <a:p>
            <a:r>
              <a:rPr lang="en-US"/>
              <a:t>Click to edit Master title style</a:t>
            </a:r>
            <a:endParaRPr lang="de-DE" dirty="0"/>
          </a:p>
        </p:txBody>
      </p:sp>
      <p:sp>
        <p:nvSpPr>
          <p:cNvPr id="19" name="Footer Placeholder 9">
            <a:extLst>
              <a:ext uri="{FF2B5EF4-FFF2-40B4-BE49-F238E27FC236}">
                <a16:creationId xmlns:a16="http://schemas.microsoft.com/office/drawing/2014/main" id="{D3809B95-B2AA-47A9-8F86-88BF7BDE32FD}"/>
              </a:ext>
            </a:extLst>
          </p:cNvPr>
          <p:cNvSpPr>
            <a:spLocks noGrp="1"/>
          </p:cNvSpPr>
          <p:nvPr>
            <p:ph type="ftr" sz="quarter" idx="3"/>
          </p:nvPr>
        </p:nvSpPr>
        <p:spPr>
          <a:xfrm>
            <a:off x="550863" y="6650661"/>
            <a:ext cx="4716524" cy="123111"/>
          </a:xfrm>
          <a:prstGeom prst="rect">
            <a:avLst/>
          </a:prstGeom>
        </p:spPr>
        <p:txBody>
          <a:bodyPr wrap="none" lIns="0" tIns="0" rIns="0" bIns="0" anchor="ctr" anchorCtr="0">
            <a:noAutofit/>
          </a:bodyPr>
          <a:lstStyle>
            <a:lvl1pPr>
              <a:defRPr lang="de-DE" sz="800">
                <a:solidFill>
                  <a:schemeClr val="bg1">
                    <a:lumMod val="65000"/>
                  </a:schemeClr>
                </a:solidFill>
              </a:defRPr>
            </a:lvl1pPr>
          </a:lstStyle>
          <a:p>
            <a:pPr>
              <a:spcBef>
                <a:spcPts val="1000"/>
              </a:spcBef>
              <a:buFont typeface="Arial" panose="020B0604020202020204" pitchFamily="34" charset="0"/>
              <a:buNone/>
            </a:pPr>
            <a:r>
              <a:rPr lang="en-US"/>
              <a:t>Presentation Title | Author | Date</a:t>
            </a:r>
            <a:endParaRPr lang="en-US" dirty="0"/>
          </a:p>
        </p:txBody>
      </p:sp>
      <p:sp>
        <p:nvSpPr>
          <p:cNvPr id="20" name="Stickerbox" hidden="1">
            <a:extLst>
              <a:ext uri="{FF2B5EF4-FFF2-40B4-BE49-F238E27FC236}">
                <a16:creationId xmlns:a16="http://schemas.microsoft.com/office/drawing/2014/main" id="{D03A9799-ACDC-4925-8EE1-5C65CCCBD0FA}"/>
              </a:ext>
            </a:extLst>
          </p:cNvPr>
          <p:cNvSpPr>
            <a:spLocks noChangeArrowheads="1"/>
          </p:cNvSpPr>
          <p:nvPr userDrawn="1"/>
        </p:nvSpPr>
        <p:spPr bwMode="gray">
          <a:xfrm>
            <a:off x="11114363" y="1124744"/>
            <a:ext cx="804808" cy="402775"/>
          </a:xfrm>
          <a:prstGeom prst="rect">
            <a:avLst/>
          </a:prstGeom>
          <a:solidFill>
            <a:schemeClr val="accent2"/>
          </a:solidFill>
          <a:ln w="10795">
            <a:noFill/>
            <a:round/>
            <a:headEnd/>
            <a:tailEnd/>
          </a:ln>
          <a:effectLst/>
        </p:spPr>
        <p:txBody>
          <a:bodyPr vert="horz" wrap="none" lIns="108000" tIns="108000" rIns="108000" bIns="108000" anchor="ctr" anchorCtr="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all" spc="0" normalizeH="0" baseline="0" noProof="0" dirty="0">
                <a:ln>
                  <a:noFill/>
                </a:ln>
                <a:solidFill>
                  <a:srgbClr val="FFFFFF">
                    <a:lumMod val="100000"/>
                  </a:srgbClr>
                </a:solidFill>
                <a:effectLst/>
                <a:uLnTx/>
                <a:uFillTx/>
                <a:latin typeface="Ubuntu"/>
                <a:ea typeface="+mn-ea"/>
                <a:cs typeface="+mn-cs"/>
              </a:rPr>
              <a:t>Sticker</a:t>
            </a:r>
          </a:p>
        </p:txBody>
      </p:sp>
      <p:sp>
        <p:nvSpPr>
          <p:cNvPr id="16" name="Rectangle 15" hidden="1">
            <a:extLst>
              <a:ext uri="{FF2B5EF4-FFF2-40B4-BE49-F238E27FC236}">
                <a16:creationId xmlns:a16="http://schemas.microsoft.com/office/drawing/2014/main" id="{744B6AC3-FF2F-4DBB-8E08-4EF920118C41}"/>
              </a:ext>
            </a:extLst>
          </p:cNvPr>
          <p:cNvSpPr/>
          <p:nvPr userDrawn="1">
            <p:custDataLst>
              <p:tags r:id="rId43"/>
            </p:custDataLst>
          </p:nvPr>
        </p:nvSpPr>
        <p:spPr>
          <a:xfrm>
            <a:off x="0" y="0"/>
            <a:ext cx="158750" cy="1587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2800" dirty="0">
              <a:solidFill>
                <a:schemeClr val="tx1"/>
              </a:solidFill>
              <a:latin typeface="Ubuntu" panose="020B0504030602030204" pitchFamily="34" charset="0"/>
              <a:ea typeface="+mj-ea"/>
              <a:cs typeface="+mj-cs"/>
              <a:sym typeface="Ubuntu" panose="020B0504030602030204" pitchFamily="34" charset="0"/>
            </a:endParaRPr>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936" r:id="rId1"/>
    <p:sldLayoutId id="2147483938" r:id="rId2"/>
    <p:sldLayoutId id="2147484023" r:id="rId3"/>
    <p:sldLayoutId id="2147484025" r:id="rId4"/>
    <p:sldLayoutId id="2147484024" r:id="rId5"/>
    <p:sldLayoutId id="2147484026" r:id="rId6"/>
    <p:sldLayoutId id="2147483905" r:id="rId7"/>
    <p:sldLayoutId id="2147483893" r:id="rId8"/>
    <p:sldLayoutId id="2147484027" r:id="rId9"/>
    <p:sldLayoutId id="2147484032" r:id="rId10"/>
    <p:sldLayoutId id="2147484033" r:id="rId11"/>
    <p:sldLayoutId id="2147484034" r:id="rId12"/>
    <p:sldLayoutId id="2147484036" r:id="rId13"/>
    <p:sldLayoutId id="2147484048" r:id="rId14"/>
    <p:sldLayoutId id="2147484037" r:id="rId15"/>
    <p:sldLayoutId id="2147484038" r:id="rId16"/>
    <p:sldLayoutId id="2147484039" r:id="rId17"/>
    <p:sldLayoutId id="2147484040" r:id="rId18"/>
    <p:sldLayoutId id="2147484041" r:id="rId19"/>
    <p:sldLayoutId id="2147484042" r:id="rId20"/>
    <p:sldLayoutId id="2147484043" r:id="rId21"/>
    <p:sldLayoutId id="2147484044" r:id="rId22"/>
    <p:sldLayoutId id="2147484045" r:id="rId23"/>
    <p:sldLayoutId id="2147484046" r:id="rId24"/>
    <p:sldLayoutId id="2147484047" r:id="rId25"/>
    <p:sldLayoutId id="2147483945" r:id="rId26"/>
    <p:sldLayoutId id="2147483946" r:id="rId27"/>
    <p:sldLayoutId id="2147483961" r:id="rId28"/>
    <p:sldLayoutId id="2147484029" r:id="rId29"/>
    <p:sldLayoutId id="2147484030" r:id="rId30"/>
    <p:sldLayoutId id="2147484031" r:id="rId31"/>
    <p:sldLayoutId id="2147483982" r:id="rId32"/>
    <p:sldLayoutId id="2147483983" r:id="rId33"/>
    <p:sldLayoutId id="2147483984" r:id="rId34"/>
    <p:sldLayoutId id="2147483963" r:id="rId35"/>
    <p:sldLayoutId id="2147483964" r:id="rId36"/>
    <p:sldLayoutId id="2147483996" r:id="rId37"/>
    <p:sldLayoutId id="2147484000" r:id="rId38"/>
  </p:sldLayoutIdLst>
  <p:hf hdr="0" ftr="0"/>
  <p:txStyles>
    <p:titleStyle>
      <a:lvl1pPr marL="0" marR="0" indent="0" algn="l" defTabSz="914400" rtl="0" eaLnBrk="1" fontAlgn="auto" latinLnBrk="0" hangingPunct="1">
        <a:lnSpc>
          <a:spcPct val="100000"/>
        </a:lnSpc>
        <a:spcBef>
          <a:spcPct val="0"/>
        </a:spcBef>
        <a:spcAft>
          <a:spcPts val="0"/>
        </a:spcAft>
        <a:buClrTx/>
        <a:buSzTx/>
        <a:buFontTx/>
        <a:buNone/>
        <a:tabLst/>
        <a:defRPr kumimoji="0" lang="en-US" sz="2800" b="0" i="0" u="none" strike="noStrike" kern="1200" cap="none" spc="100" normalizeH="0" baseline="0" noProof="0" dirty="0">
          <a:ln>
            <a:noFill/>
          </a:ln>
          <a:solidFill>
            <a:schemeClr val="tx1"/>
          </a:solidFill>
          <a:effectLst/>
          <a:uLnTx/>
          <a:uFillTx/>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Clr>
          <a:schemeClr val="tx1"/>
        </a:buClr>
        <a:buFont typeface="Wingdings" panose="05000000000000000000" pitchFamily="2" charset="2"/>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539750" indent="-180000" algn="l" defTabSz="914400" rtl="0" eaLnBrk="1" latinLnBrk="0" hangingPunct="1">
        <a:lnSpc>
          <a:spcPct val="100000"/>
        </a:lnSpc>
        <a:spcBef>
          <a:spcPts val="600"/>
        </a:spcBef>
        <a:buClr>
          <a:schemeClr val="tx1"/>
        </a:buClr>
        <a:buFont typeface="Verdana" panose="020B0604030504040204" pitchFamily="34" charset="0"/>
        <a:buChar char="‒"/>
        <a:tabLst/>
        <a:defRPr sz="1200" kern="1200">
          <a:solidFill>
            <a:schemeClr val="tx1"/>
          </a:solidFill>
          <a:latin typeface="+mn-lt"/>
          <a:ea typeface="+mn-ea"/>
          <a:cs typeface="+mn-cs"/>
        </a:defRPr>
      </a:lvl4pPr>
      <a:lvl5pPr marL="719138" indent="-180975" algn="l" defTabSz="914400" rtl="0" eaLnBrk="1" latinLnBrk="0" hangingPunct="1">
        <a:lnSpc>
          <a:spcPct val="10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userDrawn="1">
          <p15:clr>
            <a:srgbClr val="F26B43"/>
          </p15:clr>
        </p15:guide>
        <p15:guide id="3" orient="horz" pos="4065" userDrawn="1">
          <p15:clr>
            <a:srgbClr val="F26B43"/>
          </p15:clr>
        </p15:guide>
        <p15:guide id="6" pos="347" userDrawn="1">
          <p15:clr>
            <a:srgbClr val="F26B43"/>
          </p15:clr>
        </p15:guide>
        <p15:guide id="7" pos="3840" userDrawn="1">
          <p15:clr>
            <a:srgbClr val="F26B43"/>
          </p15:clr>
        </p15:guide>
        <p15:guide id="8" pos="7333" userDrawn="1">
          <p15:clr>
            <a:srgbClr val="F26B43"/>
          </p15:clr>
        </p15:guide>
        <p15:guide id="9" orient="horz" pos="164" userDrawn="1">
          <p15:clr>
            <a:srgbClr val="F26B43"/>
          </p15:clr>
        </p15:guide>
        <p15:guide id="10" orient="horz" pos="102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14.png"/><Relationship Id="rId2" Type="http://schemas.openxmlformats.org/officeDocument/2006/relationships/tags" Target="../tags/tag91.xml"/><Relationship Id="rId1" Type="http://schemas.openxmlformats.org/officeDocument/2006/relationships/vmlDrawing" Target="../drawings/vmlDrawing32.vml"/><Relationship Id="rId6" Type="http://schemas.openxmlformats.org/officeDocument/2006/relationships/image" Target="../media/image1.emf"/><Relationship Id="rId5" Type="http://schemas.openxmlformats.org/officeDocument/2006/relationships/oleObject" Target="../embeddings/oleObject32.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8" Type="http://schemas.openxmlformats.org/officeDocument/2006/relationships/tags" Target="../tags/tag99.xml"/><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tags" Target="../tags/tag94.xml"/><Relationship Id="rId7" Type="http://schemas.openxmlformats.org/officeDocument/2006/relationships/tags" Target="../tags/tag98.xml"/><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tags" Target="../tags/tag93.xml"/><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tags" Target="../tags/tag92.xml"/><Relationship Id="rId6" Type="http://schemas.openxmlformats.org/officeDocument/2006/relationships/tags" Target="../tags/tag97.xml"/><Relationship Id="rId11" Type="http://schemas.openxmlformats.org/officeDocument/2006/relationships/image" Target="../media/image16.png"/><Relationship Id="rId5" Type="http://schemas.openxmlformats.org/officeDocument/2006/relationships/tags" Target="../tags/tag96.xml"/><Relationship Id="rId15" Type="http://schemas.openxmlformats.org/officeDocument/2006/relationships/image" Target="../media/image20.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tags" Target="../tags/tag95.xml"/><Relationship Id="rId9" Type="http://schemas.openxmlformats.org/officeDocument/2006/relationships/slideLayout" Target="../slideLayouts/slideLayout9.xml"/><Relationship Id="rId1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9.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tags" Target="../tags/tag102.xml"/><Relationship Id="rId7" Type="http://schemas.openxmlformats.org/officeDocument/2006/relationships/image" Target="../media/image26.png"/><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image" Target="../media/image28.png"/><Relationship Id="rId5" Type="http://schemas.openxmlformats.org/officeDocument/2006/relationships/slideLayout" Target="../slideLayouts/slideLayout9.xml"/><Relationship Id="rId4" Type="http://schemas.openxmlformats.org/officeDocument/2006/relationships/tags" Target="../tags/tag103.xml"/><Relationship Id="rId9" Type="http://schemas.openxmlformats.org/officeDocument/2006/relationships/image" Target="../media/image33.png"/></Relationships>
</file>

<file path=ppt/slides/_rels/slide5.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tags" Target="../tags/tag106.xml"/><Relationship Id="rId7" Type="http://schemas.openxmlformats.org/officeDocument/2006/relationships/image" Target="../media/image27.png"/><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image" Target="../media/image29.png"/><Relationship Id="rId5" Type="http://schemas.openxmlformats.org/officeDocument/2006/relationships/slideLayout" Target="../slideLayouts/slideLayout9.xml"/><Relationship Id="rId4" Type="http://schemas.openxmlformats.org/officeDocument/2006/relationships/tags" Target="../tags/tag107.xml"/><Relationship Id="rId9" Type="http://schemas.openxmlformats.org/officeDocument/2006/relationships/image" Target="../media/image35.png"/></Relationships>
</file>

<file path=ppt/slides/_rels/slide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tags" Target="../tags/tag110.xml"/><Relationship Id="rId7" Type="http://schemas.openxmlformats.org/officeDocument/2006/relationships/image" Target="../media/image31.png"/><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image" Target="../media/image30.png"/><Relationship Id="rId5" Type="http://schemas.openxmlformats.org/officeDocument/2006/relationships/slideLayout" Target="../slideLayouts/slideLayout9.xml"/><Relationship Id="rId4" Type="http://schemas.openxmlformats.org/officeDocument/2006/relationships/tags" Target="../tags/tag111.xml"/><Relationship Id="rId9" Type="http://schemas.openxmlformats.org/officeDocument/2006/relationships/image" Target="../media/image37.png"/></Relationships>
</file>

<file path=ppt/slides/_rels/slide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8.xml"/><Relationship Id="rId5" Type="http://schemas.openxmlformats.org/officeDocument/2006/relationships/image" Target="../media/image41.png"/><Relationship Id="rId4" Type="http://schemas.openxmlformats.org/officeDocument/2006/relationships/image" Target="../media/image40.png"/></Relationships>
</file>

<file path=ppt/slides/_rels/slide8.xml.rels><?xml version="1.0" encoding="UTF-8" standalone="yes"?>
<Relationships xmlns="http://schemas.openxmlformats.org/package/2006/relationships"><Relationship Id="rId8" Type="http://schemas.openxmlformats.org/officeDocument/2006/relationships/tags" Target="../tags/tag119.xml"/><Relationship Id="rId13" Type="http://schemas.openxmlformats.org/officeDocument/2006/relationships/chart" Target="../charts/chart4.xml"/><Relationship Id="rId3" Type="http://schemas.openxmlformats.org/officeDocument/2006/relationships/tags" Target="../tags/tag114.xml"/><Relationship Id="rId7" Type="http://schemas.openxmlformats.org/officeDocument/2006/relationships/tags" Target="../tags/tag118.xml"/><Relationship Id="rId12" Type="http://schemas.openxmlformats.org/officeDocument/2006/relationships/chart" Target="../charts/chart3.xml"/><Relationship Id="rId17" Type="http://schemas.openxmlformats.org/officeDocument/2006/relationships/chart" Target="../charts/chart8.xml"/><Relationship Id="rId2" Type="http://schemas.openxmlformats.org/officeDocument/2006/relationships/tags" Target="../tags/tag113.xml"/><Relationship Id="rId16" Type="http://schemas.openxmlformats.org/officeDocument/2006/relationships/chart" Target="../charts/chart7.xml"/><Relationship Id="rId1" Type="http://schemas.openxmlformats.org/officeDocument/2006/relationships/tags" Target="../tags/tag112.xml"/><Relationship Id="rId6" Type="http://schemas.openxmlformats.org/officeDocument/2006/relationships/tags" Target="../tags/tag117.xml"/><Relationship Id="rId11" Type="http://schemas.openxmlformats.org/officeDocument/2006/relationships/chart" Target="../charts/chart2.xml"/><Relationship Id="rId5" Type="http://schemas.openxmlformats.org/officeDocument/2006/relationships/tags" Target="../tags/tag116.xml"/><Relationship Id="rId15" Type="http://schemas.openxmlformats.org/officeDocument/2006/relationships/chart" Target="../charts/chart6.xml"/><Relationship Id="rId10" Type="http://schemas.openxmlformats.org/officeDocument/2006/relationships/chart" Target="../charts/chart1.xml"/><Relationship Id="rId4" Type="http://schemas.openxmlformats.org/officeDocument/2006/relationships/tags" Target="../tags/tag115.xml"/><Relationship Id="rId9" Type="http://schemas.openxmlformats.org/officeDocument/2006/relationships/slideLayout" Target="../slideLayouts/slideLayout9.xml"/><Relationship Id="rId14" Type="http://schemas.openxmlformats.org/officeDocument/2006/relationships/chart" Target="../charts/chart5.xml"/></Relationships>
</file>

<file path=ppt/slides/_rels/slide9.xml.rels><?xml version="1.0" encoding="UTF-8" standalone="yes"?>
<Relationships xmlns="http://schemas.openxmlformats.org/package/2006/relationships"><Relationship Id="rId8" Type="http://schemas.openxmlformats.org/officeDocument/2006/relationships/chart" Target="../charts/chart11.xml"/><Relationship Id="rId3" Type="http://schemas.openxmlformats.org/officeDocument/2006/relationships/tags" Target="../tags/tag122.xml"/><Relationship Id="rId7" Type="http://schemas.openxmlformats.org/officeDocument/2006/relationships/chart" Target="../charts/chart10.xml"/><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chart" Target="../charts/chart9.xml"/><Relationship Id="rId5" Type="http://schemas.openxmlformats.org/officeDocument/2006/relationships/slideLayout" Target="../slideLayouts/slideLayout9.xml"/><Relationship Id="rId4" Type="http://schemas.openxmlformats.org/officeDocument/2006/relationships/tags" Target="../tags/tag123.xml"/><Relationship Id="rId9" Type="http://schemas.openxmlformats.org/officeDocument/2006/relationships/chart" Target="../charts/char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FA913D3C-3E3F-4788-9609-007816CD814A}"/>
              </a:ext>
            </a:extLst>
          </p:cNvPr>
          <p:cNvGraphicFramePr>
            <a:graphicFrameLocks noChangeAspect="1"/>
          </p:cNvGraphicFramePr>
          <p:nvPr>
            <p:custDataLst>
              <p:tags r:id="rId2"/>
            </p:custDataLst>
            <p:extLst>
              <p:ext uri="{D42A27DB-BD31-4B8C-83A1-F6EECF244321}">
                <p14:modId xmlns:p14="http://schemas.microsoft.com/office/powerpoint/2010/main" val="20741970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12741"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Subtitle 1">
            <a:extLst>
              <a:ext uri="{FF2B5EF4-FFF2-40B4-BE49-F238E27FC236}">
                <a16:creationId xmlns:a16="http://schemas.microsoft.com/office/drawing/2014/main" id="{90D03BB8-AC3A-4430-A4D0-BF8066772AB1}"/>
              </a:ext>
            </a:extLst>
          </p:cNvPr>
          <p:cNvSpPr>
            <a:spLocks noGrp="1"/>
          </p:cNvSpPr>
          <p:nvPr>
            <p:ph type="subTitle" idx="1"/>
          </p:nvPr>
        </p:nvSpPr>
        <p:spPr/>
        <p:txBody>
          <a:bodyPr/>
          <a:lstStyle/>
          <a:p>
            <a:r>
              <a:rPr lang="en-US" dirty="0"/>
              <a:t>Data Visualization</a:t>
            </a:r>
          </a:p>
        </p:txBody>
      </p:sp>
      <p:sp>
        <p:nvSpPr>
          <p:cNvPr id="7" name="Title 6">
            <a:extLst>
              <a:ext uri="{FF2B5EF4-FFF2-40B4-BE49-F238E27FC236}">
                <a16:creationId xmlns:a16="http://schemas.microsoft.com/office/drawing/2014/main" id="{82CAFABC-7E89-4393-B2DA-128262E92513}"/>
              </a:ext>
            </a:extLst>
          </p:cNvPr>
          <p:cNvSpPr>
            <a:spLocks noGrp="1"/>
          </p:cNvSpPr>
          <p:nvPr>
            <p:ph type="title"/>
          </p:nvPr>
        </p:nvSpPr>
        <p:spPr/>
        <p:txBody>
          <a:bodyPr/>
          <a:lstStyle/>
          <a:p>
            <a:r>
              <a:rPr lang="en-US" dirty="0"/>
              <a:t>Titanic Passengers</a:t>
            </a:r>
          </a:p>
        </p:txBody>
      </p:sp>
      <p:pic>
        <p:nvPicPr>
          <p:cNvPr id="5" name="Picture 4" descr="A picture containing boat, water, ship, outdoor&#10;&#10;Description automatically generated">
            <a:extLst>
              <a:ext uri="{FF2B5EF4-FFF2-40B4-BE49-F238E27FC236}">
                <a16:creationId xmlns:a16="http://schemas.microsoft.com/office/drawing/2014/main" id="{3FF3BB7D-1D22-408F-8634-2390E610EA53}"/>
              </a:ext>
            </a:extLst>
          </p:cNvPr>
          <p:cNvPicPr>
            <a:picLocks noChangeAspect="1"/>
          </p:cNvPicPr>
          <p:nvPr/>
        </p:nvPicPr>
        <p:blipFill>
          <a:blip r:embed="rId7"/>
          <a:stretch>
            <a:fillRect/>
          </a:stretch>
        </p:blipFill>
        <p:spPr>
          <a:xfrm>
            <a:off x="1199456" y="684820"/>
            <a:ext cx="5576804" cy="3295043"/>
          </a:xfrm>
          <a:prstGeom prst="rect">
            <a:avLst/>
          </a:prstGeom>
        </p:spPr>
      </p:pic>
    </p:spTree>
    <p:extLst>
      <p:ext uri="{BB962C8B-B14F-4D97-AF65-F5344CB8AC3E}">
        <p14:creationId xmlns:p14="http://schemas.microsoft.com/office/powerpoint/2010/main" val="457469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411C4163-9168-499B-BCD6-8CE9F9EEFA03}"/>
              </a:ext>
            </a:extLst>
          </p:cNvPr>
          <p:cNvSpPr>
            <a:spLocks noGrp="1"/>
          </p:cNvSpPr>
          <p:nvPr>
            <p:ph type="body" sz="quarter" idx="15"/>
          </p:nvPr>
        </p:nvSpPr>
        <p:spPr/>
        <p:txBody>
          <a:bodyPr/>
          <a:lstStyle/>
          <a:p>
            <a:endParaRPr lang="en-US"/>
          </a:p>
        </p:txBody>
      </p:sp>
      <p:sp>
        <p:nvSpPr>
          <p:cNvPr id="5" name="Title 4">
            <a:extLst>
              <a:ext uri="{FF2B5EF4-FFF2-40B4-BE49-F238E27FC236}">
                <a16:creationId xmlns:a16="http://schemas.microsoft.com/office/drawing/2014/main" id="{665F5CCD-4CF9-4AF6-8166-A3A971D0ED51}"/>
              </a:ext>
            </a:extLst>
          </p:cNvPr>
          <p:cNvSpPr>
            <a:spLocks noGrp="1"/>
          </p:cNvSpPr>
          <p:nvPr>
            <p:ph type="title"/>
          </p:nvPr>
        </p:nvSpPr>
        <p:spPr/>
        <p:txBody>
          <a:bodyPr/>
          <a:lstStyle/>
          <a:p>
            <a:endParaRPr lang="en-US"/>
          </a:p>
        </p:txBody>
      </p:sp>
      <p:sp>
        <p:nvSpPr>
          <p:cNvPr id="7" name="Text Placeholder 6">
            <a:extLst>
              <a:ext uri="{FF2B5EF4-FFF2-40B4-BE49-F238E27FC236}">
                <a16:creationId xmlns:a16="http://schemas.microsoft.com/office/drawing/2014/main" id="{869CBAA0-97B5-4E5B-B9FF-95794E1405EB}"/>
              </a:ext>
            </a:extLst>
          </p:cNvPr>
          <p:cNvSpPr>
            <a:spLocks noGrp="1"/>
          </p:cNvSpPr>
          <p:nvPr>
            <p:ph type="body" sz="quarter" idx="17"/>
          </p:nvPr>
        </p:nvSpPr>
        <p:spPr/>
        <p:txBody>
          <a:bodyPr/>
          <a:lstStyle/>
          <a:p>
            <a:endParaRPr lang="en-US"/>
          </a:p>
        </p:txBody>
      </p:sp>
    </p:spTree>
    <p:extLst>
      <p:ext uri="{BB962C8B-B14F-4D97-AF65-F5344CB8AC3E}">
        <p14:creationId xmlns:p14="http://schemas.microsoft.com/office/powerpoint/2010/main" val="1047536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5F5CCD-4CF9-4AF6-8166-A3A971D0ED51}"/>
              </a:ext>
            </a:extLst>
          </p:cNvPr>
          <p:cNvSpPr>
            <a:spLocks noGrp="1"/>
          </p:cNvSpPr>
          <p:nvPr>
            <p:ph type="title"/>
          </p:nvPr>
        </p:nvSpPr>
        <p:spPr/>
        <p:txBody>
          <a:bodyPr/>
          <a:lstStyle/>
          <a:p>
            <a:r>
              <a:rPr lang="en-US" dirty="0"/>
              <a:t>891 Persons onboard the Titanic</a:t>
            </a:r>
          </a:p>
        </p:txBody>
      </p:sp>
      <p:sp>
        <p:nvSpPr>
          <p:cNvPr id="7" name="Text Placeholder 6">
            <a:extLst>
              <a:ext uri="{FF2B5EF4-FFF2-40B4-BE49-F238E27FC236}">
                <a16:creationId xmlns:a16="http://schemas.microsoft.com/office/drawing/2014/main" id="{869CBAA0-97B5-4E5B-B9FF-95794E1405EB}"/>
              </a:ext>
            </a:extLst>
          </p:cNvPr>
          <p:cNvSpPr>
            <a:spLocks noGrp="1"/>
          </p:cNvSpPr>
          <p:nvPr>
            <p:ph type="body" sz="quarter" idx="17"/>
          </p:nvPr>
        </p:nvSpPr>
        <p:spPr/>
        <p:txBody>
          <a:bodyPr/>
          <a:lstStyle/>
          <a:p>
            <a:endParaRPr lang="en-US"/>
          </a:p>
        </p:txBody>
      </p:sp>
      <p:sp>
        <p:nvSpPr>
          <p:cNvPr id="8" name="Espace réservé du texte 3">
            <a:extLst>
              <a:ext uri="{FF2B5EF4-FFF2-40B4-BE49-F238E27FC236}">
                <a16:creationId xmlns:a16="http://schemas.microsoft.com/office/drawing/2014/main" id="{59023986-84E3-4364-845E-9D4F1588402A}"/>
              </a:ext>
            </a:extLst>
          </p:cNvPr>
          <p:cNvSpPr txBox="1">
            <a:spLocks/>
          </p:cNvSpPr>
          <p:nvPr>
            <p:custDataLst>
              <p:tags r:id="rId1"/>
            </p:custDataLst>
          </p:nvPr>
        </p:nvSpPr>
        <p:spPr>
          <a:xfrm>
            <a:off x="552001" y="2061027"/>
            <a:ext cx="2664274" cy="1872000"/>
          </a:xfrm>
          <a:prstGeom prst="rect">
            <a:avLst/>
          </a:prstGeom>
          <a:solidFill>
            <a:schemeClr val="bg1">
              <a:lumMod val="100000"/>
            </a:schemeClr>
          </a:solidFill>
        </p:spPr>
        <p:txBody>
          <a:bodyPr vert="horz" lIns="144000" tIns="108000" rIns="144000" bIns="108000" rtlCol="0">
            <a:normAutofit/>
          </a:bodyPr>
          <a:lstStyle>
            <a:defPPr>
              <a:defRPr lang="pt-PT"/>
            </a:defPPr>
            <a:lvl1pPr indent="0">
              <a:lnSpc>
                <a:spcPct val="100000"/>
              </a:lnSpc>
              <a:spcBef>
                <a:spcPts val="600"/>
              </a:spcBef>
              <a:buFont typeface="Arial" panose="020B0604020202020204" pitchFamily="34" charset="0"/>
              <a:buNone/>
              <a:defRPr sz="2000">
                <a:latin typeface="+mj-lt"/>
              </a:defRPr>
            </a:lvl1pPr>
            <a:lvl2pPr marL="179388" marR="0" lvl="1" indent="-179388" fontAlgn="auto">
              <a:lnSpc>
                <a:spcPct val="100000"/>
              </a:lnSpc>
              <a:spcBef>
                <a:spcPts val="600"/>
              </a:spcBef>
              <a:spcAft>
                <a:spcPts val="0"/>
              </a:spcAft>
              <a:buClr>
                <a:srgbClr val="0070AD">
                  <a:lumMod val="100000"/>
                </a:srgbClr>
              </a:buClr>
              <a:buSzPct val="100000"/>
              <a:buFont typeface="Wingdings" panose="05000000000000000000" pitchFamily="2" charset="2"/>
              <a:buChar char="§"/>
              <a:tabLst/>
              <a:defRPr kumimoji="0" sz="1400" b="0" i="0" u="none" strike="noStrike" cap="none" spc="0" normalizeH="0" baseline="0">
                <a:ln>
                  <a:noFill/>
                </a:ln>
                <a:solidFill>
                  <a:prstClr val="black"/>
                </a:solidFill>
                <a:effectLst/>
                <a:uLnTx/>
                <a:uFillTx/>
              </a:defRPr>
            </a:lvl2pPr>
            <a:lvl3pPr marL="444500" indent="-177800">
              <a:lnSpc>
                <a:spcPct val="100000"/>
              </a:lnSpc>
              <a:spcBef>
                <a:spcPts val="600"/>
              </a:spcBef>
              <a:buClr>
                <a:schemeClr val="accent2"/>
              </a:buClr>
              <a:buFont typeface="Arial" panose="020B0604020202020204" pitchFamily="34" charset="0"/>
              <a:buChar char="•"/>
              <a:defRPr sz="1600">
                <a:latin typeface="+mj-lt"/>
              </a:defRPr>
            </a:lvl3pPr>
            <a:lvl4pPr marL="622300" indent="-177800">
              <a:lnSpc>
                <a:spcPct val="100000"/>
              </a:lnSpc>
              <a:spcBef>
                <a:spcPts val="600"/>
              </a:spcBef>
              <a:buClr>
                <a:schemeClr val="accent3"/>
              </a:buClr>
              <a:buFont typeface="Verdana" panose="020B0604030504040204" pitchFamily="34" charset="0"/>
              <a:buChar char="‒"/>
              <a:defRPr sz="1400">
                <a:latin typeface="+mj-lt"/>
              </a:defRPr>
            </a:lvl4pPr>
            <a:lvl5pPr marL="812800" indent="-190500">
              <a:lnSpc>
                <a:spcPct val="100000"/>
              </a:lnSpc>
              <a:spcBef>
                <a:spcPts val="600"/>
              </a:spcBef>
              <a:buClr>
                <a:schemeClr val="accent5"/>
              </a:buClr>
              <a:buFont typeface="Arial" panose="020B0604020202020204" pitchFamily="34" charset="0"/>
              <a:buChar char="•"/>
              <a:defRPr sz="1400">
                <a:latin typeface="+mj-lt"/>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1">
              <a:buClr>
                <a:schemeClr val="tx1"/>
              </a:buClr>
            </a:pPr>
            <a:endParaRPr lang="en-US" dirty="0"/>
          </a:p>
        </p:txBody>
      </p:sp>
      <p:sp>
        <p:nvSpPr>
          <p:cNvPr id="9" name="TextBox 8">
            <a:extLst>
              <a:ext uri="{FF2B5EF4-FFF2-40B4-BE49-F238E27FC236}">
                <a16:creationId xmlns:a16="http://schemas.microsoft.com/office/drawing/2014/main" id="{01CA2E6C-56F5-4A51-9FE3-529F37A71244}"/>
              </a:ext>
            </a:extLst>
          </p:cNvPr>
          <p:cNvSpPr txBox="1"/>
          <p:nvPr/>
        </p:nvSpPr>
        <p:spPr>
          <a:xfrm>
            <a:off x="552001" y="1629727"/>
            <a:ext cx="2664274" cy="432000"/>
          </a:xfrm>
          <a:prstGeom prst="rect">
            <a:avLst/>
          </a:prstGeom>
          <a:solidFill>
            <a:schemeClr val="accent1">
              <a:lumMod val="50000"/>
            </a:schemeClr>
          </a:solidFill>
        </p:spPr>
        <p:txBody>
          <a:bodyPr wrap="square" lIns="180000" tIns="0" rIns="0" bIns="0" rtlCol="0" anchor="ctr" anchorCtr="0">
            <a:no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endParaRPr kumimoji="0" lang="en-US" sz="1200" b="0" i="0" u="none" strike="noStrike" kern="1200" cap="none" spc="0" normalizeH="0" baseline="0" noProof="0" dirty="0">
              <a:ln>
                <a:noFill/>
              </a:ln>
              <a:solidFill>
                <a:srgbClr val="FFFFFF"/>
              </a:solidFill>
              <a:effectLst/>
              <a:uLnTx/>
              <a:uFillTx/>
              <a:ea typeface="+mn-ea"/>
              <a:cs typeface="Calibri" pitchFamily="34" charset="0"/>
            </a:endParaRPr>
          </a:p>
        </p:txBody>
      </p:sp>
      <p:sp>
        <p:nvSpPr>
          <p:cNvPr id="10" name="Espace réservé du texte 3">
            <a:extLst>
              <a:ext uri="{FF2B5EF4-FFF2-40B4-BE49-F238E27FC236}">
                <a16:creationId xmlns:a16="http://schemas.microsoft.com/office/drawing/2014/main" id="{4C5A59BF-8453-4DF8-98FE-EA3A534B2135}"/>
              </a:ext>
            </a:extLst>
          </p:cNvPr>
          <p:cNvSpPr txBox="1">
            <a:spLocks/>
          </p:cNvSpPr>
          <p:nvPr>
            <p:custDataLst>
              <p:tags r:id="rId2"/>
            </p:custDataLst>
          </p:nvPr>
        </p:nvSpPr>
        <p:spPr>
          <a:xfrm>
            <a:off x="3360115" y="2061027"/>
            <a:ext cx="2664274" cy="1872000"/>
          </a:xfrm>
          <a:prstGeom prst="rect">
            <a:avLst/>
          </a:prstGeom>
          <a:solidFill>
            <a:schemeClr val="bg1">
              <a:lumMod val="100000"/>
            </a:schemeClr>
          </a:solidFill>
        </p:spPr>
        <p:txBody>
          <a:bodyPr vert="horz" lIns="144000" tIns="108000" rIns="144000" bIns="108000" rtlCol="0">
            <a:normAutofit/>
          </a:bodyPr>
          <a:lstStyle>
            <a:defPPr>
              <a:defRPr lang="pt-PT"/>
            </a:defPPr>
            <a:lvl1pPr indent="0">
              <a:lnSpc>
                <a:spcPct val="100000"/>
              </a:lnSpc>
              <a:spcBef>
                <a:spcPts val="600"/>
              </a:spcBef>
              <a:buFont typeface="Arial" panose="020B0604020202020204" pitchFamily="34" charset="0"/>
              <a:buNone/>
              <a:defRPr sz="2000">
                <a:latin typeface="+mj-lt"/>
              </a:defRPr>
            </a:lvl1pPr>
            <a:lvl2pPr marL="179388" marR="0" lvl="1" indent="-179388" fontAlgn="auto">
              <a:lnSpc>
                <a:spcPct val="100000"/>
              </a:lnSpc>
              <a:spcBef>
                <a:spcPts val="600"/>
              </a:spcBef>
              <a:spcAft>
                <a:spcPts val="0"/>
              </a:spcAft>
              <a:buClr>
                <a:srgbClr val="0070AD">
                  <a:lumMod val="100000"/>
                </a:srgbClr>
              </a:buClr>
              <a:buSzPct val="100000"/>
              <a:buFont typeface="Wingdings" panose="05000000000000000000" pitchFamily="2" charset="2"/>
              <a:buChar char="§"/>
              <a:tabLst/>
              <a:defRPr kumimoji="0" sz="1400" b="0" i="0" u="none" strike="noStrike" cap="none" spc="0" normalizeH="0" baseline="0">
                <a:ln>
                  <a:noFill/>
                </a:ln>
                <a:solidFill>
                  <a:prstClr val="black"/>
                </a:solidFill>
                <a:effectLst/>
                <a:uLnTx/>
                <a:uFillTx/>
              </a:defRPr>
            </a:lvl2pPr>
            <a:lvl3pPr marL="444500" indent="-177800">
              <a:lnSpc>
                <a:spcPct val="100000"/>
              </a:lnSpc>
              <a:spcBef>
                <a:spcPts val="600"/>
              </a:spcBef>
              <a:buClr>
                <a:schemeClr val="accent2"/>
              </a:buClr>
              <a:buFont typeface="Arial" panose="020B0604020202020204" pitchFamily="34" charset="0"/>
              <a:buChar char="•"/>
              <a:defRPr sz="1600">
                <a:latin typeface="+mj-lt"/>
              </a:defRPr>
            </a:lvl3pPr>
            <a:lvl4pPr marL="622300" indent="-177800">
              <a:lnSpc>
                <a:spcPct val="100000"/>
              </a:lnSpc>
              <a:spcBef>
                <a:spcPts val="600"/>
              </a:spcBef>
              <a:buClr>
                <a:schemeClr val="accent3"/>
              </a:buClr>
              <a:buFont typeface="Verdana" panose="020B0604030504040204" pitchFamily="34" charset="0"/>
              <a:buChar char="‒"/>
              <a:defRPr sz="1400">
                <a:latin typeface="+mj-lt"/>
              </a:defRPr>
            </a:lvl4pPr>
            <a:lvl5pPr marL="812800" indent="-190500">
              <a:lnSpc>
                <a:spcPct val="100000"/>
              </a:lnSpc>
              <a:spcBef>
                <a:spcPts val="600"/>
              </a:spcBef>
              <a:buClr>
                <a:schemeClr val="accent5"/>
              </a:buClr>
              <a:buFont typeface="Arial" panose="020B0604020202020204" pitchFamily="34" charset="0"/>
              <a:buChar char="•"/>
              <a:defRPr sz="1400">
                <a:latin typeface="+mj-lt"/>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1">
              <a:buClr>
                <a:schemeClr val="tx1"/>
              </a:buClr>
            </a:pPr>
            <a:endParaRPr lang="en-US" dirty="0"/>
          </a:p>
        </p:txBody>
      </p:sp>
      <p:sp>
        <p:nvSpPr>
          <p:cNvPr id="11" name="TextBox 10">
            <a:extLst>
              <a:ext uri="{FF2B5EF4-FFF2-40B4-BE49-F238E27FC236}">
                <a16:creationId xmlns:a16="http://schemas.microsoft.com/office/drawing/2014/main" id="{C4FC9D6C-BD66-4751-AC27-E4CAD5E66878}"/>
              </a:ext>
            </a:extLst>
          </p:cNvPr>
          <p:cNvSpPr txBox="1"/>
          <p:nvPr/>
        </p:nvSpPr>
        <p:spPr>
          <a:xfrm>
            <a:off x="3360115" y="1629727"/>
            <a:ext cx="2664274" cy="432000"/>
          </a:xfrm>
          <a:prstGeom prst="rect">
            <a:avLst/>
          </a:prstGeom>
          <a:solidFill>
            <a:schemeClr val="accent1">
              <a:lumMod val="50000"/>
            </a:schemeClr>
          </a:solidFill>
        </p:spPr>
        <p:txBody>
          <a:bodyPr wrap="square" lIns="180000" tIns="0" rIns="0" bIns="0" rtlCol="0" anchor="ctr" anchorCtr="0">
            <a:no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endParaRPr kumimoji="0" lang="en-US" sz="1200" b="0" i="0" u="none" strike="noStrike" kern="1200" cap="none" spc="0" normalizeH="0" baseline="0" noProof="0" dirty="0">
              <a:ln>
                <a:noFill/>
              </a:ln>
              <a:solidFill>
                <a:srgbClr val="FFFFFF"/>
              </a:solidFill>
              <a:effectLst/>
              <a:uLnTx/>
              <a:uFillTx/>
              <a:ea typeface="+mn-ea"/>
              <a:cs typeface="Calibri" pitchFamily="34" charset="0"/>
            </a:endParaRPr>
          </a:p>
        </p:txBody>
      </p:sp>
      <p:sp>
        <p:nvSpPr>
          <p:cNvPr id="12" name="Espace réservé du texte 3">
            <a:extLst>
              <a:ext uri="{FF2B5EF4-FFF2-40B4-BE49-F238E27FC236}">
                <a16:creationId xmlns:a16="http://schemas.microsoft.com/office/drawing/2014/main" id="{181C56AC-43EC-4B98-BC46-023339CC3C70}"/>
              </a:ext>
            </a:extLst>
          </p:cNvPr>
          <p:cNvSpPr txBox="1">
            <a:spLocks/>
          </p:cNvSpPr>
          <p:nvPr>
            <p:custDataLst>
              <p:tags r:id="rId3"/>
            </p:custDataLst>
          </p:nvPr>
        </p:nvSpPr>
        <p:spPr>
          <a:xfrm>
            <a:off x="6168229" y="2061027"/>
            <a:ext cx="2664274" cy="1872000"/>
          </a:xfrm>
          <a:prstGeom prst="rect">
            <a:avLst/>
          </a:prstGeom>
          <a:solidFill>
            <a:schemeClr val="bg1">
              <a:lumMod val="100000"/>
            </a:schemeClr>
          </a:solidFill>
        </p:spPr>
        <p:txBody>
          <a:bodyPr vert="horz" lIns="144000" tIns="108000" rIns="144000" bIns="108000" rtlCol="0">
            <a:normAutofit/>
          </a:bodyPr>
          <a:lstStyle>
            <a:defPPr>
              <a:defRPr lang="pt-PT"/>
            </a:defPPr>
            <a:lvl1pPr indent="0">
              <a:lnSpc>
                <a:spcPct val="100000"/>
              </a:lnSpc>
              <a:spcBef>
                <a:spcPts val="600"/>
              </a:spcBef>
              <a:buFont typeface="Arial" panose="020B0604020202020204" pitchFamily="34" charset="0"/>
              <a:buNone/>
              <a:defRPr sz="2000">
                <a:latin typeface="+mj-lt"/>
              </a:defRPr>
            </a:lvl1pPr>
            <a:lvl2pPr marL="179388" marR="0" lvl="1" indent="-179388" fontAlgn="auto">
              <a:lnSpc>
                <a:spcPct val="100000"/>
              </a:lnSpc>
              <a:spcBef>
                <a:spcPts val="600"/>
              </a:spcBef>
              <a:spcAft>
                <a:spcPts val="0"/>
              </a:spcAft>
              <a:buClr>
                <a:srgbClr val="0070AD">
                  <a:lumMod val="100000"/>
                </a:srgbClr>
              </a:buClr>
              <a:buSzPct val="100000"/>
              <a:buFont typeface="Wingdings" panose="05000000000000000000" pitchFamily="2" charset="2"/>
              <a:buChar char="§"/>
              <a:tabLst/>
              <a:defRPr kumimoji="0" sz="1400" b="0" i="0" u="none" strike="noStrike" cap="none" spc="0" normalizeH="0" baseline="0">
                <a:ln>
                  <a:noFill/>
                </a:ln>
                <a:solidFill>
                  <a:prstClr val="black"/>
                </a:solidFill>
                <a:effectLst/>
                <a:uLnTx/>
                <a:uFillTx/>
              </a:defRPr>
            </a:lvl2pPr>
            <a:lvl3pPr marL="444500" indent="-177800">
              <a:lnSpc>
                <a:spcPct val="100000"/>
              </a:lnSpc>
              <a:spcBef>
                <a:spcPts val="600"/>
              </a:spcBef>
              <a:buClr>
                <a:schemeClr val="accent2"/>
              </a:buClr>
              <a:buFont typeface="Arial" panose="020B0604020202020204" pitchFamily="34" charset="0"/>
              <a:buChar char="•"/>
              <a:defRPr sz="1600">
                <a:latin typeface="+mj-lt"/>
              </a:defRPr>
            </a:lvl3pPr>
            <a:lvl4pPr marL="622300" indent="-177800">
              <a:lnSpc>
                <a:spcPct val="100000"/>
              </a:lnSpc>
              <a:spcBef>
                <a:spcPts val="600"/>
              </a:spcBef>
              <a:buClr>
                <a:schemeClr val="accent3"/>
              </a:buClr>
              <a:buFont typeface="Verdana" panose="020B0604030504040204" pitchFamily="34" charset="0"/>
              <a:buChar char="‒"/>
              <a:defRPr sz="1400">
                <a:latin typeface="+mj-lt"/>
              </a:defRPr>
            </a:lvl4pPr>
            <a:lvl5pPr marL="812800" indent="-190500">
              <a:lnSpc>
                <a:spcPct val="100000"/>
              </a:lnSpc>
              <a:spcBef>
                <a:spcPts val="600"/>
              </a:spcBef>
              <a:buClr>
                <a:schemeClr val="accent5"/>
              </a:buClr>
              <a:buFont typeface="Arial" panose="020B0604020202020204" pitchFamily="34" charset="0"/>
              <a:buChar char="•"/>
              <a:defRPr sz="1400">
                <a:latin typeface="+mj-lt"/>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1">
              <a:buClr>
                <a:schemeClr val="tx1"/>
              </a:buClr>
            </a:pPr>
            <a:endParaRPr lang="en-US" dirty="0"/>
          </a:p>
        </p:txBody>
      </p:sp>
      <p:sp>
        <p:nvSpPr>
          <p:cNvPr id="13" name="TextBox 12">
            <a:extLst>
              <a:ext uri="{FF2B5EF4-FFF2-40B4-BE49-F238E27FC236}">
                <a16:creationId xmlns:a16="http://schemas.microsoft.com/office/drawing/2014/main" id="{8E6853A1-26A3-4346-B641-F87DA2ABA4A7}"/>
              </a:ext>
            </a:extLst>
          </p:cNvPr>
          <p:cNvSpPr txBox="1"/>
          <p:nvPr/>
        </p:nvSpPr>
        <p:spPr>
          <a:xfrm>
            <a:off x="6168229" y="1629727"/>
            <a:ext cx="2664274" cy="432000"/>
          </a:xfrm>
          <a:prstGeom prst="rect">
            <a:avLst/>
          </a:prstGeom>
          <a:solidFill>
            <a:schemeClr val="accent1">
              <a:lumMod val="50000"/>
            </a:schemeClr>
          </a:solidFill>
        </p:spPr>
        <p:txBody>
          <a:bodyPr wrap="square" lIns="180000" tIns="0" rIns="0" bIns="0" rtlCol="0" anchor="ctr" anchorCtr="0">
            <a:no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sz="1400" b="1" i="0" u="none" strike="noStrike" kern="1200" cap="none" spc="0" normalizeH="0" baseline="0" noProof="0" dirty="0">
                <a:ln>
                  <a:noFill/>
                </a:ln>
                <a:solidFill>
                  <a:srgbClr val="FFFFFF"/>
                </a:solidFill>
                <a:effectLst/>
                <a:uLnTx/>
                <a:uFillTx/>
                <a:ea typeface="+mn-ea"/>
                <a:cs typeface="Calibri" pitchFamily="34" charset="0"/>
              </a:rPr>
              <a:t>Text</a:t>
            </a:r>
            <a:endParaRPr kumimoji="0" lang="en-US" sz="1200" b="0" i="0" u="none" strike="noStrike" kern="1200" cap="none" spc="0" normalizeH="0" baseline="0" noProof="0" dirty="0">
              <a:ln>
                <a:noFill/>
              </a:ln>
              <a:solidFill>
                <a:srgbClr val="FFFFFF"/>
              </a:solidFill>
              <a:effectLst/>
              <a:uLnTx/>
              <a:uFillTx/>
              <a:ea typeface="+mn-ea"/>
              <a:cs typeface="Calibri" pitchFamily="34" charset="0"/>
            </a:endParaRPr>
          </a:p>
        </p:txBody>
      </p:sp>
      <p:sp>
        <p:nvSpPr>
          <p:cNvPr id="14" name="Espace réservé du texte 3">
            <a:extLst>
              <a:ext uri="{FF2B5EF4-FFF2-40B4-BE49-F238E27FC236}">
                <a16:creationId xmlns:a16="http://schemas.microsoft.com/office/drawing/2014/main" id="{4CBBE158-59DB-4CEC-B912-0D76F2792204}"/>
              </a:ext>
            </a:extLst>
          </p:cNvPr>
          <p:cNvSpPr txBox="1">
            <a:spLocks/>
          </p:cNvSpPr>
          <p:nvPr>
            <p:custDataLst>
              <p:tags r:id="rId4"/>
            </p:custDataLst>
          </p:nvPr>
        </p:nvSpPr>
        <p:spPr>
          <a:xfrm>
            <a:off x="8976687" y="2061027"/>
            <a:ext cx="2664274" cy="1872000"/>
          </a:xfrm>
          <a:prstGeom prst="rect">
            <a:avLst/>
          </a:prstGeom>
          <a:solidFill>
            <a:schemeClr val="bg1">
              <a:lumMod val="100000"/>
            </a:schemeClr>
          </a:solidFill>
        </p:spPr>
        <p:txBody>
          <a:bodyPr vert="horz" lIns="144000" tIns="108000" rIns="144000" bIns="108000" rtlCol="0">
            <a:normAutofit/>
          </a:bodyPr>
          <a:lstStyle>
            <a:defPPr>
              <a:defRPr lang="pt-PT"/>
            </a:defPPr>
            <a:lvl1pPr indent="0">
              <a:lnSpc>
                <a:spcPct val="100000"/>
              </a:lnSpc>
              <a:spcBef>
                <a:spcPts val="600"/>
              </a:spcBef>
              <a:buFont typeface="Arial" panose="020B0604020202020204" pitchFamily="34" charset="0"/>
              <a:buNone/>
              <a:defRPr sz="2000">
                <a:latin typeface="+mj-lt"/>
              </a:defRPr>
            </a:lvl1pPr>
            <a:lvl2pPr marL="179388" marR="0" lvl="1" indent="-179388" fontAlgn="auto">
              <a:lnSpc>
                <a:spcPct val="100000"/>
              </a:lnSpc>
              <a:spcBef>
                <a:spcPts val="600"/>
              </a:spcBef>
              <a:spcAft>
                <a:spcPts val="0"/>
              </a:spcAft>
              <a:buClr>
                <a:srgbClr val="0070AD">
                  <a:lumMod val="100000"/>
                </a:srgbClr>
              </a:buClr>
              <a:buSzPct val="100000"/>
              <a:buFont typeface="Wingdings" panose="05000000000000000000" pitchFamily="2" charset="2"/>
              <a:buChar char="§"/>
              <a:tabLst/>
              <a:defRPr kumimoji="0" sz="1400" b="0" i="0" u="none" strike="noStrike" cap="none" spc="0" normalizeH="0" baseline="0">
                <a:ln>
                  <a:noFill/>
                </a:ln>
                <a:solidFill>
                  <a:prstClr val="black"/>
                </a:solidFill>
                <a:effectLst/>
                <a:uLnTx/>
                <a:uFillTx/>
              </a:defRPr>
            </a:lvl2pPr>
            <a:lvl3pPr marL="444500" indent="-177800">
              <a:lnSpc>
                <a:spcPct val="100000"/>
              </a:lnSpc>
              <a:spcBef>
                <a:spcPts val="600"/>
              </a:spcBef>
              <a:buClr>
                <a:schemeClr val="accent2"/>
              </a:buClr>
              <a:buFont typeface="Arial" panose="020B0604020202020204" pitchFamily="34" charset="0"/>
              <a:buChar char="•"/>
              <a:defRPr sz="1600">
                <a:latin typeface="+mj-lt"/>
              </a:defRPr>
            </a:lvl3pPr>
            <a:lvl4pPr marL="622300" indent="-177800">
              <a:lnSpc>
                <a:spcPct val="100000"/>
              </a:lnSpc>
              <a:spcBef>
                <a:spcPts val="600"/>
              </a:spcBef>
              <a:buClr>
                <a:schemeClr val="accent3"/>
              </a:buClr>
              <a:buFont typeface="Verdana" panose="020B0604030504040204" pitchFamily="34" charset="0"/>
              <a:buChar char="‒"/>
              <a:defRPr sz="1400">
                <a:latin typeface="+mj-lt"/>
              </a:defRPr>
            </a:lvl4pPr>
            <a:lvl5pPr marL="812800" indent="-190500">
              <a:lnSpc>
                <a:spcPct val="100000"/>
              </a:lnSpc>
              <a:spcBef>
                <a:spcPts val="600"/>
              </a:spcBef>
              <a:buClr>
                <a:schemeClr val="accent5"/>
              </a:buClr>
              <a:buFont typeface="Arial" panose="020B0604020202020204" pitchFamily="34" charset="0"/>
              <a:buChar char="•"/>
              <a:defRPr sz="1400">
                <a:latin typeface="+mj-lt"/>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1">
              <a:buClr>
                <a:schemeClr val="tx1"/>
              </a:buClr>
            </a:pPr>
            <a:endParaRPr lang="en-US" dirty="0"/>
          </a:p>
        </p:txBody>
      </p:sp>
      <p:sp>
        <p:nvSpPr>
          <p:cNvPr id="15" name="TextBox 14">
            <a:extLst>
              <a:ext uri="{FF2B5EF4-FFF2-40B4-BE49-F238E27FC236}">
                <a16:creationId xmlns:a16="http://schemas.microsoft.com/office/drawing/2014/main" id="{8A57B2B4-F462-44A8-B937-45A26B8127C1}"/>
              </a:ext>
            </a:extLst>
          </p:cNvPr>
          <p:cNvSpPr txBox="1"/>
          <p:nvPr/>
        </p:nvSpPr>
        <p:spPr>
          <a:xfrm>
            <a:off x="8976342" y="1629727"/>
            <a:ext cx="2664274" cy="432000"/>
          </a:xfrm>
          <a:prstGeom prst="rect">
            <a:avLst/>
          </a:prstGeom>
          <a:solidFill>
            <a:schemeClr val="accent1">
              <a:lumMod val="50000"/>
            </a:schemeClr>
          </a:solidFill>
        </p:spPr>
        <p:txBody>
          <a:bodyPr wrap="square" lIns="180000" tIns="0" rIns="0" bIns="0" rtlCol="0" anchor="ctr" anchorCtr="0">
            <a:no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sz="1400" b="1" i="0" u="none" strike="noStrike" kern="1200" cap="none" spc="0" normalizeH="0" baseline="0" noProof="0" dirty="0">
                <a:ln>
                  <a:noFill/>
                </a:ln>
                <a:solidFill>
                  <a:srgbClr val="FFFFFF"/>
                </a:solidFill>
                <a:effectLst/>
                <a:uLnTx/>
                <a:uFillTx/>
                <a:ea typeface="+mn-ea"/>
                <a:cs typeface="Calibri" pitchFamily="34" charset="0"/>
              </a:rPr>
              <a:t>Text</a:t>
            </a:r>
            <a:endParaRPr kumimoji="0" lang="en-US" sz="1200" b="0" i="0" u="none" strike="noStrike" kern="1200" cap="none" spc="0" normalizeH="0" baseline="0" noProof="0" dirty="0">
              <a:ln>
                <a:noFill/>
              </a:ln>
              <a:solidFill>
                <a:srgbClr val="FFFFFF"/>
              </a:solidFill>
              <a:effectLst/>
              <a:uLnTx/>
              <a:uFillTx/>
              <a:ea typeface="+mn-ea"/>
              <a:cs typeface="Calibri" pitchFamily="34" charset="0"/>
            </a:endParaRPr>
          </a:p>
        </p:txBody>
      </p:sp>
      <p:sp>
        <p:nvSpPr>
          <p:cNvPr id="16" name="Espace réservé du texte 3">
            <a:extLst>
              <a:ext uri="{FF2B5EF4-FFF2-40B4-BE49-F238E27FC236}">
                <a16:creationId xmlns:a16="http://schemas.microsoft.com/office/drawing/2014/main" id="{20D18224-07BF-4EF1-80ED-4D3B9697F82A}"/>
              </a:ext>
            </a:extLst>
          </p:cNvPr>
          <p:cNvSpPr txBox="1">
            <a:spLocks/>
          </p:cNvSpPr>
          <p:nvPr>
            <p:custDataLst>
              <p:tags r:id="rId5"/>
            </p:custDataLst>
          </p:nvPr>
        </p:nvSpPr>
        <p:spPr>
          <a:xfrm>
            <a:off x="551432" y="4508372"/>
            <a:ext cx="2664274" cy="1944816"/>
          </a:xfrm>
          <a:prstGeom prst="rect">
            <a:avLst/>
          </a:prstGeom>
          <a:solidFill>
            <a:schemeClr val="bg1">
              <a:lumMod val="100000"/>
            </a:schemeClr>
          </a:solidFill>
        </p:spPr>
        <p:txBody>
          <a:bodyPr vert="horz" lIns="144000" tIns="108000" rIns="144000" bIns="108000" rtlCol="0">
            <a:normAutofit/>
          </a:bodyPr>
          <a:lstStyle>
            <a:defPPr>
              <a:defRPr lang="pt-PT"/>
            </a:defPPr>
            <a:lvl1pPr indent="0">
              <a:lnSpc>
                <a:spcPct val="100000"/>
              </a:lnSpc>
              <a:spcBef>
                <a:spcPts val="600"/>
              </a:spcBef>
              <a:buFont typeface="Arial" panose="020B0604020202020204" pitchFamily="34" charset="0"/>
              <a:buNone/>
              <a:defRPr sz="2000">
                <a:latin typeface="+mj-lt"/>
              </a:defRPr>
            </a:lvl1pPr>
            <a:lvl2pPr marL="179388" marR="0" lvl="1" indent="-179388" fontAlgn="auto">
              <a:lnSpc>
                <a:spcPct val="100000"/>
              </a:lnSpc>
              <a:spcBef>
                <a:spcPts val="600"/>
              </a:spcBef>
              <a:spcAft>
                <a:spcPts val="0"/>
              </a:spcAft>
              <a:buClr>
                <a:srgbClr val="0070AD">
                  <a:lumMod val="100000"/>
                </a:srgbClr>
              </a:buClr>
              <a:buSzPct val="100000"/>
              <a:buFont typeface="Wingdings" panose="05000000000000000000" pitchFamily="2" charset="2"/>
              <a:buChar char="§"/>
              <a:tabLst/>
              <a:defRPr kumimoji="0" sz="1400" b="0" i="0" u="none" strike="noStrike" cap="none" spc="0" normalizeH="0" baseline="0">
                <a:ln>
                  <a:noFill/>
                </a:ln>
                <a:solidFill>
                  <a:prstClr val="black"/>
                </a:solidFill>
                <a:effectLst/>
                <a:uLnTx/>
                <a:uFillTx/>
              </a:defRPr>
            </a:lvl2pPr>
            <a:lvl3pPr marL="444500" indent="-177800">
              <a:lnSpc>
                <a:spcPct val="100000"/>
              </a:lnSpc>
              <a:spcBef>
                <a:spcPts val="600"/>
              </a:spcBef>
              <a:buClr>
                <a:schemeClr val="accent2"/>
              </a:buClr>
              <a:buFont typeface="Arial" panose="020B0604020202020204" pitchFamily="34" charset="0"/>
              <a:buChar char="•"/>
              <a:defRPr sz="1600">
                <a:latin typeface="+mj-lt"/>
              </a:defRPr>
            </a:lvl3pPr>
            <a:lvl4pPr marL="622300" indent="-177800">
              <a:lnSpc>
                <a:spcPct val="100000"/>
              </a:lnSpc>
              <a:spcBef>
                <a:spcPts val="600"/>
              </a:spcBef>
              <a:buClr>
                <a:schemeClr val="accent3"/>
              </a:buClr>
              <a:buFont typeface="Verdana" panose="020B0604030504040204" pitchFamily="34" charset="0"/>
              <a:buChar char="‒"/>
              <a:defRPr sz="1400">
                <a:latin typeface="+mj-lt"/>
              </a:defRPr>
            </a:lvl4pPr>
            <a:lvl5pPr marL="812800" indent="-190500">
              <a:lnSpc>
                <a:spcPct val="100000"/>
              </a:lnSpc>
              <a:spcBef>
                <a:spcPts val="600"/>
              </a:spcBef>
              <a:buClr>
                <a:schemeClr val="accent5"/>
              </a:buClr>
              <a:buFont typeface="Arial" panose="020B0604020202020204" pitchFamily="34" charset="0"/>
              <a:buChar char="•"/>
              <a:defRPr sz="1400">
                <a:latin typeface="+mj-lt"/>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1">
              <a:buClr>
                <a:schemeClr val="tx1"/>
              </a:buClr>
            </a:pPr>
            <a:endParaRPr lang="en-US" dirty="0"/>
          </a:p>
        </p:txBody>
      </p:sp>
      <p:sp>
        <p:nvSpPr>
          <p:cNvPr id="17" name="TextBox 16">
            <a:extLst>
              <a:ext uri="{FF2B5EF4-FFF2-40B4-BE49-F238E27FC236}">
                <a16:creationId xmlns:a16="http://schemas.microsoft.com/office/drawing/2014/main" id="{5A2C9710-09EB-468B-94DE-174492331926}"/>
              </a:ext>
            </a:extLst>
          </p:cNvPr>
          <p:cNvSpPr txBox="1"/>
          <p:nvPr/>
        </p:nvSpPr>
        <p:spPr>
          <a:xfrm>
            <a:off x="552001" y="4077072"/>
            <a:ext cx="2664274" cy="432000"/>
          </a:xfrm>
          <a:prstGeom prst="rect">
            <a:avLst/>
          </a:prstGeom>
          <a:solidFill>
            <a:schemeClr val="accent1">
              <a:lumMod val="50000"/>
            </a:schemeClr>
          </a:solidFill>
        </p:spPr>
        <p:txBody>
          <a:bodyPr wrap="square" lIns="180000" tIns="0" rIns="0" bIns="0" rtlCol="0" anchor="ctr" anchorCtr="0">
            <a:no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endParaRPr kumimoji="0" lang="en-US" sz="1200" b="0" i="0" u="none" strike="noStrike" kern="1200" cap="none" spc="0" normalizeH="0" baseline="0" noProof="0" dirty="0">
              <a:ln>
                <a:noFill/>
              </a:ln>
              <a:solidFill>
                <a:srgbClr val="FFFFFF"/>
              </a:solidFill>
              <a:effectLst/>
              <a:uLnTx/>
              <a:uFillTx/>
              <a:ea typeface="+mn-ea"/>
              <a:cs typeface="Calibri" pitchFamily="34" charset="0"/>
            </a:endParaRPr>
          </a:p>
        </p:txBody>
      </p:sp>
      <p:sp>
        <p:nvSpPr>
          <p:cNvPr id="18" name="Espace réservé du texte 3">
            <a:extLst>
              <a:ext uri="{FF2B5EF4-FFF2-40B4-BE49-F238E27FC236}">
                <a16:creationId xmlns:a16="http://schemas.microsoft.com/office/drawing/2014/main" id="{03ECEC72-FED7-4F20-8AF6-FF34CF04C890}"/>
              </a:ext>
            </a:extLst>
          </p:cNvPr>
          <p:cNvSpPr txBox="1">
            <a:spLocks/>
          </p:cNvSpPr>
          <p:nvPr>
            <p:custDataLst>
              <p:tags r:id="rId6"/>
            </p:custDataLst>
          </p:nvPr>
        </p:nvSpPr>
        <p:spPr>
          <a:xfrm>
            <a:off x="3360115" y="4508372"/>
            <a:ext cx="2664274" cy="1944816"/>
          </a:xfrm>
          <a:prstGeom prst="rect">
            <a:avLst/>
          </a:prstGeom>
          <a:solidFill>
            <a:schemeClr val="bg1">
              <a:lumMod val="100000"/>
            </a:schemeClr>
          </a:solidFill>
        </p:spPr>
        <p:txBody>
          <a:bodyPr vert="horz" lIns="144000" tIns="108000" rIns="144000" bIns="108000" rtlCol="0">
            <a:normAutofit/>
          </a:bodyPr>
          <a:lstStyle>
            <a:defPPr>
              <a:defRPr lang="pt-PT"/>
            </a:defPPr>
            <a:lvl1pPr indent="0">
              <a:lnSpc>
                <a:spcPct val="100000"/>
              </a:lnSpc>
              <a:spcBef>
                <a:spcPts val="600"/>
              </a:spcBef>
              <a:buFont typeface="Arial" panose="020B0604020202020204" pitchFamily="34" charset="0"/>
              <a:buNone/>
              <a:defRPr sz="2000">
                <a:latin typeface="+mj-lt"/>
              </a:defRPr>
            </a:lvl1pPr>
            <a:lvl2pPr marL="179388" marR="0" lvl="1" indent="-179388" fontAlgn="auto">
              <a:lnSpc>
                <a:spcPct val="100000"/>
              </a:lnSpc>
              <a:spcBef>
                <a:spcPts val="600"/>
              </a:spcBef>
              <a:spcAft>
                <a:spcPts val="0"/>
              </a:spcAft>
              <a:buClr>
                <a:srgbClr val="0070AD">
                  <a:lumMod val="100000"/>
                </a:srgbClr>
              </a:buClr>
              <a:buSzPct val="100000"/>
              <a:buFont typeface="Wingdings" panose="05000000000000000000" pitchFamily="2" charset="2"/>
              <a:buChar char="§"/>
              <a:tabLst/>
              <a:defRPr kumimoji="0" sz="1400" b="0" i="0" u="none" strike="noStrike" cap="none" spc="0" normalizeH="0" baseline="0">
                <a:ln>
                  <a:noFill/>
                </a:ln>
                <a:solidFill>
                  <a:prstClr val="black"/>
                </a:solidFill>
                <a:effectLst/>
                <a:uLnTx/>
                <a:uFillTx/>
              </a:defRPr>
            </a:lvl2pPr>
            <a:lvl3pPr marL="444500" indent="-177800">
              <a:lnSpc>
                <a:spcPct val="100000"/>
              </a:lnSpc>
              <a:spcBef>
                <a:spcPts val="600"/>
              </a:spcBef>
              <a:buClr>
                <a:schemeClr val="accent2"/>
              </a:buClr>
              <a:buFont typeface="Arial" panose="020B0604020202020204" pitchFamily="34" charset="0"/>
              <a:buChar char="•"/>
              <a:defRPr sz="1600">
                <a:latin typeface="+mj-lt"/>
              </a:defRPr>
            </a:lvl3pPr>
            <a:lvl4pPr marL="622300" indent="-177800">
              <a:lnSpc>
                <a:spcPct val="100000"/>
              </a:lnSpc>
              <a:spcBef>
                <a:spcPts val="600"/>
              </a:spcBef>
              <a:buClr>
                <a:schemeClr val="accent3"/>
              </a:buClr>
              <a:buFont typeface="Verdana" panose="020B0604030504040204" pitchFamily="34" charset="0"/>
              <a:buChar char="‒"/>
              <a:defRPr sz="1400">
                <a:latin typeface="+mj-lt"/>
              </a:defRPr>
            </a:lvl4pPr>
            <a:lvl5pPr marL="812800" indent="-190500">
              <a:lnSpc>
                <a:spcPct val="100000"/>
              </a:lnSpc>
              <a:spcBef>
                <a:spcPts val="600"/>
              </a:spcBef>
              <a:buClr>
                <a:schemeClr val="accent5"/>
              </a:buClr>
              <a:buFont typeface="Arial" panose="020B0604020202020204" pitchFamily="34" charset="0"/>
              <a:buChar char="•"/>
              <a:defRPr sz="1400">
                <a:latin typeface="+mj-lt"/>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1">
              <a:buClr>
                <a:schemeClr val="tx1"/>
              </a:buClr>
            </a:pPr>
            <a:endParaRPr lang="en-US" dirty="0"/>
          </a:p>
        </p:txBody>
      </p:sp>
      <p:sp>
        <p:nvSpPr>
          <p:cNvPr id="19" name="TextBox 18">
            <a:extLst>
              <a:ext uri="{FF2B5EF4-FFF2-40B4-BE49-F238E27FC236}">
                <a16:creationId xmlns:a16="http://schemas.microsoft.com/office/drawing/2014/main" id="{207B309C-D877-4893-AE72-8F5422E3310A}"/>
              </a:ext>
            </a:extLst>
          </p:cNvPr>
          <p:cNvSpPr txBox="1"/>
          <p:nvPr/>
        </p:nvSpPr>
        <p:spPr>
          <a:xfrm>
            <a:off x="3360115" y="4077072"/>
            <a:ext cx="2664274" cy="432000"/>
          </a:xfrm>
          <a:prstGeom prst="rect">
            <a:avLst/>
          </a:prstGeom>
          <a:solidFill>
            <a:schemeClr val="accent1">
              <a:lumMod val="50000"/>
            </a:schemeClr>
          </a:solidFill>
        </p:spPr>
        <p:txBody>
          <a:bodyPr wrap="square" lIns="180000" tIns="0" rIns="0" bIns="0" rtlCol="0" anchor="ctr" anchorCtr="0">
            <a:no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endParaRPr kumimoji="0" lang="en-US" sz="1200" b="0" i="0" u="none" strike="noStrike" kern="1200" cap="none" spc="0" normalizeH="0" baseline="0" noProof="0" dirty="0">
              <a:ln>
                <a:noFill/>
              </a:ln>
              <a:solidFill>
                <a:srgbClr val="FFFFFF"/>
              </a:solidFill>
              <a:effectLst/>
              <a:uLnTx/>
              <a:uFillTx/>
              <a:ea typeface="+mn-ea"/>
              <a:cs typeface="Calibri" pitchFamily="34" charset="0"/>
            </a:endParaRPr>
          </a:p>
        </p:txBody>
      </p:sp>
      <p:sp>
        <p:nvSpPr>
          <p:cNvPr id="20" name="Espace réservé du texte 3">
            <a:extLst>
              <a:ext uri="{FF2B5EF4-FFF2-40B4-BE49-F238E27FC236}">
                <a16:creationId xmlns:a16="http://schemas.microsoft.com/office/drawing/2014/main" id="{CFB30D33-026B-4FDA-968C-9565E370B3CA}"/>
              </a:ext>
            </a:extLst>
          </p:cNvPr>
          <p:cNvSpPr txBox="1">
            <a:spLocks/>
          </p:cNvSpPr>
          <p:nvPr>
            <p:custDataLst>
              <p:tags r:id="rId7"/>
            </p:custDataLst>
          </p:nvPr>
        </p:nvSpPr>
        <p:spPr>
          <a:xfrm>
            <a:off x="6168229" y="4508372"/>
            <a:ext cx="2664274" cy="1944816"/>
          </a:xfrm>
          <a:prstGeom prst="rect">
            <a:avLst/>
          </a:prstGeom>
          <a:solidFill>
            <a:schemeClr val="bg1">
              <a:lumMod val="100000"/>
            </a:schemeClr>
          </a:solidFill>
        </p:spPr>
        <p:txBody>
          <a:bodyPr vert="horz" lIns="144000" tIns="108000" rIns="144000" bIns="108000" rtlCol="0">
            <a:normAutofit/>
          </a:bodyPr>
          <a:lstStyle>
            <a:defPPr>
              <a:defRPr lang="pt-PT"/>
            </a:defPPr>
            <a:lvl1pPr indent="0">
              <a:lnSpc>
                <a:spcPct val="100000"/>
              </a:lnSpc>
              <a:spcBef>
                <a:spcPts val="600"/>
              </a:spcBef>
              <a:buFont typeface="Arial" panose="020B0604020202020204" pitchFamily="34" charset="0"/>
              <a:buNone/>
              <a:defRPr sz="2000">
                <a:latin typeface="+mj-lt"/>
              </a:defRPr>
            </a:lvl1pPr>
            <a:lvl2pPr marL="179388" marR="0" lvl="1" indent="-179388" fontAlgn="auto">
              <a:lnSpc>
                <a:spcPct val="100000"/>
              </a:lnSpc>
              <a:spcBef>
                <a:spcPts val="600"/>
              </a:spcBef>
              <a:spcAft>
                <a:spcPts val="0"/>
              </a:spcAft>
              <a:buClr>
                <a:srgbClr val="0070AD">
                  <a:lumMod val="100000"/>
                </a:srgbClr>
              </a:buClr>
              <a:buSzPct val="100000"/>
              <a:buFont typeface="Wingdings" panose="05000000000000000000" pitchFamily="2" charset="2"/>
              <a:buChar char="§"/>
              <a:tabLst/>
              <a:defRPr kumimoji="0" sz="1400" b="0" i="0" u="none" strike="noStrike" cap="none" spc="0" normalizeH="0" baseline="0">
                <a:ln>
                  <a:noFill/>
                </a:ln>
                <a:solidFill>
                  <a:prstClr val="black"/>
                </a:solidFill>
                <a:effectLst/>
                <a:uLnTx/>
                <a:uFillTx/>
              </a:defRPr>
            </a:lvl2pPr>
            <a:lvl3pPr marL="444500" indent="-177800">
              <a:lnSpc>
                <a:spcPct val="100000"/>
              </a:lnSpc>
              <a:spcBef>
                <a:spcPts val="600"/>
              </a:spcBef>
              <a:buClr>
                <a:schemeClr val="accent2"/>
              </a:buClr>
              <a:buFont typeface="Arial" panose="020B0604020202020204" pitchFamily="34" charset="0"/>
              <a:buChar char="•"/>
              <a:defRPr sz="1600">
                <a:latin typeface="+mj-lt"/>
              </a:defRPr>
            </a:lvl3pPr>
            <a:lvl4pPr marL="622300" indent="-177800">
              <a:lnSpc>
                <a:spcPct val="100000"/>
              </a:lnSpc>
              <a:spcBef>
                <a:spcPts val="600"/>
              </a:spcBef>
              <a:buClr>
                <a:schemeClr val="accent3"/>
              </a:buClr>
              <a:buFont typeface="Verdana" panose="020B0604030504040204" pitchFamily="34" charset="0"/>
              <a:buChar char="‒"/>
              <a:defRPr sz="1400">
                <a:latin typeface="+mj-lt"/>
              </a:defRPr>
            </a:lvl4pPr>
            <a:lvl5pPr marL="812800" indent="-190500">
              <a:lnSpc>
                <a:spcPct val="100000"/>
              </a:lnSpc>
              <a:spcBef>
                <a:spcPts val="600"/>
              </a:spcBef>
              <a:buClr>
                <a:schemeClr val="accent5"/>
              </a:buClr>
              <a:buFont typeface="Arial" panose="020B0604020202020204" pitchFamily="34" charset="0"/>
              <a:buChar char="•"/>
              <a:defRPr sz="1400">
                <a:latin typeface="+mj-lt"/>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1">
              <a:buClr>
                <a:schemeClr val="tx1"/>
              </a:buClr>
            </a:pPr>
            <a:endParaRPr lang="en-US" dirty="0"/>
          </a:p>
        </p:txBody>
      </p:sp>
      <p:sp>
        <p:nvSpPr>
          <p:cNvPr id="21" name="TextBox 20">
            <a:extLst>
              <a:ext uri="{FF2B5EF4-FFF2-40B4-BE49-F238E27FC236}">
                <a16:creationId xmlns:a16="http://schemas.microsoft.com/office/drawing/2014/main" id="{2A2D6A17-BEBA-400E-A743-331A2ADEAAFB}"/>
              </a:ext>
            </a:extLst>
          </p:cNvPr>
          <p:cNvSpPr txBox="1"/>
          <p:nvPr/>
        </p:nvSpPr>
        <p:spPr>
          <a:xfrm>
            <a:off x="6168229" y="4077072"/>
            <a:ext cx="2664274" cy="432000"/>
          </a:xfrm>
          <a:prstGeom prst="rect">
            <a:avLst/>
          </a:prstGeom>
          <a:solidFill>
            <a:schemeClr val="accent1">
              <a:lumMod val="50000"/>
            </a:schemeClr>
          </a:solidFill>
        </p:spPr>
        <p:txBody>
          <a:bodyPr wrap="square" lIns="180000" tIns="0" rIns="0" bIns="0" rtlCol="0" anchor="ctr" anchorCtr="0">
            <a:no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lang="en-US" sz="1400" b="1" dirty="0">
                <a:solidFill>
                  <a:srgbClr val="FFFFFF"/>
                </a:solidFill>
                <a:cs typeface="Calibri" pitchFamily="34" charset="0"/>
              </a:rPr>
              <a:t>Text</a:t>
            </a:r>
            <a:endParaRPr kumimoji="0" lang="en-US" sz="1200" b="0" i="0" u="none" strike="noStrike" kern="1200" cap="none" spc="0" normalizeH="0" baseline="0" noProof="0" dirty="0">
              <a:ln>
                <a:noFill/>
              </a:ln>
              <a:solidFill>
                <a:srgbClr val="FFFFFF"/>
              </a:solidFill>
              <a:effectLst/>
              <a:uLnTx/>
              <a:uFillTx/>
              <a:ea typeface="+mn-ea"/>
              <a:cs typeface="Calibri" pitchFamily="34" charset="0"/>
            </a:endParaRPr>
          </a:p>
        </p:txBody>
      </p:sp>
      <p:sp>
        <p:nvSpPr>
          <p:cNvPr id="22" name="Espace réservé du texte 3">
            <a:extLst>
              <a:ext uri="{FF2B5EF4-FFF2-40B4-BE49-F238E27FC236}">
                <a16:creationId xmlns:a16="http://schemas.microsoft.com/office/drawing/2014/main" id="{3AD38CC0-10BC-4101-945B-9BDBBD6610EC}"/>
              </a:ext>
            </a:extLst>
          </p:cNvPr>
          <p:cNvSpPr txBox="1">
            <a:spLocks/>
          </p:cNvSpPr>
          <p:nvPr>
            <p:custDataLst>
              <p:tags r:id="rId8"/>
            </p:custDataLst>
          </p:nvPr>
        </p:nvSpPr>
        <p:spPr>
          <a:xfrm>
            <a:off x="8976687" y="4508372"/>
            <a:ext cx="2664274" cy="1944816"/>
          </a:xfrm>
          <a:prstGeom prst="rect">
            <a:avLst/>
          </a:prstGeom>
          <a:solidFill>
            <a:schemeClr val="bg1">
              <a:lumMod val="100000"/>
            </a:schemeClr>
          </a:solidFill>
        </p:spPr>
        <p:txBody>
          <a:bodyPr vert="horz" lIns="144000" tIns="108000" rIns="144000" bIns="108000" rtlCol="0">
            <a:normAutofit/>
          </a:bodyPr>
          <a:lstStyle>
            <a:defPPr>
              <a:defRPr lang="pt-PT"/>
            </a:defPPr>
            <a:lvl1pPr indent="0">
              <a:lnSpc>
                <a:spcPct val="100000"/>
              </a:lnSpc>
              <a:spcBef>
                <a:spcPts val="600"/>
              </a:spcBef>
              <a:buFont typeface="Arial" panose="020B0604020202020204" pitchFamily="34" charset="0"/>
              <a:buNone/>
              <a:defRPr sz="2000">
                <a:latin typeface="+mj-lt"/>
              </a:defRPr>
            </a:lvl1pPr>
            <a:lvl2pPr marL="179388" marR="0" lvl="1" indent="-179388" fontAlgn="auto">
              <a:lnSpc>
                <a:spcPct val="100000"/>
              </a:lnSpc>
              <a:spcBef>
                <a:spcPts val="600"/>
              </a:spcBef>
              <a:spcAft>
                <a:spcPts val="0"/>
              </a:spcAft>
              <a:buClr>
                <a:srgbClr val="0070AD">
                  <a:lumMod val="100000"/>
                </a:srgbClr>
              </a:buClr>
              <a:buSzPct val="100000"/>
              <a:buFont typeface="Wingdings" panose="05000000000000000000" pitchFamily="2" charset="2"/>
              <a:buChar char="§"/>
              <a:tabLst/>
              <a:defRPr kumimoji="0" sz="1400" b="0" i="0" u="none" strike="noStrike" cap="none" spc="0" normalizeH="0" baseline="0">
                <a:ln>
                  <a:noFill/>
                </a:ln>
                <a:solidFill>
                  <a:prstClr val="black"/>
                </a:solidFill>
                <a:effectLst/>
                <a:uLnTx/>
                <a:uFillTx/>
              </a:defRPr>
            </a:lvl2pPr>
            <a:lvl3pPr marL="444500" indent="-177800">
              <a:lnSpc>
                <a:spcPct val="100000"/>
              </a:lnSpc>
              <a:spcBef>
                <a:spcPts val="600"/>
              </a:spcBef>
              <a:buClr>
                <a:schemeClr val="accent2"/>
              </a:buClr>
              <a:buFont typeface="Arial" panose="020B0604020202020204" pitchFamily="34" charset="0"/>
              <a:buChar char="•"/>
              <a:defRPr sz="1600">
                <a:latin typeface="+mj-lt"/>
              </a:defRPr>
            </a:lvl3pPr>
            <a:lvl4pPr marL="622300" indent="-177800">
              <a:lnSpc>
                <a:spcPct val="100000"/>
              </a:lnSpc>
              <a:spcBef>
                <a:spcPts val="600"/>
              </a:spcBef>
              <a:buClr>
                <a:schemeClr val="accent3"/>
              </a:buClr>
              <a:buFont typeface="Verdana" panose="020B0604030504040204" pitchFamily="34" charset="0"/>
              <a:buChar char="‒"/>
              <a:defRPr sz="1400">
                <a:latin typeface="+mj-lt"/>
              </a:defRPr>
            </a:lvl4pPr>
            <a:lvl5pPr marL="812800" indent="-190500">
              <a:lnSpc>
                <a:spcPct val="100000"/>
              </a:lnSpc>
              <a:spcBef>
                <a:spcPts val="600"/>
              </a:spcBef>
              <a:buClr>
                <a:schemeClr val="accent5"/>
              </a:buClr>
              <a:buFont typeface="Arial" panose="020B0604020202020204" pitchFamily="34" charset="0"/>
              <a:buChar char="•"/>
              <a:defRPr sz="1400">
                <a:latin typeface="+mj-lt"/>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1">
              <a:buClr>
                <a:schemeClr val="tx1"/>
              </a:buClr>
            </a:pPr>
            <a:endParaRPr lang="en-US" dirty="0"/>
          </a:p>
        </p:txBody>
      </p:sp>
      <p:sp>
        <p:nvSpPr>
          <p:cNvPr id="23" name="TextBox 22">
            <a:extLst>
              <a:ext uri="{FF2B5EF4-FFF2-40B4-BE49-F238E27FC236}">
                <a16:creationId xmlns:a16="http://schemas.microsoft.com/office/drawing/2014/main" id="{99AFC803-29CA-46E3-B48E-6865093B603F}"/>
              </a:ext>
            </a:extLst>
          </p:cNvPr>
          <p:cNvSpPr txBox="1"/>
          <p:nvPr/>
        </p:nvSpPr>
        <p:spPr>
          <a:xfrm>
            <a:off x="8976342" y="4077072"/>
            <a:ext cx="2664274" cy="432000"/>
          </a:xfrm>
          <a:prstGeom prst="rect">
            <a:avLst/>
          </a:prstGeom>
          <a:solidFill>
            <a:schemeClr val="accent1">
              <a:lumMod val="50000"/>
            </a:schemeClr>
          </a:solidFill>
        </p:spPr>
        <p:txBody>
          <a:bodyPr wrap="square" lIns="180000" tIns="0" rIns="0" bIns="0" rtlCol="0" anchor="ctr" anchorCtr="0">
            <a:no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sz="1400" b="1" i="0" u="none" strike="noStrike" kern="1200" cap="none" spc="0" normalizeH="0" baseline="0" noProof="0" dirty="0">
                <a:ln>
                  <a:noFill/>
                </a:ln>
                <a:solidFill>
                  <a:srgbClr val="FFFFFF"/>
                </a:solidFill>
                <a:effectLst/>
                <a:uLnTx/>
                <a:uFillTx/>
                <a:ea typeface="+mn-ea"/>
                <a:cs typeface="Calibri" pitchFamily="34" charset="0"/>
              </a:rPr>
              <a:t>Text</a:t>
            </a:r>
            <a:endParaRPr kumimoji="0" lang="en-US" sz="1200" b="0" i="0" u="none" strike="noStrike" kern="1200" cap="none" spc="0" normalizeH="0" baseline="0" noProof="0" dirty="0">
              <a:ln>
                <a:noFill/>
              </a:ln>
              <a:solidFill>
                <a:srgbClr val="FFFFFF"/>
              </a:solidFill>
              <a:effectLst/>
              <a:uLnTx/>
              <a:uFillTx/>
              <a:ea typeface="+mn-ea"/>
              <a:cs typeface="Calibri" pitchFamily="34" charset="0"/>
            </a:endParaRPr>
          </a:p>
        </p:txBody>
      </p:sp>
      <p:pic>
        <p:nvPicPr>
          <p:cNvPr id="2" name="Picture 1">
            <a:extLst>
              <a:ext uri="{FF2B5EF4-FFF2-40B4-BE49-F238E27FC236}">
                <a16:creationId xmlns:a16="http://schemas.microsoft.com/office/drawing/2014/main" id="{96F7D4B5-3812-475E-999F-A36ABE7F21C6}"/>
              </a:ext>
            </a:extLst>
          </p:cNvPr>
          <p:cNvPicPr>
            <a:picLocks noChangeAspect="1"/>
          </p:cNvPicPr>
          <p:nvPr/>
        </p:nvPicPr>
        <p:blipFill>
          <a:blip r:embed="rId10"/>
          <a:stretch>
            <a:fillRect/>
          </a:stretch>
        </p:blipFill>
        <p:spPr>
          <a:xfrm>
            <a:off x="1129109" y="1246218"/>
            <a:ext cx="1267002" cy="809738"/>
          </a:xfrm>
          <a:prstGeom prst="rect">
            <a:avLst/>
          </a:prstGeom>
        </p:spPr>
      </p:pic>
      <p:pic>
        <p:nvPicPr>
          <p:cNvPr id="3" name="Picture 2">
            <a:extLst>
              <a:ext uri="{FF2B5EF4-FFF2-40B4-BE49-F238E27FC236}">
                <a16:creationId xmlns:a16="http://schemas.microsoft.com/office/drawing/2014/main" id="{0492F5A4-9687-4055-9729-19B62D2069C5}"/>
              </a:ext>
            </a:extLst>
          </p:cNvPr>
          <p:cNvPicPr>
            <a:picLocks noChangeAspect="1"/>
          </p:cNvPicPr>
          <p:nvPr/>
        </p:nvPicPr>
        <p:blipFill>
          <a:blip r:embed="rId11"/>
          <a:stretch>
            <a:fillRect/>
          </a:stretch>
        </p:blipFill>
        <p:spPr>
          <a:xfrm>
            <a:off x="576881" y="2234265"/>
            <a:ext cx="2639401" cy="1766266"/>
          </a:xfrm>
          <a:prstGeom prst="rect">
            <a:avLst/>
          </a:prstGeom>
        </p:spPr>
      </p:pic>
      <p:pic>
        <p:nvPicPr>
          <p:cNvPr id="4" name="Picture 3">
            <a:extLst>
              <a:ext uri="{FF2B5EF4-FFF2-40B4-BE49-F238E27FC236}">
                <a16:creationId xmlns:a16="http://schemas.microsoft.com/office/drawing/2014/main" id="{C6ABC810-5B60-495C-BD51-509B7EFB7D56}"/>
              </a:ext>
            </a:extLst>
          </p:cNvPr>
          <p:cNvPicPr>
            <a:picLocks noChangeAspect="1"/>
          </p:cNvPicPr>
          <p:nvPr/>
        </p:nvPicPr>
        <p:blipFill>
          <a:blip r:embed="rId12"/>
          <a:stretch>
            <a:fillRect/>
          </a:stretch>
        </p:blipFill>
        <p:spPr>
          <a:xfrm>
            <a:off x="542708" y="4105565"/>
            <a:ext cx="2624211" cy="771827"/>
          </a:xfrm>
          <a:prstGeom prst="rect">
            <a:avLst/>
          </a:prstGeom>
        </p:spPr>
      </p:pic>
      <p:pic>
        <p:nvPicPr>
          <p:cNvPr id="33" name="Picture 32">
            <a:extLst>
              <a:ext uri="{FF2B5EF4-FFF2-40B4-BE49-F238E27FC236}">
                <a16:creationId xmlns:a16="http://schemas.microsoft.com/office/drawing/2014/main" id="{F556D093-E9BB-4357-BA51-95B6D28CAEF3}"/>
              </a:ext>
            </a:extLst>
          </p:cNvPr>
          <p:cNvPicPr>
            <a:picLocks noChangeAspect="1"/>
          </p:cNvPicPr>
          <p:nvPr/>
        </p:nvPicPr>
        <p:blipFill>
          <a:blip r:embed="rId13"/>
          <a:stretch>
            <a:fillRect/>
          </a:stretch>
        </p:blipFill>
        <p:spPr>
          <a:xfrm>
            <a:off x="3311430" y="2181315"/>
            <a:ext cx="2745243" cy="1766266"/>
          </a:xfrm>
          <a:prstGeom prst="rect">
            <a:avLst/>
          </a:prstGeom>
        </p:spPr>
      </p:pic>
      <p:pic>
        <p:nvPicPr>
          <p:cNvPr id="34" name="Picture 33">
            <a:extLst>
              <a:ext uri="{FF2B5EF4-FFF2-40B4-BE49-F238E27FC236}">
                <a16:creationId xmlns:a16="http://schemas.microsoft.com/office/drawing/2014/main" id="{04B4D3C8-06C8-49EA-AC68-E7641B9CE285}"/>
              </a:ext>
            </a:extLst>
          </p:cNvPr>
          <p:cNvPicPr>
            <a:picLocks noChangeAspect="1"/>
          </p:cNvPicPr>
          <p:nvPr/>
        </p:nvPicPr>
        <p:blipFill>
          <a:blip r:embed="rId14"/>
          <a:stretch>
            <a:fillRect/>
          </a:stretch>
        </p:blipFill>
        <p:spPr>
          <a:xfrm>
            <a:off x="9035777" y="2158786"/>
            <a:ext cx="2664274" cy="1786947"/>
          </a:xfrm>
          <a:prstGeom prst="rect">
            <a:avLst/>
          </a:prstGeom>
        </p:spPr>
      </p:pic>
      <p:pic>
        <p:nvPicPr>
          <p:cNvPr id="35" name="Picture 34">
            <a:extLst>
              <a:ext uri="{FF2B5EF4-FFF2-40B4-BE49-F238E27FC236}">
                <a16:creationId xmlns:a16="http://schemas.microsoft.com/office/drawing/2014/main" id="{AD8640B4-B66A-4146-B54B-3F283CF21F30}"/>
              </a:ext>
            </a:extLst>
          </p:cNvPr>
          <p:cNvPicPr>
            <a:picLocks noChangeAspect="1"/>
          </p:cNvPicPr>
          <p:nvPr/>
        </p:nvPicPr>
        <p:blipFill>
          <a:blip r:embed="rId15"/>
          <a:stretch>
            <a:fillRect/>
          </a:stretch>
        </p:blipFill>
        <p:spPr>
          <a:xfrm>
            <a:off x="9570693" y="-163468"/>
            <a:ext cx="1924319" cy="2295845"/>
          </a:xfrm>
          <a:prstGeom prst="rect">
            <a:avLst/>
          </a:prstGeom>
        </p:spPr>
      </p:pic>
      <p:pic>
        <p:nvPicPr>
          <p:cNvPr id="36" name="Picture 35">
            <a:extLst>
              <a:ext uri="{FF2B5EF4-FFF2-40B4-BE49-F238E27FC236}">
                <a16:creationId xmlns:a16="http://schemas.microsoft.com/office/drawing/2014/main" id="{C3366C58-06F8-4B93-8C83-4B9A074354B6}"/>
              </a:ext>
            </a:extLst>
          </p:cNvPr>
          <p:cNvPicPr>
            <a:picLocks noChangeAspect="1"/>
          </p:cNvPicPr>
          <p:nvPr/>
        </p:nvPicPr>
        <p:blipFill>
          <a:blip r:embed="rId16"/>
          <a:stretch>
            <a:fillRect/>
          </a:stretch>
        </p:blipFill>
        <p:spPr>
          <a:xfrm>
            <a:off x="6347829" y="1788847"/>
            <a:ext cx="2377749" cy="2211684"/>
          </a:xfrm>
          <a:prstGeom prst="rect">
            <a:avLst/>
          </a:prstGeom>
        </p:spPr>
      </p:pic>
      <p:pic>
        <p:nvPicPr>
          <p:cNvPr id="37" name="Picture 36">
            <a:extLst>
              <a:ext uri="{FF2B5EF4-FFF2-40B4-BE49-F238E27FC236}">
                <a16:creationId xmlns:a16="http://schemas.microsoft.com/office/drawing/2014/main" id="{FDA52E86-381D-4D2F-B8D2-A65FA2851E38}"/>
              </a:ext>
            </a:extLst>
          </p:cNvPr>
          <p:cNvPicPr>
            <a:picLocks noChangeAspect="1"/>
          </p:cNvPicPr>
          <p:nvPr/>
        </p:nvPicPr>
        <p:blipFill>
          <a:blip r:embed="rId17"/>
          <a:stretch>
            <a:fillRect/>
          </a:stretch>
        </p:blipFill>
        <p:spPr>
          <a:xfrm>
            <a:off x="774693" y="4875103"/>
            <a:ext cx="2160240" cy="1664354"/>
          </a:xfrm>
          <a:prstGeom prst="rect">
            <a:avLst/>
          </a:prstGeom>
        </p:spPr>
      </p:pic>
      <p:pic>
        <p:nvPicPr>
          <p:cNvPr id="39" name="Picture 38">
            <a:extLst>
              <a:ext uri="{FF2B5EF4-FFF2-40B4-BE49-F238E27FC236}">
                <a16:creationId xmlns:a16="http://schemas.microsoft.com/office/drawing/2014/main" id="{BAB8D5EC-450A-4920-8A92-32FD3752B6D5}"/>
              </a:ext>
            </a:extLst>
          </p:cNvPr>
          <p:cNvPicPr>
            <a:picLocks noChangeAspect="1"/>
          </p:cNvPicPr>
          <p:nvPr/>
        </p:nvPicPr>
        <p:blipFill>
          <a:blip r:embed="rId18"/>
          <a:stretch>
            <a:fillRect/>
          </a:stretch>
        </p:blipFill>
        <p:spPr>
          <a:xfrm>
            <a:off x="3593286" y="823445"/>
            <a:ext cx="2181529" cy="1181265"/>
          </a:xfrm>
          <a:prstGeom prst="rect">
            <a:avLst/>
          </a:prstGeom>
        </p:spPr>
      </p:pic>
      <p:pic>
        <p:nvPicPr>
          <p:cNvPr id="40" name="Picture 39">
            <a:extLst>
              <a:ext uri="{FF2B5EF4-FFF2-40B4-BE49-F238E27FC236}">
                <a16:creationId xmlns:a16="http://schemas.microsoft.com/office/drawing/2014/main" id="{BC7BA04E-B827-4F4C-AC63-552BA585A6A9}"/>
              </a:ext>
            </a:extLst>
          </p:cNvPr>
          <p:cNvPicPr>
            <a:picLocks noChangeAspect="1"/>
          </p:cNvPicPr>
          <p:nvPr/>
        </p:nvPicPr>
        <p:blipFill>
          <a:blip r:embed="rId19"/>
          <a:stretch>
            <a:fillRect/>
          </a:stretch>
        </p:blipFill>
        <p:spPr>
          <a:xfrm>
            <a:off x="3410136" y="4653117"/>
            <a:ext cx="2844436" cy="2135118"/>
          </a:xfrm>
          <a:prstGeom prst="rect">
            <a:avLst/>
          </a:prstGeom>
        </p:spPr>
      </p:pic>
      <p:pic>
        <p:nvPicPr>
          <p:cNvPr id="41" name="Picture 40">
            <a:extLst>
              <a:ext uri="{FF2B5EF4-FFF2-40B4-BE49-F238E27FC236}">
                <a16:creationId xmlns:a16="http://schemas.microsoft.com/office/drawing/2014/main" id="{8D69B09B-F57D-4932-AF27-1997DB8E44D0}"/>
              </a:ext>
            </a:extLst>
          </p:cNvPr>
          <p:cNvPicPr>
            <a:picLocks noChangeAspect="1"/>
          </p:cNvPicPr>
          <p:nvPr/>
        </p:nvPicPr>
        <p:blipFill>
          <a:blip r:embed="rId20"/>
          <a:stretch>
            <a:fillRect/>
          </a:stretch>
        </p:blipFill>
        <p:spPr>
          <a:xfrm>
            <a:off x="3977885" y="3946891"/>
            <a:ext cx="1708937" cy="646625"/>
          </a:xfrm>
          <a:prstGeom prst="rect">
            <a:avLst/>
          </a:prstGeom>
        </p:spPr>
      </p:pic>
    </p:spTree>
    <p:extLst>
      <p:ext uri="{BB962C8B-B14F-4D97-AF65-F5344CB8AC3E}">
        <p14:creationId xmlns:p14="http://schemas.microsoft.com/office/powerpoint/2010/main" val="1385887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9B466B-5E5D-4ADB-9F5B-8C6BC7D1E5F4}"/>
              </a:ext>
            </a:extLst>
          </p:cNvPr>
          <p:cNvSpPr>
            <a:spLocks noGrp="1"/>
          </p:cNvSpPr>
          <p:nvPr>
            <p:ph type="dt" sz="half" idx="12"/>
          </p:nvPr>
        </p:nvSpPr>
        <p:spPr/>
        <p:txBody>
          <a:bodyPr/>
          <a:lstStyle/>
          <a:p>
            <a:pPr>
              <a:spcBef>
                <a:spcPts val="1000"/>
              </a:spcBef>
              <a:buFont typeface="Arial" panose="020B0604020202020204" pitchFamily="34" charset="0"/>
              <a:buNone/>
            </a:pPr>
            <a:r>
              <a:rPr lang="de-DE"/>
              <a:t>© Capgemini 2021. All rights reserved.</a:t>
            </a:r>
            <a:endParaRPr lang="en-US" dirty="0"/>
          </a:p>
        </p:txBody>
      </p:sp>
      <p:sp>
        <p:nvSpPr>
          <p:cNvPr id="3" name="Slide Number Placeholder 2">
            <a:extLst>
              <a:ext uri="{FF2B5EF4-FFF2-40B4-BE49-F238E27FC236}">
                <a16:creationId xmlns:a16="http://schemas.microsoft.com/office/drawing/2014/main" id="{7038E2E5-F976-441F-8685-C8257DB8AEE3}"/>
              </a:ext>
            </a:extLst>
          </p:cNvPr>
          <p:cNvSpPr>
            <a:spLocks noGrp="1"/>
          </p:cNvSpPr>
          <p:nvPr>
            <p:ph type="sldNum" sz="quarter" idx="14"/>
          </p:nvPr>
        </p:nvSpPr>
        <p:spPr/>
        <p:txBody>
          <a:bodyPr/>
          <a:lstStyle/>
          <a:p>
            <a:fld id="{5D9A5160-6218-4E5A-B9E6-B93E3DAE377C}" type="slidenum">
              <a:rPr lang="en-US" smtClean="0"/>
              <a:pPr/>
              <a:t>3</a:t>
            </a:fld>
            <a:endParaRPr lang="en-US" dirty="0"/>
          </a:p>
        </p:txBody>
      </p:sp>
      <p:sp>
        <p:nvSpPr>
          <p:cNvPr id="5" name="Title 4">
            <a:extLst>
              <a:ext uri="{FF2B5EF4-FFF2-40B4-BE49-F238E27FC236}">
                <a16:creationId xmlns:a16="http://schemas.microsoft.com/office/drawing/2014/main" id="{9F89EDD2-7348-4DFE-8809-056D578131A9}"/>
              </a:ext>
            </a:extLst>
          </p:cNvPr>
          <p:cNvSpPr>
            <a:spLocks noGrp="1"/>
          </p:cNvSpPr>
          <p:nvPr>
            <p:ph type="title"/>
          </p:nvPr>
        </p:nvSpPr>
        <p:spPr/>
        <p:txBody>
          <a:bodyPr/>
          <a:lstStyle/>
          <a:p>
            <a:endParaRPr lang="en-US"/>
          </a:p>
        </p:txBody>
      </p:sp>
      <p:pic>
        <p:nvPicPr>
          <p:cNvPr id="7" name="Picture 6">
            <a:extLst>
              <a:ext uri="{FF2B5EF4-FFF2-40B4-BE49-F238E27FC236}">
                <a16:creationId xmlns:a16="http://schemas.microsoft.com/office/drawing/2014/main" id="{8A0DA78F-1822-4CB8-884C-007411BCFE6B}"/>
              </a:ext>
            </a:extLst>
          </p:cNvPr>
          <p:cNvPicPr>
            <a:picLocks noChangeAspect="1"/>
          </p:cNvPicPr>
          <p:nvPr/>
        </p:nvPicPr>
        <p:blipFill>
          <a:blip r:embed="rId2"/>
          <a:stretch>
            <a:fillRect/>
          </a:stretch>
        </p:blipFill>
        <p:spPr>
          <a:xfrm>
            <a:off x="1055440" y="3548322"/>
            <a:ext cx="3001789" cy="2040918"/>
          </a:xfrm>
          <a:prstGeom prst="rect">
            <a:avLst/>
          </a:prstGeom>
        </p:spPr>
      </p:pic>
      <p:pic>
        <p:nvPicPr>
          <p:cNvPr id="8" name="Picture 7">
            <a:extLst>
              <a:ext uri="{FF2B5EF4-FFF2-40B4-BE49-F238E27FC236}">
                <a16:creationId xmlns:a16="http://schemas.microsoft.com/office/drawing/2014/main" id="{C5AA2ADE-A934-4008-AECB-7D63C826FCA0}"/>
              </a:ext>
            </a:extLst>
          </p:cNvPr>
          <p:cNvPicPr>
            <a:picLocks noChangeAspect="1"/>
          </p:cNvPicPr>
          <p:nvPr/>
        </p:nvPicPr>
        <p:blipFill>
          <a:blip r:embed="rId3"/>
          <a:stretch>
            <a:fillRect/>
          </a:stretch>
        </p:blipFill>
        <p:spPr>
          <a:xfrm>
            <a:off x="5015880" y="3548322"/>
            <a:ext cx="3028221" cy="2040918"/>
          </a:xfrm>
          <a:prstGeom prst="rect">
            <a:avLst/>
          </a:prstGeom>
        </p:spPr>
      </p:pic>
      <p:pic>
        <p:nvPicPr>
          <p:cNvPr id="9" name="Picture 8">
            <a:extLst>
              <a:ext uri="{FF2B5EF4-FFF2-40B4-BE49-F238E27FC236}">
                <a16:creationId xmlns:a16="http://schemas.microsoft.com/office/drawing/2014/main" id="{A1B925CC-D148-4774-A442-CDCC8C6E18E8}"/>
              </a:ext>
            </a:extLst>
          </p:cNvPr>
          <p:cNvPicPr>
            <a:picLocks noChangeAspect="1"/>
          </p:cNvPicPr>
          <p:nvPr/>
        </p:nvPicPr>
        <p:blipFill>
          <a:blip r:embed="rId4"/>
          <a:stretch>
            <a:fillRect/>
          </a:stretch>
        </p:blipFill>
        <p:spPr>
          <a:xfrm>
            <a:off x="1733051" y="2898401"/>
            <a:ext cx="1209844" cy="857370"/>
          </a:xfrm>
          <a:prstGeom prst="rect">
            <a:avLst/>
          </a:prstGeom>
        </p:spPr>
      </p:pic>
      <p:pic>
        <p:nvPicPr>
          <p:cNvPr id="10" name="Picture 9">
            <a:extLst>
              <a:ext uri="{FF2B5EF4-FFF2-40B4-BE49-F238E27FC236}">
                <a16:creationId xmlns:a16="http://schemas.microsoft.com/office/drawing/2014/main" id="{75DC1750-65B2-45D7-BBB4-9635984A96AA}"/>
              </a:ext>
            </a:extLst>
          </p:cNvPr>
          <p:cNvPicPr>
            <a:picLocks noChangeAspect="1"/>
          </p:cNvPicPr>
          <p:nvPr/>
        </p:nvPicPr>
        <p:blipFill>
          <a:blip r:embed="rId5"/>
          <a:stretch>
            <a:fillRect/>
          </a:stretch>
        </p:blipFill>
        <p:spPr>
          <a:xfrm>
            <a:off x="5906015" y="2852110"/>
            <a:ext cx="1247949" cy="866896"/>
          </a:xfrm>
          <a:prstGeom prst="rect">
            <a:avLst/>
          </a:prstGeom>
        </p:spPr>
      </p:pic>
      <p:pic>
        <p:nvPicPr>
          <p:cNvPr id="11" name="Picture 10">
            <a:extLst>
              <a:ext uri="{FF2B5EF4-FFF2-40B4-BE49-F238E27FC236}">
                <a16:creationId xmlns:a16="http://schemas.microsoft.com/office/drawing/2014/main" id="{E407E14A-A069-4088-B384-F4E6B6F4B5AF}"/>
              </a:ext>
            </a:extLst>
          </p:cNvPr>
          <p:cNvPicPr>
            <a:picLocks noChangeAspect="1"/>
          </p:cNvPicPr>
          <p:nvPr/>
        </p:nvPicPr>
        <p:blipFill>
          <a:blip r:embed="rId6"/>
          <a:stretch>
            <a:fillRect/>
          </a:stretch>
        </p:blipFill>
        <p:spPr>
          <a:xfrm>
            <a:off x="9336360" y="2807271"/>
            <a:ext cx="1143160" cy="819264"/>
          </a:xfrm>
          <a:prstGeom prst="rect">
            <a:avLst/>
          </a:prstGeom>
        </p:spPr>
      </p:pic>
      <p:pic>
        <p:nvPicPr>
          <p:cNvPr id="12" name="Picture 11">
            <a:extLst>
              <a:ext uri="{FF2B5EF4-FFF2-40B4-BE49-F238E27FC236}">
                <a16:creationId xmlns:a16="http://schemas.microsoft.com/office/drawing/2014/main" id="{29CE3315-C5DE-4A1F-94BB-35A946021919}"/>
              </a:ext>
            </a:extLst>
          </p:cNvPr>
          <p:cNvPicPr>
            <a:picLocks noChangeAspect="1"/>
          </p:cNvPicPr>
          <p:nvPr/>
        </p:nvPicPr>
        <p:blipFill>
          <a:blip r:embed="rId7"/>
          <a:stretch>
            <a:fillRect/>
          </a:stretch>
        </p:blipFill>
        <p:spPr>
          <a:xfrm>
            <a:off x="8400256" y="3714709"/>
            <a:ext cx="2808312" cy="1874531"/>
          </a:xfrm>
          <a:prstGeom prst="rect">
            <a:avLst/>
          </a:prstGeom>
        </p:spPr>
      </p:pic>
      <p:cxnSp>
        <p:nvCxnSpPr>
          <p:cNvPr id="15" name="Straight Connector 14">
            <a:extLst>
              <a:ext uri="{FF2B5EF4-FFF2-40B4-BE49-F238E27FC236}">
                <a16:creationId xmlns:a16="http://schemas.microsoft.com/office/drawing/2014/main" id="{03D51922-F7C8-48B2-BE8B-18E2F8544A48}"/>
              </a:ext>
            </a:extLst>
          </p:cNvPr>
          <p:cNvCxnSpPr/>
          <p:nvPr/>
        </p:nvCxnSpPr>
        <p:spPr>
          <a:xfrm>
            <a:off x="552000" y="6452999"/>
            <a:ext cx="5472000" cy="0"/>
          </a:xfrm>
          <a:prstGeom prst="line">
            <a:avLst/>
          </a:prstGeom>
          <a:ln w="12700" cap="flat" cmpd="sng" algn="ctr">
            <a:solidFill>
              <a:schemeClr val="accent3">
                <a:lumMod val="60000"/>
                <a:lumOff val="4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EEAB202-7B41-45D8-8539-59A3C64A301D}"/>
              </a:ext>
            </a:extLst>
          </p:cNvPr>
          <p:cNvCxnSpPr/>
          <p:nvPr/>
        </p:nvCxnSpPr>
        <p:spPr>
          <a:xfrm>
            <a:off x="6168000" y="6452999"/>
            <a:ext cx="5472000" cy="0"/>
          </a:xfrm>
          <a:prstGeom prst="line">
            <a:avLst/>
          </a:prstGeom>
          <a:ln w="12700" cap="flat" cmpd="sng" algn="ctr">
            <a:solidFill>
              <a:schemeClr val="accent3">
                <a:lumMod val="60000"/>
                <a:lumOff val="4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6B46EFD-6FE0-47ED-9EEF-C2E3E547E55C}"/>
              </a:ext>
            </a:extLst>
          </p:cNvPr>
          <p:cNvSpPr txBox="1"/>
          <p:nvPr/>
        </p:nvSpPr>
        <p:spPr>
          <a:xfrm>
            <a:off x="552001" y="1629726"/>
            <a:ext cx="3600000" cy="432000"/>
          </a:xfrm>
          <a:prstGeom prst="rect">
            <a:avLst/>
          </a:prstGeom>
          <a:solidFill>
            <a:schemeClr val="accent1">
              <a:lumMod val="50000"/>
            </a:schemeClr>
          </a:solidFill>
        </p:spPr>
        <p:txBody>
          <a:bodyPr wrap="square" lIns="144000" tIns="46800" rIns="144000" bIns="46800" rtlCol="0" anchor="ctr" anchorCtr="0">
            <a:noAutofit/>
          </a:bodyPr>
          <a:lstStyle>
            <a:defPPr>
              <a:defRPr lang="pt-PT"/>
            </a:defPPr>
            <a:lvl1pPr marR="0" lvl="0" indent="0" fontAlgn="auto">
              <a:lnSpc>
                <a:spcPct val="100000"/>
              </a:lnSpc>
              <a:spcBef>
                <a:spcPts val="0"/>
              </a:spcBef>
              <a:buClrTx/>
              <a:buSzTx/>
              <a:buFontTx/>
              <a:buNone/>
              <a:tabLst/>
              <a:defRPr kumimoji="0" sz="1400" b="1" i="0" u="none" strike="noStrike" cap="none" spc="0" normalizeH="0" baseline="0">
                <a:ln>
                  <a:noFill/>
                </a:ln>
                <a:solidFill>
                  <a:srgbClr val="FFFFFF"/>
                </a:solidFill>
                <a:effectLst/>
                <a:uLnTx/>
                <a:uFillTx/>
                <a:cs typeface="Calibri" pitchFamily="34" charset="0"/>
              </a:defRPr>
            </a:lvl1pPr>
          </a:lstStyle>
          <a:p>
            <a:r>
              <a:rPr lang="en-US" dirty="0"/>
              <a:t>First Class</a:t>
            </a:r>
          </a:p>
        </p:txBody>
      </p:sp>
      <p:sp>
        <p:nvSpPr>
          <p:cNvPr id="18" name="TextBox 17">
            <a:extLst>
              <a:ext uri="{FF2B5EF4-FFF2-40B4-BE49-F238E27FC236}">
                <a16:creationId xmlns:a16="http://schemas.microsoft.com/office/drawing/2014/main" id="{2445F8F2-EE2F-4240-A6BA-8575F0B24994}"/>
              </a:ext>
            </a:extLst>
          </p:cNvPr>
          <p:cNvSpPr txBox="1"/>
          <p:nvPr/>
        </p:nvSpPr>
        <p:spPr>
          <a:xfrm>
            <a:off x="8040616" y="1629726"/>
            <a:ext cx="3600000" cy="432000"/>
          </a:xfrm>
          <a:prstGeom prst="rect">
            <a:avLst/>
          </a:prstGeom>
          <a:solidFill>
            <a:schemeClr val="accent1">
              <a:lumMod val="50000"/>
            </a:schemeClr>
          </a:solidFill>
        </p:spPr>
        <p:txBody>
          <a:bodyPr wrap="square" lIns="144000" tIns="46800" rIns="144000" bIns="46800" rtlCol="0" anchor="ctr" anchorCtr="0">
            <a:noAutofit/>
          </a:bodyPr>
          <a:lstStyle>
            <a:defPPr>
              <a:defRPr lang="pt-PT"/>
            </a:defPPr>
            <a:lvl1pPr marR="0" lvl="0" indent="0" fontAlgn="auto">
              <a:lnSpc>
                <a:spcPct val="100000"/>
              </a:lnSpc>
              <a:spcBef>
                <a:spcPts val="0"/>
              </a:spcBef>
              <a:buClrTx/>
              <a:buSzTx/>
              <a:buFontTx/>
              <a:buNone/>
              <a:tabLst/>
              <a:defRPr kumimoji="0" sz="1400" b="1" i="0" u="none" strike="noStrike" cap="none" spc="0" normalizeH="0" baseline="0">
                <a:ln>
                  <a:noFill/>
                </a:ln>
                <a:solidFill>
                  <a:srgbClr val="FFFFFF"/>
                </a:solidFill>
                <a:effectLst/>
                <a:uLnTx/>
                <a:uFillTx/>
                <a:cs typeface="Calibri" pitchFamily="34" charset="0"/>
              </a:defRPr>
            </a:lvl1pPr>
          </a:lstStyle>
          <a:p>
            <a:r>
              <a:rPr lang="en-US" dirty="0"/>
              <a:t>Third Class</a:t>
            </a:r>
          </a:p>
        </p:txBody>
      </p:sp>
      <p:sp>
        <p:nvSpPr>
          <p:cNvPr id="20" name="TextBox 19">
            <a:extLst>
              <a:ext uri="{FF2B5EF4-FFF2-40B4-BE49-F238E27FC236}">
                <a16:creationId xmlns:a16="http://schemas.microsoft.com/office/drawing/2014/main" id="{31B8314C-73AC-4B0C-BABC-A36B104C8AF5}"/>
              </a:ext>
            </a:extLst>
          </p:cNvPr>
          <p:cNvSpPr txBox="1"/>
          <p:nvPr/>
        </p:nvSpPr>
        <p:spPr>
          <a:xfrm>
            <a:off x="4296309" y="1629726"/>
            <a:ext cx="3600000" cy="432000"/>
          </a:xfrm>
          <a:prstGeom prst="rect">
            <a:avLst/>
          </a:prstGeom>
          <a:solidFill>
            <a:schemeClr val="accent1">
              <a:lumMod val="50000"/>
            </a:schemeClr>
          </a:solidFill>
        </p:spPr>
        <p:txBody>
          <a:bodyPr wrap="square" lIns="144000" tIns="46800" rIns="144000" bIns="46800" rtlCol="0" anchor="ctr" anchorCtr="0">
            <a:noAutofit/>
          </a:bodyPr>
          <a:lstStyle>
            <a:defPPr>
              <a:defRPr lang="pt-PT"/>
            </a:defPPr>
            <a:lvl1pPr marR="0" lvl="0" indent="0" fontAlgn="auto">
              <a:lnSpc>
                <a:spcPct val="100000"/>
              </a:lnSpc>
              <a:spcBef>
                <a:spcPts val="0"/>
              </a:spcBef>
              <a:buClrTx/>
              <a:buSzTx/>
              <a:buFontTx/>
              <a:buNone/>
              <a:tabLst/>
              <a:defRPr kumimoji="0" sz="1400" b="1" i="0" u="none" strike="noStrike" cap="none" spc="0" normalizeH="0" baseline="0">
                <a:ln>
                  <a:noFill/>
                </a:ln>
                <a:solidFill>
                  <a:srgbClr val="FFFFFF"/>
                </a:solidFill>
                <a:effectLst/>
                <a:uLnTx/>
                <a:uFillTx/>
                <a:cs typeface="Calibri" pitchFamily="34" charset="0"/>
              </a:defRPr>
            </a:lvl1pPr>
          </a:lstStyle>
          <a:p>
            <a:r>
              <a:rPr lang="en-US" dirty="0"/>
              <a:t>Second Class</a:t>
            </a:r>
          </a:p>
        </p:txBody>
      </p:sp>
    </p:spTree>
    <p:extLst>
      <p:ext uri="{BB962C8B-B14F-4D97-AF65-F5344CB8AC3E}">
        <p14:creationId xmlns:p14="http://schemas.microsoft.com/office/powerpoint/2010/main" val="3408023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5F5CCD-4CF9-4AF6-8166-A3A971D0ED51}"/>
              </a:ext>
            </a:extLst>
          </p:cNvPr>
          <p:cNvSpPr>
            <a:spLocks noGrp="1"/>
          </p:cNvSpPr>
          <p:nvPr>
            <p:ph type="title"/>
          </p:nvPr>
        </p:nvSpPr>
        <p:spPr/>
        <p:txBody>
          <a:bodyPr/>
          <a:lstStyle/>
          <a:p>
            <a:r>
              <a:rPr lang="en-US" dirty="0"/>
              <a:t>First Class</a:t>
            </a:r>
          </a:p>
        </p:txBody>
      </p:sp>
      <p:sp>
        <p:nvSpPr>
          <p:cNvPr id="7" name="Text Placeholder 6">
            <a:extLst>
              <a:ext uri="{FF2B5EF4-FFF2-40B4-BE49-F238E27FC236}">
                <a16:creationId xmlns:a16="http://schemas.microsoft.com/office/drawing/2014/main" id="{869CBAA0-97B5-4E5B-B9FF-95794E1405EB}"/>
              </a:ext>
            </a:extLst>
          </p:cNvPr>
          <p:cNvSpPr>
            <a:spLocks noGrp="1"/>
          </p:cNvSpPr>
          <p:nvPr>
            <p:ph type="body" sz="quarter" idx="17"/>
          </p:nvPr>
        </p:nvSpPr>
        <p:spPr/>
        <p:txBody>
          <a:bodyPr/>
          <a:lstStyle/>
          <a:p>
            <a:endParaRPr lang="en-US"/>
          </a:p>
        </p:txBody>
      </p:sp>
      <p:sp>
        <p:nvSpPr>
          <p:cNvPr id="8" name="Espace réservé du texte 3">
            <a:extLst>
              <a:ext uri="{FF2B5EF4-FFF2-40B4-BE49-F238E27FC236}">
                <a16:creationId xmlns:a16="http://schemas.microsoft.com/office/drawing/2014/main" id="{DA0FF906-8D1D-40D2-A6F3-B8D3435BF55E}"/>
              </a:ext>
            </a:extLst>
          </p:cNvPr>
          <p:cNvSpPr txBox="1">
            <a:spLocks/>
          </p:cNvSpPr>
          <p:nvPr>
            <p:custDataLst>
              <p:tags r:id="rId1"/>
            </p:custDataLst>
          </p:nvPr>
        </p:nvSpPr>
        <p:spPr>
          <a:xfrm>
            <a:off x="6174128" y="2061000"/>
            <a:ext cx="5472000" cy="1872000"/>
          </a:xfrm>
          <a:prstGeom prst="rect">
            <a:avLst/>
          </a:prstGeom>
          <a:solidFill>
            <a:schemeClr val="bg1">
              <a:lumMod val="100000"/>
            </a:schemeClr>
          </a:solidFill>
        </p:spPr>
        <p:txBody>
          <a:bodyPr vert="horz" lIns="144000" tIns="108000" rIns="144000" bIns="108000" rtlCol="0">
            <a:normAutofit/>
          </a:bodyPr>
          <a:lstStyle>
            <a:defPPr>
              <a:defRPr lang="pt-PT"/>
            </a:defPPr>
            <a:lvl1pPr indent="0">
              <a:lnSpc>
                <a:spcPct val="100000"/>
              </a:lnSpc>
              <a:spcBef>
                <a:spcPts val="600"/>
              </a:spcBef>
              <a:buFont typeface="Arial" panose="020B0604020202020204" pitchFamily="34" charset="0"/>
              <a:buNone/>
              <a:defRPr sz="2000">
                <a:latin typeface="+mj-lt"/>
              </a:defRPr>
            </a:lvl1pPr>
            <a:lvl2pPr marL="179388" marR="0" lvl="1" indent="-179388" fontAlgn="auto">
              <a:lnSpc>
                <a:spcPct val="100000"/>
              </a:lnSpc>
              <a:spcBef>
                <a:spcPts val="600"/>
              </a:spcBef>
              <a:spcAft>
                <a:spcPts val="0"/>
              </a:spcAft>
              <a:buClr>
                <a:srgbClr val="0070AD">
                  <a:lumMod val="100000"/>
                </a:srgbClr>
              </a:buClr>
              <a:buSzPct val="100000"/>
              <a:buFont typeface="Wingdings" panose="05000000000000000000" pitchFamily="2" charset="2"/>
              <a:buChar char="§"/>
              <a:tabLst/>
              <a:defRPr kumimoji="0" sz="1400" b="0" i="0" u="none" strike="noStrike" cap="none" spc="0" normalizeH="0" baseline="0">
                <a:ln>
                  <a:noFill/>
                </a:ln>
                <a:solidFill>
                  <a:prstClr val="black"/>
                </a:solidFill>
                <a:effectLst/>
                <a:uLnTx/>
                <a:uFillTx/>
              </a:defRPr>
            </a:lvl2pPr>
            <a:lvl3pPr marL="444500" indent="-177800">
              <a:lnSpc>
                <a:spcPct val="100000"/>
              </a:lnSpc>
              <a:spcBef>
                <a:spcPts val="600"/>
              </a:spcBef>
              <a:buClr>
                <a:schemeClr val="accent2"/>
              </a:buClr>
              <a:buFont typeface="Arial" panose="020B0604020202020204" pitchFamily="34" charset="0"/>
              <a:buChar char="•"/>
              <a:defRPr sz="1600">
                <a:latin typeface="+mj-lt"/>
              </a:defRPr>
            </a:lvl3pPr>
            <a:lvl4pPr marL="622300" indent="-177800">
              <a:lnSpc>
                <a:spcPct val="100000"/>
              </a:lnSpc>
              <a:spcBef>
                <a:spcPts val="600"/>
              </a:spcBef>
              <a:buClr>
                <a:schemeClr val="accent3"/>
              </a:buClr>
              <a:buFont typeface="Verdana" panose="020B0604030504040204" pitchFamily="34" charset="0"/>
              <a:buChar char="‒"/>
              <a:defRPr sz="1400">
                <a:latin typeface="+mj-lt"/>
              </a:defRPr>
            </a:lvl4pPr>
            <a:lvl5pPr marL="812800" indent="-190500">
              <a:lnSpc>
                <a:spcPct val="100000"/>
              </a:lnSpc>
              <a:spcBef>
                <a:spcPts val="600"/>
              </a:spcBef>
              <a:buClr>
                <a:schemeClr val="accent5"/>
              </a:buClr>
              <a:buFont typeface="Arial" panose="020B0604020202020204" pitchFamily="34" charset="0"/>
              <a:buChar char="•"/>
              <a:defRPr sz="1400">
                <a:latin typeface="+mj-lt"/>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1">
              <a:buClr>
                <a:schemeClr val="tx1"/>
              </a:buClr>
            </a:pPr>
            <a:endParaRPr lang="en-US" dirty="0"/>
          </a:p>
        </p:txBody>
      </p:sp>
      <p:sp>
        <p:nvSpPr>
          <p:cNvPr id="9" name="Espace réservé du texte 3">
            <a:extLst>
              <a:ext uri="{FF2B5EF4-FFF2-40B4-BE49-F238E27FC236}">
                <a16:creationId xmlns:a16="http://schemas.microsoft.com/office/drawing/2014/main" id="{9DADF669-325C-4112-8962-CAB0C1655FB0}"/>
              </a:ext>
            </a:extLst>
          </p:cNvPr>
          <p:cNvSpPr txBox="1">
            <a:spLocks/>
          </p:cNvSpPr>
          <p:nvPr>
            <p:custDataLst>
              <p:tags r:id="rId2"/>
            </p:custDataLst>
          </p:nvPr>
        </p:nvSpPr>
        <p:spPr>
          <a:xfrm>
            <a:off x="6175460" y="4509117"/>
            <a:ext cx="5472000" cy="1944071"/>
          </a:xfrm>
          <a:prstGeom prst="rect">
            <a:avLst/>
          </a:prstGeom>
          <a:solidFill>
            <a:schemeClr val="bg1">
              <a:lumMod val="100000"/>
            </a:schemeClr>
          </a:solidFill>
        </p:spPr>
        <p:txBody>
          <a:bodyPr vert="horz" lIns="144000" tIns="108000" rIns="144000" bIns="108000" rtlCol="0">
            <a:normAutofit/>
          </a:bodyPr>
          <a:lstStyle>
            <a:defPPr>
              <a:defRPr lang="pt-PT"/>
            </a:defPPr>
            <a:lvl1pPr indent="0">
              <a:lnSpc>
                <a:spcPct val="100000"/>
              </a:lnSpc>
              <a:spcBef>
                <a:spcPts val="600"/>
              </a:spcBef>
              <a:buFont typeface="Arial" panose="020B0604020202020204" pitchFamily="34" charset="0"/>
              <a:buNone/>
              <a:defRPr sz="2000">
                <a:latin typeface="+mj-lt"/>
              </a:defRPr>
            </a:lvl1pPr>
            <a:lvl2pPr marL="179388" marR="0" lvl="1" indent="-179388" fontAlgn="auto">
              <a:lnSpc>
                <a:spcPct val="100000"/>
              </a:lnSpc>
              <a:spcBef>
                <a:spcPts val="600"/>
              </a:spcBef>
              <a:spcAft>
                <a:spcPts val="0"/>
              </a:spcAft>
              <a:buClr>
                <a:srgbClr val="0070AD">
                  <a:lumMod val="100000"/>
                </a:srgbClr>
              </a:buClr>
              <a:buSzPct val="100000"/>
              <a:buFont typeface="Wingdings" panose="05000000000000000000" pitchFamily="2" charset="2"/>
              <a:buChar char="§"/>
              <a:tabLst/>
              <a:defRPr kumimoji="0" sz="1400" b="0" i="0" u="none" strike="noStrike" cap="none" spc="0" normalizeH="0" baseline="0">
                <a:ln>
                  <a:noFill/>
                </a:ln>
                <a:solidFill>
                  <a:prstClr val="black"/>
                </a:solidFill>
                <a:effectLst/>
                <a:uLnTx/>
                <a:uFillTx/>
              </a:defRPr>
            </a:lvl2pPr>
            <a:lvl3pPr marL="444500" indent="-177800">
              <a:lnSpc>
                <a:spcPct val="100000"/>
              </a:lnSpc>
              <a:spcBef>
                <a:spcPts val="600"/>
              </a:spcBef>
              <a:buClr>
                <a:schemeClr val="accent2"/>
              </a:buClr>
              <a:buFont typeface="Arial" panose="020B0604020202020204" pitchFamily="34" charset="0"/>
              <a:buChar char="•"/>
              <a:defRPr sz="1600">
                <a:latin typeface="+mj-lt"/>
              </a:defRPr>
            </a:lvl3pPr>
            <a:lvl4pPr marL="622300" indent="-177800">
              <a:lnSpc>
                <a:spcPct val="100000"/>
              </a:lnSpc>
              <a:spcBef>
                <a:spcPts val="600"/>
              </a:spcBef>
              <a:buClr>
                <a:schemeClr val="accent3"/>
              </a:buClr>
              <a:buFont typeface="Verdana" panose="020B0604030504040204" pitchFamily="34" charset="0"/>
              <a:buChar char="‒"/>
              <a:defRPr sz="1400">
                <a:latin typeface="+mj-lt"/>
              </a:defRPr>
            </a:lvl4pPr>
            <a:lvl5pPr marL="812800" indent="-190500">
              <a:lnSpc>
                <a:spcPct val="100000"/>
              </a:lnSpc>
              <a:spcBef>
                <a:spcPts val="600"/>
              </a:spcBef>
              <a:buClr>
                <a:schemeClr val="accent5"/>
              </a:buClr>
              <a:buFont typeface="Arial" panose="020B0604020202020204" pitchFamily="34" charset="0"/>
              <a:buChar char="•"/>
              <a:defRPr sz="1400">
                <a:latin typeface="+mj-lt"/>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1">
              <a:buClr>
                <a:schemeClr val="tx1"/>
              </a:buClr>
            </a:pPr>
            <a:endParaRPr lang="en-US" dirty="0"/>
          </a:p>
        </p:txBody>
      </p:sp>
      <p:sp>
        <p:nvSpPr>
          <p:cNvPr id="10" name="Espace réservé du texte 3">
            <a:extLst>
              <a:ext uri="{FF2B5EF4-FFF2-40B4-BE49-F238E27FC236}">
                <a16:creationId xmlns:a16="http://schemas.microsoft.com/office/drawing/2014/main" id="{2F0EB55B-7D68-4799-91D6-C06B7737564B}"/>
              </a:ext>
            </a:extLst>
          </p:cNvPr>
          <p:cNvSpPr txBox="1">
            <a:spLocks/>
          </p:cNvSpPr>
          <p:nvPr>
            <p:custDataLst>
              <p:tags r:id="rId3"/>
            </p:custDataLst>
          </p:nvPr>
        </p:nvSpPr>
        <p:spPr>
          <a:xfrm>
            <a:off x="552001" y="2061000"/>
            <a:ext cx="5472000" cy="1872000"/>
          </a:xfrm>
          <a:prstGeom prst="rect">
            <a:avLst/>
          </a:prstGeom>
          <a:solidFill>
            <a:schemeClr val="bg1">
              <a:lumMod val="100000"/>
            </a:schemeClr>
          </a:solidFill>
        </p:spPr>
        <p:txBody>
          <a:bodyPr vert="horz" lIns="144000" tIns="108000" rIns="144000" bIns="108000" rtlCol="0">
            <a:normAutofit/>
          </a:bodyPr>
          <a:lstStyle>
            <a:defPPr>
              <a:defRPr lang="pt-PT"/>
            </a:defPPr>
            <a:lvl1pPr indent="0">
              <a:lnSpc>
                <a:spcPct val="100000"/>
              </a:lnSpc>
              <a:spcBef>
                <a:spcPts val="600"/>
              </a:spcBef>
              <a:buFont typeface="Arial" panose="020B0604020202020204" pitchFamily="34" charset="0"/>
              <a:buNone/>
              <a:defRPr sz="2000">
                <a:latin typeface="+mj-lt"/>
              </a:defRPr>
            </a:lvl1pPr>
            <a:lvl2pPr marL="179388" marR="0" lvl="1" indent="-179388" fontAlgn="auto">
              <a:lnSpc>
                <a:spcPct val="100000"/>
              </a:lnSpc>
              <a:spcBef>
                <a:spcPts val="600"/>
              </a:spcBef>
              <a:spcAft>
                <a:spcPts val="0"/>
              </a:spcAft>
              <a:buClr>
                <a:srgbClr val="0070AD">
                  <a:lumMod val="100000"/>
                </a:srgbClr>
              </a:buClr>
              <a:buSzPct val="100000"/>
              <a:buFont typeface="Wingdings" panose="05000000000000000000" pitchFamily="2" charset="2"/>
              <a:buChar char="§"/>
              <a:tabLst/>
              <a:defRPr kumimoji="0" sz="1400" b="0" i="0" u="none" strike="noStrike" cap="none" spc="0" normalizeH="0" baseline="0">
                <a:ln>
                  <a:noFill/>
                </a:ln>
                <a:solidFill>
                  <a:prstClr val="black"/>
                </a:solidFill>
                <a:effectLst/>
                <a:uLnTx/>
                <a:uFillTx/>
              </a:defRPr>
            </a:lvl2pPr>
            <a:lvl3pPr marL="444500" indent="-177800">
              <a:lnSpc>
                <a:spcPct val="100000"/>
              </a:lnSpc>
              <a:spcBef>
                <a:spcPts val="600"/>
              </a:spcBef>
              <a:buClr>
                <a:schemeClr val="accent2"/>
              </a:buClr>
              <a:buFont typeface="Arial" panose="020B0604020202020204" pitchFamily="34" charset="0"/>
              <a:buChar char="•"/>
              <a:defRPr sz="1600">
                <a:latin typeface="+mj-lt"/>
              </a:defRPr>
            </a:lvl3pPr>
            <a:lvl4pPr marL="622300" indent="-177800">
              <a:lnSpc>
                <a:spcPct val="100000"/>
              </a:lnSpc>
              <a:spcBef>
                <a:spcPts val="600"/>
              </a:spcBef>
              <a:buClr>
                <a:schemeClr val="accent3"/>
              </a:buClr>
              <a:buFont typeface="Verdana" panose="020B0604030504040204" pitchFamily="34" charset="0"/>
              <a:buChar char="‒"/>
              <a:defRPr sz="1400">
                <a:latin typeface="+mj-lt"/>
              </a:defRPr>
            </a:lvl4pPr>
            <a:lvl5pPr marL="812800" indent="-190500">
              <a:lnSpc>
                <a:spcPct val="100000"/>
              </a:lnSpc>
              <a:spcBef>
                <a:spcPts val="600"/>
              </a:spcBef>
              <a:buClr>
                <a:schemeClr val="accent5"/>
              </a:buClr>
              <a:buFont typeface="Arial" panose="020B0604020202020204" pitchFamily="34" charset="0"/>
              <a:buChar char="•"/>
              <a:defRPr sz="1400">
                <a:latin typeface="+mj-lt"/>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1">
              <a:buClr>
                <a:schemeClr val="tx1"/>
              </a:buClr>
            </a:pPr>
            <a:endParaRPr lang="en-US" dirty="0"/>
          </a:p>
        </p:txBody>
      </p:sp>
      <p:sp>
        <p:nvSpPr>
          <p:cNvPr id="11" name="Espace réservé du texte 3">
            <a:extLst>
              <a:ext uri="{FF2B5EF4-FFF2-40B4-BE49-F238E27FC236}">
                <a16:creationId xmlns:a16="http://schemas.microsoft.com/office/drawing/2014/main" id="{68704088-CDC0-4E54-B3A1-B66C38587524}"/>
              </a:ext>
            </a:extLst>
          </p:cNvPr>
          <p:cNvSpPr txBox="1">
            <a:spLocks/>
          </p:cNvSpPr>
          <p:nvPr>
            <p:custDataLst>
              <p:tags r:id="rId4"/>
            </p:custDataLst>
          </p:nvPr>
        </p:nvSpPr>
        <p:spPr>
          <a:xfrm>
            <a:off x="552001" y="4509120"/>
            <a:ext cx="5472000" cy="1944071"/>
          </a:xfrm>
          <a:prstGeom prst="rect">
            <a:avLst/>
          </a:prstGeom>
          <a:solidFill>
            <a:schemeClr val="bg1">
              <a:lumMod val="100000"/>
            </a:schemeClr>
          </a:solidFill>
        </p:spPr>
        <p:txBody>
          <a:bodyPr vert="horz" lIns="144000" tIns="108000" rIns="144000" bIns="108000" rtlCol="0">
            <a:normAutofit/>
          </a:bodyPr>
          <a:lstStyle>
            <a:defPPr>
              <a:defRPr lang="pt-PT"/>
            </a:defPPr>
            <a:lvl1pPr indent="0">
              <a:lnSpc>
                <a:spcPct val="100000"/>
              </a:lnSpc>
              <a:spcBef>
                <a:spcPts val="600"/>
              </a:spcBef>
              <a:buFont typeface="Arial" panose="020B0604020202020204" pitchFamily="34" charset="0"/>
              <a:buNone/>
              <a:defRPr sz="2000">
                <a:latin typeface="+mj-lt"/>
              </a:defRPr>
            </a:lvl1pPr>
            <a:lvl2pPr marL="179388" marR="0" lvl="1" indent="-179388" fontAlgn="auto">
              <a:lnSpc>
                <a:spcPct val="100000"/>
              </a:lnSpc>
              <a:spcBef>
                <a:spcPts val="600"/>
              </a:spcBef>
              <a:spcAft>
                <a:spcPts val="0"/>
              </a:spcAft>
              <a:buClr>
                <a:srgbClr val="0070AD">
                  <a:lumMod val="100000"/>
                </a:srgbClr>
              </a:buClr>
              <a:buSzPct val="100000"/>
              <a:buFont typeface="Wingdings" panose="05000000000000000000" pitchFamily="2" charset="2"/>
              <a:buChar char="§"/>
              <a:tabLst/>
              <a:defRPr kumimoji="0" sz="1400" b="0" i="0" u="none" strike="noStrike" cap="none" spc="0" normalizeH="0" baseline="0">
                <a:ln>
                  <a:noFill/>
                </a:ln>
                <a:solidFill>
                  <a:prstClr val="black"/>
                </a:solidFill>
                <a:effectLst/>
                <a:uLnTx/>
                <a:uFillTx/>
              </a:defRPr>
            </a:lvl2pPr>
            <a:lvl3pPr marL="444500" indent="-177800">
              <a:lnSpc>
                <a:spcPct val="100000"/>
              </a:lnSpc>
              <a:spcBef>
                <a:spcPts val="600"/>
              </a:spcBef>
              <a:buClr>
                <a:schemeClr val="accent2"/>
              </a:buClr>
              <a:buFont typeface="Arial" panose="020B0604020202020204" pitchFamily="34" charset="0"/>
              <a:buChar char="•"/>
              <a:defRPr sz="1600">
                <a:latin typeface="+mj-lt"/>
              </a:defRPr>
            </a:lvl3pPr>
            <a:lvl4pPr marL="622300" indent="-177800">
              <a:lnSpc>
                <a:spcPct val="100000"/>
              </a:lnSpc>
              <a:spcBef>
                <a:spcPts val="600"/>
              </a:spcBef>
              <a:buClr>
                <a:schemeClr val="accent3"/>
              </a:buClr>
              <a:buFont typeface="Verdana" panose="020B0604030504040204" pitchFamily="34" charset="0"/>
              <a:buChar char="‒"/>
              <a:defRPr sz="1400">
                <a:latin typeface="+mj-lt"/>
              </a:defRPr>
            </a:lvl4pPr>
            <a:lvl5pPr marL="812800" indent="-190500">
              <a:lnSpc>
                <a:spcPct val="100000"/>
              </a:lnSpc>
              <a:spcBef>
                <a:spcPts val="600"/>
              </a:spcBef>
              <a:buClr>
                <a:schemeClr val="accent5"/>
              </a:buClr>
              <a:buFont typeface="Arial" panose="020B0604020202020204" pitchFamily="34" charset="0"/>
              <a:buChar char="•"/>
              <a:defRPr sz="1400">
                <a:latin typeface="+mj-lt"/>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1">
              <a:buClr>
                <a:schemeClr val="tx1"/>
              </a:buClr>
            </a:pPr>
            <a:endParaRPr lang="en-US" dirty="0"/>
          </a:p>
        </p:txBody>
      </p:sp>
      <p:sp>
        <p:nvSpPr>
          <p:cNvPr id="12" name="TextBox 11">
            <a:extLst>
              <a:ext uri="{FF2B5EF4-FFF2-40B4-BE49-F238E27FC236}">
                <a16:creationId xmlns:a16="http://schemas.microsoft.com/office/drawing/2014/main" id="{26EA33EF-8D26-4ABE-AB21-32353190701B}"/>
              </a:ext>
            </a:extLst>
          </p:cNvPr>
          <p:cNvSpPr txBox="1"/>
          <p:nvPr/>
        </p:nvSpPr>
        <p:spPr>
          <a:xfrm>
            <a:off x="552001" y="1629727"/>
            <a:ext cx="5472000" cy="432000"/>
          </a:xfrm>
          <a:prstGeom prst="rect">
            <a:avLst/>
          </a:prstGeom>
          <a:solidFill>
            <a:schemeClr val="accent1">
              <a:lumMod val="50000"/>
            </a:schemeClr>
          </a:solidFill>
        </p:spPr>
        <p:txBody>
          <a:bodyPr wrap="square" lIns="180000" tIns="0" rIns="0" bIns="0" rtlCol="0" anchor="ctr" anchorCtr="0">
            <a:no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endParaRPr kumimoji="0" lang="en-US" sz="1200" b="0" i="0" u="none" strike="noStrike" kern="1200" cap="none" spc="0" normalizeH="0" baseline="0" noProof="0" dirty="0">
              <a:ln>
                <a:noFill/>
              </a:ln>
              <a:solidFill>
                <a:srgbClr val="FFFFFF"/>
              </a:solidFill>
              <a:effectLst/>
              <a:uLnTx/>
              <a:uFillTx/>
              <a:ea typeface="+mn-ea"/>
              <a:cs typeface="Calibri" pitchFamily="34" charset="0"/>
            </a:endParaRPr>
          </a:p>
        </p:txBody>
      </p:sp>
      <p:sp>
        <p:nvSpPr>
          <p:cNvPr id="13" name="TextBox 12">
            <a:extLst>
              <a:ext uri="{FF2B5EF4-FFF2-40B4-BE49-F238E27FC236}">
                <a16:creationId xmlns:a16="http://schemas.microsoft.com/office/drawing/2014/main" id="{D45EED8F-E40F-4D00-8484-048BBBA5C7E0}"/>
              </a:ext>
            </a:extLst>
          </p:cNvPr>
          <p:cNvSpPr txBox="1"/>
          <p:nvPr/>
        </p:nvSpPr>
        <p:spPr>
          <a:xfrm>
            <a:off x="6168000" y="1629727"/>
            <a:ext cx="5472000" cy="432000"/>
          </a:xfrm>
          <a:prstGeom prst="rect">
            <a:avLst/>
          </a:prstGeom>
          <a:solidFill>
            <a:schemeClr val="accent1">
              <a:lumMod val="50000"/>
            </a:schemeClr>
          </a:solidFill>
        </p:spPr>
        <p:txBody>
          <a:bodyPr wrap="square" lIns="180000" tIns="0" rIns="0" bIns="0" rtlCol="0" anchor="ctr" anchorCtr="0">
            <a:no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sz="1400" b="1" i="0" u="none" strike="noStrike" kern="1200" cap="none" spc="0" normalizeH="0" baseline="0" noProof="0" dirty="0">
                <a:ln>
                  <a:noFill/>
                </a:ln>
                <a:solidFill>
                  <a:srgbClr val="FFFFFF"/>
                </a:solidFill>
                <a:effectLst/>
                <a:uLnTx/>
                <a:uFillTx/>
                <a:ea typeface="+mn-ea"/>
                <a:cs typeface="Calibri" pitchFamily="34" charset="0"/>
              </a:rPr>
              <a:t>Text</a:t>
            </a:r>
            <a:endParaRPr kumimoji="0" lang="en-US" sz="1200" b="0" i="0" u="none" strike="noStrike" kern="1200" cap="none" spc="0" normalizeH="0" baseline="0" noProof="0" dirty="0">
              <a:ln>
                <a:noFill/>
              </a:ln>
              <a:solidFill>
                <a:srgbClr val="FFFFFF"/>
              </a:solidFill>
              <a:effectLst/>
              <a:uLnTx/>
              <a:uFillTx/>
              <a:ea typeface="+mn-ea"/>
              <a:cs typeface="Calibri" pitchFamily="34" charset="0"/>
            </a:endParaRPr>
          </a:p>
        </p:txBody>
      </p:sp>
      <p:sp>
        <p:nvSpPr>
          <p:cNvPr id="14" name="TextBox 13">
            <a:extLst>
              <a:ext uri="{FF2B5EF4-FFF2-40B4-BE49-F238E27FC236}">
                <a16:creationId xmlns:a16="http://schemas.microsoft.com/office/drawing/2014/main" id="{0B2CFDF4-C89D-42B3-9F85-7DD5790AE122}"/>
              </a:ext>
            </a:extLst>
          </p:cNvPr>
          <p:cNvSpPr txBox="1"/>
          <p:nvPr/>
        </p:nvSpPr>
        <p:spPr>
          <a:xfrm>
            <a:off x="552001" y="4077072"/>
            <a:ext cx="5472000" cy="432000"/>
          </a:xfrm>
          <a:prstGeom prst="rect">
            <a:avLst/>
          </a:prstGeom>
          <a:solidFill>
            <a:schemeClr val="accent1">
              <a:lumMod val="50000"/>
            </a:schemeClr>
          </a:solidFill>
        </p:spPr>
        <p:txBody>
          <a:bodyPr wrap="square" lIns="180000" tIns="0" rIns="0" bIns="0" rtlCol="0" anchor="ctr" anchorCtr="0">
            <a:no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sz="1400" b="1" i="0" u="none" strike="noStrike" kern="1200" cap="none" spc="0" normalizeH="0" baseline="0" noProof="0" dirty="0">
                <a:ln>
                  <a:noFill/>
                </a:ln>
                <a:solidFill>
                  <a:srgbClr val="FFFFFF"/>
                </a:solidFill>
                <a:effectLst/>
                <a:uLnTx/>
                <a:uFillTx/>
                <a:ea typeface="+mn-ea"/>
                <a:cs typeface="Calibri" pitchFamily="34" charset="0"/>
              </a:rPr>
              <a:t>Text</a:t>
            </a:r>
            <a:endParaRPr kumimoji="0" lang="en-US" sz="1200" b="0" i="0" u="none" strike="noStrike" kern="1200" cap="none" spc="0" normalizeH="0" baseline="0" noProof="0" dirty="0">
              <a:ln>
                <a:noFill/>
              </a:ln>
              <a:solidFill>
                <a:srgbClr val="FFFFFF"/>
              </a:solidFill>
              <a:effectLst/>
              <a:uLnTx/>
              <a:uFillTx/>
              <a:ea typeface="+mn-ea"/>
              <a:cs typeface="Calibri" pitchFamily="34" charset="0"/>
            </a:endParaRPr>
          </a:p>
        </p:txBody>
      </p:sp>
      <p:sp>
        <p:nvSpPr>
          <p:cNvPr id="15" name="TextBox 14">
            <a:extLst>
              <a:ext uri="{FF2B5EF4-FFF2-40B4-BE49-F238E27FC236}">
                <a16:creationId xmlns:a16="http://schemas.microsoft.com/office/drawing/2014/main" id="{B590C01F-2BE2-4EB9-9BAA-864248E63D83}"/>
              </a:ext>
            </a:extLst>
          </p:cNvPr>
          <p:cNvSpPr txBox="1"/>
          <p:nvPr/>
        </p:nvSpPr>
        <p:spPr>
          <a:xfrm>
            <a:off x="6168000" y="4077072"/>
            <a:ext cx="5472000" cy="432000"/>
          </a:xfrm>
          <a:prstGeom prst="rect">
            <a:avLst/>
          </a:prstGeom>
          <a:solidFill>
            <a:schemeClr val="accent1">
              <a:lumMod val="50000"/>
            </a:schemeClr>
          </a:solidFill>
        </p:spPr>
        <p:txBody>
          <a:bodyPr wrap="square" lIns="180000" tIns="0" rIns="0" bIns="0" rtlCol="0" anchor="ctr" anchorCtr="0">
            <a:no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sz="1400" b="1" i="0" u="none" strike="noStrike" kern="1200" cap="none" spc="0" normalizeH="0" baseline="0" noProof="0" dirty="0">
                <a:ln>
                  <a:noFill/>
                </a:ln>
                <a:solidFill>
                  <a:srgbClr val="FFFFFF"/>
                </a:solidFill>
                <a:effectLst/>
                <a:uLnTx/>
                <a:uFillTx/>
                <a:ea typeface="+mn-ea"/>
                <a:cs typeface="Calibri" pitchFamily="34" charset="0"/>
              </a:rPr>
              <a:t>Text</a:t>
            </a:r>
            <a:endParaRPr kumimoji="0" lang="en-US" sz="1200" b="0" i="0" u="none" strike="noStrike" kern="1200" cap="none" spc="0" normalizeH="0" baseline="0" noProof="0" dirty="0">
              <a:ln>
                <a:noFill/>
              </a:ln>
              <a:solidFill>
                <a:srgbClr val="FFFFFF"/>
              </a:solidFill>
              <a:effectLst/>
              <a:uLnTx/>
              <a:uFillTx/>
              <a:ea typeface="+mn-ea"/>
              <a:cs typeface="Calibri" pitchFamily="34" charset="0"/>
            </a:endParaRPr>
          </a:p>
        </p:txBody>
      </p:sp>
      <p:pic>
        <p:nvPicPr>
          <p:cNvPr id="2" name="Picture 1">
            <a:extLst>
              <a:ext uri="{FF2B5EF4-FFF2-40B4-BE49-F238E27FC236}">
                <a16:creationId xmlns:a16="http://schemas.microsoft.com/office/drawing/2014/main" id="{37A9913D-BCA1-417A-99F8-B3264602CBCD}"/>
              </a:ext>
            </a:extLst>
          </p:cNvPr>
          <p:cNvPicPr>
            <a:picLocks noChangeAspect="1"/>
          </p:cNvPicPr>
          <p:nvPr/>
        </p:nvPicPr>
        <p:blipFill>
          <a:blip r:embed="rId6"/>
          <a:stretch>
            <a:fillRect/>
          </a:stretch>
        </p:blipFill>
        <p:spPr>
          <a:xfrm>
            <a:off x="1775520" y="1287695"/>
            <a:ext cx="1209844" cy="857370"/>
          </a:xfrm>
          <a:prstGeom prst="rect">
            <a:avLst/>
          </a:prstGeom>
        </p:spPr>
      </p:pic>
      <p:pic>
        <p:nvPicPr>
          <p:cNvPr id="3" name="Picture 2">
            <a:extLst>
              <a:ext uri="{FF2B5EF4-FFF2-40B4-BE49-F238E27FC236}">
                <a16:creationId xmlns:a16="http://schemas.microsoft.com/office/drawing/2014/main" id="{F2DD863B-3F91-45B8-9673-1A6116938025}"/>
              </a:ext>
            </a:extLst>
          </p:cNvPr>
          <p:cNvPicPr>
            <a:picLocks noChangeAspect="1"/>
          </p:cNvPicPr>
          <p:nvPr/>
        </p:nvPicPr>
        <p:blipFill>
          <a:blip r:embed="rId7"/>
          <a:stretch>
            <a:fillRect/>
          </a:stretch>
        </p:blipFill>
        <p:spPr>
          <a:xfrm>
            <a:off x="1343472" y="2289137"/>
            <a:ext cx="2304256" cy="1566665"/>
          </a:xfrm>
          <a:prstGeom prst="rect">
            <a:avLst/>
          </a:prstGeom>
        </p:spPr>
      </p:pic>
      <p:pic>
        <p:nvPicPr>
          <p:cNvPr id="4" name="Picture 3">
            <a:extLst>
              <a:ext uri="{FF2B5EF4-FFF2-40B4-BE49-F238E27FC236}">
                <a16:creationId xmlns:a16="http://schemas.microsoft.com/office/drawing/2014/main" id="{A78B1452-4CE9-46B1-ABAF-CEDB43C9C6AA}"/>
              </a:ext>
            </a:extLst>
          </p:cNvPr>
          <p:cNvPicPr>
            <a:picLocks noChangeAspect="1"/>
          </p:cNvPicPr>
          <p:nvPr/>
        </p:nvPicPr>
        <p:blipFill>
          <a:blip r:embed="rId8"/>
          <a:stretch>
            <a:fillRect/>
          </a:stretch>
        </p:blipFill>
        <p:spPr>
          <a:xfrm>
            <a:off x="8184232" y="1334101"/>
            <a:ext cx="1686160" cy="724001"/>
          </a:xfrm>
          <a:prstGeom prst="rect">
            <a:avLst/>
          </a:prstGeom>
        </p:spPr>
      </p:pic>
      <p:pic>
        <p:nvPicPr>
          <p:cNvPr id="20" name="Picture 19">
            <a:extLst>
              <a:ext uri="{FF2B5EF4-FFF2-40B4-BE49-F238E27FC236}">
                <a16:creationId xmlns:a16="http://schemas.microsoft.com/office/drawing/2014/main" id="{518DF4F8-587F-484C-9075-BE7CCED255EC}"/>
              </a:ext>
            </a:extLst>
          </p:cNvPr>
          <p:cNvPicPr>
            <a:picLocks noChangeAspect="1"/>
          </p:cNvPicPr>
          <p:nvPr/>
        </p:nvPicPr>
        <p:blipFill>
          <a:blip r:embed="rId9"/>
          <a:stretch>
            <a:fillRect/>
          </a:stretch>
        </p:blipFill>
        <p:spPr>
          <a:xfrm>
            <a:off x="7608168" y="2115249"/>
            <a:ext cx="2344712" cy="1794792"/>
          </a:xfrm>
          <a:prstGeom prst="rect">
            <a:avLst/>
          </a:prstGeom>
        </p:spPr>
      </p:pic>
    </p:spTree>
    <p:extLst>
      <p:ext uri="{BB962C8B-B14F-4D97-AF65-F5344CB8AC3E}">
        <p14:creationId xmlns:p14="http://schemas.microsoft.com/office/powerpoint/2010/main" val="3966678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411C4163-9168-499B-BCD6-8CE9F9EEFA03}"/>
              </a:ext>
            </a:extLst>
          </p:cNvPr>
          <p:cNvSpPr>
            <a:spLocks noGrp="1"/>
          </p:cNvSpPr>
          <p:nvPr>
            <p:ph type="body" sz="quarter" idx="15"/>
          </p:nvPr>
        </p:nvSpPr>
        <p:spPr/>
        <p:txBody>
          <a:bodyPr/>
          <a:lstStyle/>
          <a:p>
            <a:endParaRPr lang="en-US"/>
          </a:p>
        </p:txBody>
      </p:sp>
      <p:sp>
        <p:nvSpPr>
          <p:cNvPr id="5" name="Title 4">
            <a:extLst>
              <a:ext uri="{FF2B5EF4-FFF2-40B4-BE49-F238E27FC236}">
                <a16:creationId xmlns:a16="http://schemas.microsoft.com/office/drawing/2014/main" id="{665F5CCD-4CF9-4AF6-8166-A3A971D0ED51}"/>
              </a:ext>
            </a:extLst>
          </p:cNvPr>
          <p:cNvSpPr>
            <a:spLocks noGrp="1"/>
          </p:cNvSpPr>
          <p:nvPr>
            <p:ph type="title"/>
          </p:nvPr>
        </p:nvSpPr>
        <p:spPr/>
        <p:txBody>
          <a:bodyPr/>
          <a:lstStyle/>
          <a:p>
            <a:r>
              <a:rPr lang="en-US" dirty="0"/>
              <a:t>Second Class</a:t>
            </a:r>
          </a:p>
        </p:txBody>
      </p:sp>
      <p:sp>
        <p:nvSpPr>
          <p:cNvPr id="7" name="Text Placeholder 6">
            <a:extLst>
              <a:ext uri="{FF2B5EF4-FFF2-40B4-BE49-F238E27FC236}">
                <a16:creationId xmlns:a16="http://schemas.microsoft.com/office/drawing/2014/main" id="{869CBAA0-97B5-4E5B-B9FF-95794E1405EB}"/>
              </a:ext>
            </a:extLst>
          </p:cNvPr>
          <p:cNvSpPr>
            <a:spLocks noGrp="1"/>
          </p:cNvSpPr>
          <p:nvPr>
            <p:ph type="body" sz="quarter" idx="17"/>
          </p:nvPr>
        </p:nvSpPr>
        <p:spPr/>
        <p:txBody>
          <a:bodyPr/>
          <a:lstStyle/>
          <a:p>
            <a:endParaRPr lang="en-US"/>
          </a:p>
        </p:txBody>
      </p:sp>
      <p:sp>
        <p:nvSpPr>
          <p:cNvPr id="8" name="Espace réservé du texte 3">
            <a:extLst>
              <a:ext uri="{FF2B5EF4-FFF2-40B4-BE49-F238E27FC236}">
                <a16:creationId xmlns:a16="http://schemas.microsoft.com/office/drawing/2014/main" id="{DA0FF906-8D1D-40D2-A6F3-B8D3435BF55E}"/>
              </a:ext>
            </a:extLst>
          </p:cNvPr>
          <p:cNvSpPr txBox="1">
            <a:spLocks/>
          </p:cNvSpPr>
          <p:nvPr>
            <p:custDataLst>
              <p:tags r:id="rId1"/>
            </p:custDataLst>
          </p:nvPr>
        </p:nvSpPr>
        <p:spPr>
          <a:xfrm>
            <a:off x="6174128" y="2061000"/>
            <a:ext cx="5472000" cy="1872000"/>
          </a:xfrm>
          <a:prstGeom prst="rect">
            <a:avLst/>
          </a:prstGeom>
          <a:solidFill>
            <a:schemeClr val="bg1">
              <a:lumMod val="100000"/>
            </a:schemeClr>
          </a:solidFill>
        </p:spPr>
        <p:txBody>
          <a:bodyPr vert="horz" lIns="144000" tIns="108000" rIns="144000" bIns="108000" rtlCol="0">
            <a:normAutofit/>
          </a:bodyPr>
          <a:lstStyle>
            <a:defPPr>
              <a:defRPr lang="pt-PT"/>
            </a:defPPr>
            <a:lvl1pPr indent="0">
              <a:lnSpc>
                <a:spcPct val="100000"/>
              </a:lnSpc>
              <a:spcBef>
                <a:spcPts val="600"/>
              </a:spcBef>
              <a:buFont typeface="Arial" panose="020B0604020202020204" pitchFamily="34" charset="0"/>
              <a:buNone/>
              <a:defRPr sz="2000">
                <a:latin typeface="+mj-lt"/>
              </a:defRPr>
            </a:lvl1pPr>
            <a:lvl2pPr marL="179388" marR="0" lvl="1" indent="-179388" fontAlgn="auto">
              <a:lnSpc>
                <a:spcPct val="100000"/>
              </a:lnSpc>
              <a:spcBef>
                <a:spcPts val="600"/>
              </a:spcBef>
              <a:spcAft>
                <a:spcPts val="0"/>
              </a:spcAft>
              <a:buClr>
                <a:srgbClr val="0070AD">
                  <a:lumMod val="100000"/>
                </a:srgbClr>
              </a:buClr>
              <a:buSzPct val="100000"/>
              <a:buFont typeface="Wingdings" panose="05000000000000000000" pitchFamily="2" charset="2"/>
              <a:buChar char="§"/>
              <a:tabLst/>
              <a:defRPr kumimoji="0" sz="1400" b="0" i="0" u="none" strike="noStrike" cap="none" spc="0" normalizeH="0" baseline="0">
                <a:ln>
                  <a:noFill/>
                </a:ln>
                <a:solidFill>
                  <a:prstClr val="black"/>
                </a:solidFill>
                <a:effectLst/>
                <a:uLnTx/>
                <a:uFillTx/>
              </a:defRPr>
            </a:lvl2pPr>
            <a:lvl3pPr marL="444500" indent="-177800">
              <a:lnSpc>
                <a:spcPct val="100000"/>
              </a:lnSpc>
              <a:spcBef>
                <a:spcPts val="600"/>
              </a:spcBef>
              <a:buClr>
                <a:schemeClr val="accent2"/>
              </a:buClr>
              <a:buFont typeface="Arial" panose="020B0604020202020204" pitchFamily="34" charset="0"/>
              <a:buChar char="•"/>
              <a:defRPr sz="1600">
                <a:latin typeface="+mj-lt"/>
              </a:defRPr>
            </a:lvl3pPr>
            <a:lvl4pPr marL="622300" indent="-177800">
              <a:lnSpc>
                <a:spcPct val="100000"/>
              </a:lnSpc>
              <a:spcBef>
                <a:spcPts val="600"/>
              </a:spcBef>
              <a:buClr>
                <a:schemeClr val="accent3"/>
              </a:buClr>
              <a:buFont typeface="Verdana" panose="020B0604030504040204" pitchFamily="34" charset="0"/>
              <a:buChar char="‒"/>
              <a:defRPr sz="1400">
                <a:latin typeface="+mj-lt"/>
              </a:defRPr>
            </a:lvl4pPr>
            <a:lvl5pPr marL="812800" indent="-190500">
              <a:lnSpc>
                <a:spcPct val="100000"/>
              </a:lnSpc>
              <a:spcBef>
                <a:spcPts val="600"/>
              </a:spcBef>
              <a:buClr>
                <a:schemeClr val="accent5"/>
              </a:buClr>
              <a:buFont typeface="Arial" panose="020B0604020202020204" pitchFamily="34" charset="0"/>
              <a:buChar char="•"/>
              <a:defRPr sz="1400">
                <a:latin typeface="+mj-lt"/>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1">
              <a:buClr>
                <a:schemeClr val="tx1"/>
              </a:buClr>
            </a:pPr>
            <a:endParaRPr lang="en-US" dirty="0"/>
          </a:p>
        </p:txBody>
      </p:sp>
      <p:sp>
        <p:nvSpPr>
          <p:cNvPr id="9" name="Espace réservé du texte 3">
            <a:extLst>
              <a:ext uri="{FF2B5EF4-FFF2-40B4-BE49-F238E27FC236}">
                <a16:creationId xmlns:a16="http://schemas.microsoft.com/office/drawing/2014/main" id="{9DADF669-325C-4112-8962-CAB0C1655FB0}"/>
              </a:ext>
            </a:extLst>
          </p:cNvPr>
          <p:cNvSpPr txBox="1">
            <a:spLocks/>
          </p:cNvSpPr>
          <p:nvPr>
            <p:custDataLst>
              <p:tags r:id="rId2"/>
            </p:custDataLst>
          </p:nvPr>
        </p:nvSpPr>
        <p:spPr>
          <a:xfrm>
            <a:off x="6175460" y="4509117"/>
            <a:ext cx="5472000" cy="1944071"/>
          </a:xfrm>
          <a:prstGeom prst="rect">
            <a:avLst/>
          </a:prstGeom>
          <a:solidFill>
            <a:schemeClr val="bg1">
              <a:lumMod val="100000"/>
            </a:schemeClr>
          </a:solidFill>
        </p:spPr>
        <p:txBody>
          <a:bodyPr vert="horz" lIns="144000" tIns="108000" rIns="144000" bIns="108000" rtlCol="0">
            <a:normAutofit/>
          </a:bodyPr>
          <a:lstStyle>
            <a:defPPr>
              <a:defRPr lang="pt-PT"/>
            </a:defPPr>
            <a:lvl1pPr indent="0">
              <a:lnSpc>
                <a:spcPct val="100000"/>
              </a:lnSpc>
              <a:spcBef>
                <a:spcPts val="600"/>
              </a:spcBef>
              <a:buFont typeface="Arial" panose="020B0604020202020204" pitchFamily="34" charset="0"/>
              <a:buNone/>
              <a:defRPr sz="2000">
                <a:latin typeface="+mj-lt"/>
              </a:defRPr>
            </a:lvl1pPr>
            <a:lvl2pPr marL="179388" marR="0" lvl="1" indent="-179388" fontAlgn="auto">
              <a:lnSpc>
                <a:spcPct val="100000"/>
              </a:lnSpc>
              <a:spcBef>
                <a:spcPts val="600"/>
              </a:spcBef>
              <a:spcAft>
                <a:spcPts val="0"/>
              </a:spcAft>
              <a:buClr>
                <a:srgbClr val="0070AD">
                  <a:lumMod val="100000"/>
                </a:srgbClr>
              </a:buClr>
              <a:buSzPct val="100000"/>
              <a:buFont typeface="Wingdings" panose="05000000000000000000" pitchFamily="2" charset="2"/>
              <a:buChar char="§"/>
              <a:tabLst/>
              <a:defRPr kumimoji="0" sz="1400" b="0" i="0" u="none" strike="noStrike" cap="none" spc="0" normalizeH="0" baseline="0">
                <a:ln>
                  <a:noFill/>
                </a:ln>
                <a:solidFill>
                  <a:prstClr val="black"/>
                </a:solidFill>
                <a:effectLst/>
                <a:uLnTx/>
                <a:uFillTx/>
              </a:defRPr>
            </a:lvl2pPr>
            <a:lvl3pPr marL="444500" indent="-177800">
              <a:lnSpc>
                <a:spcPct val="100000"/>
              </a:lnSpc>
              <a:spcBef>
                <a:spcPts val="600"/>
              </a:spcBef>
              <a:buClr>
                <a:schemeClr val="accent2"/>
              </a:buClr>
              <a:buFont typeface="Arial" panose="020B0604020202020204" pitchFamily="34" charset="0"/>
              <a:buChar char="•"/>
              <a:defRPr sz="1600">
                <a:latin typeface="+mj-lt"/>
              </a:defRPr>
            </a:lvl3pPr>
            <a:lvl4pPr marL="622300" indent="-177800">
              <a:lnSpc>
                <a:spcPct val="100000"/>
              </a:lnSpc>
              <a:spcBef>
                <a:spcPts val="600"/>
              </a:spcBef>
              <a:buClr>
                <a:schemeClr val="accent3"/>
              </a:buClr>
              <a:buFont typeface="Verdana" panose="020B0604030504040204" pitchFamily="34" charset="0"/>
              <a:buChar char="‒"/>
              <a:defRPr sz="1400">
                <a:latin typeface="+mj-lt"/>
              </a:defRPr>
            </a:lvl4pPr>
            <a:lvl5pPr marL="812800" indent="-190500">
              <a:lnSpc>
                <a:spcPct val="100000"/>
              </a:lnSpc>
              <a:spcBef>
                <a:spcPts val="600"/>
              </a:spcBef>
              <a:buClr>
                <a:schemeClr val="accent5"/>
              </a:buClr>
              <a:buFont typeface="Arial" panose="020B0604020202020204" pitchFamily="34" charset="0"/>
              <a:buChar char="•"/>
              <a:defRPr sz="1400">
                <a:latin typeface="+mj-lt"/>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1">
              <a:buClr>
                <a:schemeClr val="tx1"/>
              </a:buClr>
            </a:pPr>
            <a:endParaRPr lang="en-US" dirty="0"/>
          </a:p>
        </p:txBody>
      </p:sp>
      <p:sp>
        <p:nvSpPr>
          <p:cNvPr id="10" name="Espace réservé du texte 3">
            <a:extLst>
              <a:ext uri="{FF2B5EF4-FFF2-40B4-BE49-F238E27FC236}">
                <a16:creationId xmlns:a16="http://schemas.microsoft.com/office/drawing/2014/main" id="{2F0EB55B-7D68-4799-91D6-C06B7737564B}"/>
              </a:ext>
            </a:extLst>
          </p:cNvPr>
          <p:cNvSpPr txBox="1">
            <a:spLocks/>
          </p:cNvSpPr>
          <p:nvPr>
            <p:custDataLst>
              <p:tags r:id="rId3"/>
            </p:custDataLst>
          </p:nvPr>
        </p:nvSpPr>
        <p:spPr>
          <a:xfrm>
            <a:off x="552001" y="2061000"/>
            <a:ext cx="5472000" cy="1872000"/>
          </a:xfrm>
          <a:prstGeom prst="rect">
            <a:avLst/>
          </a:prstGeom>
          <a:solidFill>
            <a:schemeClr val="bg1">
              <a:lumMod val="100000"/>
            </a:schemeClr>
          </a:solidFill>
        </p:spPr>
        <p:txBody>
          <a:bodyPr vert="horz" lIns="144000" tIns="108000" rIns="144000" bIns="108000" rtlCol="0">
            <a:normAutofit/>
          </a:bodyPr>
          <a:lstStyle>
            <a:defPPr>
              <a:defRPr lang="pt-PT"/>
            </a:defPPr>
            <a:lvl1pPr indent="0">
              <a:lnSpc>
                <a:spcPct val="100000"/>
              </a:lnSpc>
              <a:spcBef>
                <a:spcPts val="600"/>
              </a:spcBef>
              <a:buFont typeface="Arial" panose="020B0604020202020204" pitchFamily="34" charset="0"/>
              <a:buNone/>
              <a:defRPr sz="2000">
                <a:latin typeface="+mj-lt"/>
              </a:defRPr>
            </a:lvl1pPr>
            <a:lvl2pPr marL="179388" marR="0" lvl="1" indent="-179388" fontAlgn="auto">
              <a:lnSpc>
                <a:spcPct val="100000"/>
              </a:lnSpc>
              <a:spcBef>
                <a:spcPts val="600"/>
              </a:spcBef>
              <a:spcAft>
                <a:spcPts val="0"/>
              </a:spcAft>
              <a:buClr>
                <a:srgbClr val="0070AD">
                  <a:lumMod val="100000"/>
                </a:srgbClr>
              </a:buClr>
              <a:buSzPct val="100000"/>
              <a:buFont typeface="Wingdings" panose="05000000000000000000" pitchFamily="2" charset="2"/>
              <a:buChar char="§"/>
              <a:tabLst/>
              <a:defRPr kumimoji="0" sz="1400" b="0" i="0" u="none" strike="noStrike" cap="none" spc="0" normalizeH="0" baseline="0">
                <a:ln>
                  <a:noFill/>
                </a:ln>
                <a:solidFill>
                  <a:prstClr val="black"/>
                </a:solidFill>
                <a:effectLst/>
                <a:uLnTx/>
                <a:uFillTx/>
              </a:defRPr>
            </a:lvl2pPr>
            <a:lvl3pPr marL="444500" indent="-177800">
              <a:lnSpc>
                <a:spcPct val="100000"/>
              </a:lnSpc>
              <a:spcBef>
                <a:spcPts val="600"/>
              </a:spcBef>
              <a:buClr>
                <a:schemeClr val="accent2"/>
              </a:buClr>
              <a:buFont typeface="Arial" panose="020B0604020202020204" pitchFamily="34" charset="0"/>
              <a:buChar char="•"/>
              <a:defRPr sz="1600">
                <a:latin typeface="+mj-lt"/>
              </a:defRPr>
            </a:lvl3pPr>
            <a:lvl4pPr marL="622300" indent="-177800">
              <a:lnSpc>
                <a:spcPct val="100000"/>
              </a:lnSpc>
              <a:spcBef>
                <a:spcPts val="600"/>
              </a:spcBef>
              <a:buClr>
                <a:schemeClr val="accent3"/>
              </a:buClr>
              <a:buFont typeface="Verdana" panose="020B0604030504040204" pitchFamily="34" charset="0"/>
              <a:buChar char="‒"/>
              <a:defRPr sz="1400">
                <a:latin typeface="+mj-lt"/>
              </a:defRPr>
            </a:lvl4pPr>
            <a:lvl5pPr marL="812800" indent="-190500">
              <a:lnSpc>
                <a:spcPct val="100000"/>
              </a:lnSpc>
              <a:spcBef>
                <a:spcPts val="600"/>
              </a:spcBef>
              <a:buClr>
                <a:schemeClr val="accent5"/>
              </a:buClr>
              <a:buFont typeface="Arial" panose="020B0604020202020204" pitchFamily="34" charset="0"/>
              <a:buChar char="•"/>
              <a:defRPr sz="1400">
                <a:latin typeface="+mj-lt"/>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1">
              <a:buClr>
                <a:schemeClr val="tx1"/>
              </a:buClr>
            </a:pPr>
            <a:endParaRPr lang="en-US" dirty="0"/>
          </a:p>
        </p:txBody>
      </p:sp>
      <p:sp>
        <p:nvSpPr>
          <p:cNvPr id="11" name="Espace réservé du texte 3">
            <a:extLst>
              <a:ext uri="{FF2B5EF4-FFF2-40B4-BE49-F238E27FC236}">
                <a16:creationId xmlns:a16="http://schemas.microsoft.com/office/drawing/2014/main" id="{68704088-CDC0-4E54-B3A1-B66C38587524}"/>
              </a:ext>
            </a:extLst>
          </p:cNvPr>
          <p:cNvSpPr txBox="1">
            <a:spLocks/>
          </p:cNvSpPr>
          <p:nvPr>
            <p:custDataLst>
              <p:tags r:id="rId4"/>
            </p:custDataLst>
          </p:nvPr>
        </p:nvSpPr>
        <p:spPr>
          <a:xfrm>
            <a:off x="552001" y="4509120"/>
            <a:ext cx="5472000" cy="1944071"/>
          </a:xfrm>
          <a:prstGeom prst="rect">
            <a:avLst/>
          </a:prstGeom>
          <a:solidFill>
            <a:schemeClr val="bg1">
              <a:lumMod val="100000"/>
            </a:schemeClr>
          </a:solidFill>
        </p:spPr>
        <p:txBody>
          <a:bodyPr vert="horz" lIns="144000" tIns="108000" rIns="144000" bIns="108000" rtlCol="0">
            <a:normAutofit/>
          </a:bodyPr>
          <a:lstStyle>
            <a:defPPr>
              <a:defRPr lang="pt-PT"/>
            </a:defPPr>
            <a:lvl1pPr indent="0">
              <a:lnSpc>
                <a:spcPct val="100000"/>
              </a:lnSpc>
              <a:spcBef>
                <a:spcPts val="600"/>
              </a:spcBef>
              <a:buFont typeface="Arial" panose="020B0604020202020204" pitchFamily="34" charset="0"/>
              <a:buNone/>
              <a:defRPr sz="2000">
                <a:latin typeface="+mj-lt"/>
              </a:defRPr>
            </a:lvl1pPr>
            <a:lvl2pPr marL="179388" marR="0" lvl="1" indent="-179388" fontAlgn="auto">
              <a:lnSpc>
                <a:spcPct val="100000"/>
              </a:lnSpc>
              <a:spcBef>
                <a:spcPts val="600"/>
              </a:spcBef>
              <a:spcAft>
                <a:spcPts val="0"/>
              </a:spcAft>
              <a:buClr>
                <a:srgbClr val="0070AD">
                  <a:lumMod val="100000"/>
                </a:srgbClr>
              </a:buClr>
              <a:buSzPct val="100000"/>
              <a:buFont typeface="Wingdings" panose="05000000000000000000" pitchFamily="2" charset="2"/>
              <a:buChar char="§"/>
              <a:tabLst/>
              <a:defRPr kumimoji="0" sz="1400" b="0" i="0" u="none" strike="noStrike" cap="none" spc="0" normalizeH="0" baseline="0">
                <a:ln>
                  <a:noFill/>
                </a:ln>
                <a:solidFill>
                  <a:prstClr val="black"/>
                </a:solidFill>
                <a:effectLst/>
                <a:uLnTx/>
                <a:uFillTx/>
              </a:defRPr>
            </a:lvl2pPr>
            <a:lvl3pPr marL="444500" indent="-177800">
              <a:lnSpc>
                <a:spcPct val="100000"/>
              </a:lnSpc>
              <a:spcBef>
                <a:spcPts val="600"/>
              </a:spcBef>
              <a:buClr>
                <a:schemeClr val="accent2"/>
              </a:buClr>
              <a:buFont typeface="Arial" panose="020B0604020202020204" pitchFamily="34" charset="0"/>
              <a:buChar char="•"/>
              <a:defRPr sz="1600">
                <a:latin typeface="+mj-lt"/>
              </a:defRPr>
            </a:lvl3pPr>
            <a:lvl4pPr marL="622300" indent="-177800">
              <a:lnSpc>
                <a:spcPct val="100000"/>
              </a:lnSpc>
              <a:spcBef>
                <a:spcPts val="600"/>
              </a:spcBef>
              <a:buClr>
                <a:schemeClr val="accent3"/>
              </a:buClr>
              <a:buFont typeface="Verdana" panose="020B0604030504040204" pitchFamily="34" charset="0"/>
              <a:buChar char="‒"/>
              <a:defRPr sz="1400">
                <a:latin typeface="+mj-lt"/>
              </a:defRPr>
            </a:lvl4pPr>
            <a:lvl5pPr marL="812800" indent="-190500">
              <a:lnSpc>
                <a:spcPct val="100000"/>
              </a:lnSpc>
              <a:spcBef>
                <a:spcPts val="600"/>
              </a:spcBef>
              <a:buClr>
                <a:schemeClr val="accent5"/>
              </a:buClr>
              <a:buFont typeface="Arial" panose="020B0604020202020204" pitchFamily="34" charset="0"/>
              <a:buChar char="•"/>
              <a:defRPr sz="1400">
                <a:latin typeface="+mj-lt"/>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1">
              <a:buClr>
                <a:schemeClr val="tx1"/>
              </a:buClr>
            </a:pPr>
            <a:endParaRPr lang="en-US" dirty="0"/>
          </a:p>
        </p:txBody>
      </p:sp>
      <p:sp>
        <p:nvSpPr>
          <p:cNvPr id="12" name="TextBox 11">
            <a:extLst>
              <a:ext uri="{FF2B5EF4-FFF2-40B4-BE49-F238E27FC236}">
                <a16:creationId xmlns:a16="http://schemas.microsoft.com/office/drawing/2014/main" id="{26EA33EF-8D26-4ABE-AB21-32353190701B}"/>
              </a:ext>
            </a:extLst>
          </p:cNvPr>
          <p:cNvSpPr txBox="1"/>
          <p:nvPr/>
        </p:nvSpPr>
        <p:spPr>
          <a:xfrm>
            <a:off x="552001" y="1629727"/>
            <a:ext cx="5472000" cy="432000"/>
          </a:xfrm>
          <a:prstGeom prst="rect">
            <a:avLst/>
          </a:prstGeom>
          <a:solidFill>
            <a:schemeClr val="accent1">
              <a:lumMod val="50000"/>
            </a:schemeClr>
          </a:solidFill>
        </p:spPr>
        <p:txBody>
          <a:bodyPr wrap="square" lIns="180000" tIns="0" rIns="0" bIns="0" rtlCol="0" anchor="ctr" anchorCtr="0">
            <a:no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endParaRPr kumimoji="0" lang="en-US" sz="1200" b="0" i="0" u="none" strike="noStrike" kern="1200" cap="none" spc="0" normalizeH="0" baseline="0" noProof="0" dirty="0">
              <a:ln>
                <a:noFill/>
              </a:ln>
              <a:solidFill>
                <a:srgbClr val="FFFFFF"/>
              </a:solidFill>
              <a:effectLst/>
              <a:uLnTx/>
              <a:uFillTx/>
              <a:ea typeface="+mn-ea"/>
              <a:cs typeface="Calibri" pitchFamily="34" charset="0"/>
            </a:endParaRPr>
          </a:p>
        </p:txBody>
      </p:sp>
      <p:sp>
        <p:nvSpPr>
          <p:cNvPr id="13" name="TextBox 12">
            <a:extLst>
              <a:ext uri="{FF2B5EF4-FFF2-40B4-BE49-F238E27FC236}">
                <a16:creationId xmlns:a16="http://schemas.microsoft.com/office/drawing/2014/main" id="{D45EED8F-E40F-4D00-8484-048BBBA5C7E0}"/>
              </a:ext>
            </a:extLst>
          </p:cNvPr>
          <p:cNvSpPr txBox="1"/>
          <p:nvPr/>
        </p:nvSpPr>
        <p:spPr>
          <a:xfrm>
            <a:off x="6168000" y="1629727"/>
            <a:ext cx="5472000" cy="432000"/>
          </a:xfrm>
          <a:prstGeom prst="rect">
            <a:avLst/>
          </a:prstGeom>
          <a:solidFill>
            <a:schemeClr val="accent1">
              <a:lumMod val="50000"/>
            </a:schemeClr>
          </a:solidFill>
        </p:spPr>
        <p:txBody>
          <a:bodyPr wrap="square" lIns="180000" tIns="0" rIns="0" bIns="0" rtlCol="0" anchor="ctr" anchorCtr="0">
            <a:no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sz="1400" b="1" i="0" u="none" strike="noStrike" kern="1200" cap="none" spc="0" normalizeH="0" baseline="0" noProof="0" dirty="0">
                <a:ln>
                  <a:noFill/>
                </a:ln>
                <a:solidFill>
                  <a:srgbClr val="FFFFFF"/>
                </a:solidFill>
                <a:effectLst/>
                <a:uLnTx/>
                <a:uFillTx/>
                <a:ea typeface="+mn-ea"/>
                <a:cs typeface="Calibri" pitchFamily="34" charset="0"/>
              </a:rPr>
              <a:t>Text</a:t>
            </a:r>
            <a:endParaRPr kumimoji="0" lang="en-US" sz="1200" b="0" i="0" u="none" strike="noStrike" kern="1200" cap="none" spc="0" normalizeH="0" baseline="0" noProof="0" dirty="0">
              <a:ln>
                <a:noFill/>
              </a:ln>
              <a:solidFill>
                <a:srgbClr val="FFFFFF"/>
              </a:solidFill>
              <a:effectLst/>
              <a:uLnTx/>
              <a:uFillTx/>
              <a:ea typeface="+mn-ea"/>
              <a:cs typeface="Calibri" pitchFamily="34" charset="0"/>
            </a:endParaRPr>
          </a:p>
        </p:txBody>
      </p:sp>
      <p:sp>
        <p:nvSpPr>
          <p:cNvPr id="14" name="TextBox 13">
            <a:extLst>
              <a:ext uri="{FF2B5EF4-FFF2-40B4-BE49-F238E27FC236}">
                <a16:creationId xmlns:a16="http://schemas.microsoft.com/office/drawing/2014/main" id="{0B2CFDF4-C89D-42B3-9F85-7DD5790AE122}"/>
              </a:ext>
            </a:extLst>
          </p:cNvPr>
          <p:cNvSpPr txBox="1"/>
          <p:nvPr/>
        </p:nvSpPr>
        <p:spPr>
          <a:xfrm>
            <a:off x="552001" y="4077072"/>
            <a:ext cx="5472000" cy="432000"/>
          </a:xfrm>
          <a:prstGeom prst="rect">
            <a:avLst/>
          </a:prstGeom>
          <a:solidFill>
            <a:schemeClr val="accent1">
              <a:lumMod val="50000"/>
            </a:schemeClr>
          </a:solidFill>
        </p:spPr>
        <p:txBody>
          <a:bodyPr wrap="square" lIns="180000" tIns="0" rIns="0" bIns="0" rtlCol="0" anchor="ctr" anchorCtr="0">
            <a:no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sz="1400" b="1" i="0" u="none" strike="noStrike" kern="1200" cap="none" spc="0" normalizeH="0" baseline="0" noProof="0" dirty="0">
                <a:ln>
                  <a:noFill/>
                </a:ln>
                <a:solidFill>
                  <a:srgbClr val="FFFFFF"/>
                </a:solidFill>
                <a:effectLst/>
                <a:uLnTx/>
                <a:uFillTx/>
                <a:ea typeface="+mn-ea"/>
                <a:cs typeface="Calibri" pitchFamily="34" charset="0"/>
              </a:rPr>
              <a:t>Text</a:t>
            </a:r>
            <a:endParaRPr kumimoji="0" lang="en-US" sz="1200" b="0" i="0" u="none" strike="noStrike" kern="1200" cap="none" spc="0" normalizeH="0" baseline="0" noProof="0" dirty="0">
              <a:ln>
                <a:noFill/>
              </a:ln>
              <a:solidFill>
                <a:srgbClr val="FFFFFF"/>
              </a:solidFill>
              <a:effectLst/>
              <a:uLnTx/>
              <a:uFillTx/>
              <a:ea typeface="+mn-ea"/>
              <a:cs typeface="Calibri" pitchFamily="34" charset="0"/>
            </a:endParaRPr>
          </a:p>
        </p:txBody>
      </p:sp>
      <p:sp>
        <p:nvSpPr>
          <p:cNvPr id="15" name="TextBox 14">
            <a:extLst>
              <a:ext uri="{FF2B5EF4-FFF2-40B4-BE49-F238E27FC236}">
                <a16:creationId xmlns:a16="http://schemas.microsoft.com/office/drawing/2014/main" id="{B590C01F-2BE2-4EB9-9BAA-864248E63D83}"/>
              </a:ext>
            </a:extLst>
          </p:cNvPr>
          <p:cNvSpPr txBox="1"/>
          <p:nvPr/>
        </p:nvSpPr>
        <p:spPr>
          <a:xfrm>
            <a:off x="6168000" y="4077072"/>
            <a:ext cx="5472000" cy="432000"/>
          </a:xfrm>
          <a:prstGeom prst="rect">
            <a:avLst/>
          </a:prstGeom>
          <a:solidFill>
            <a:schemeClr val="accent1">
              <a:lumMod val="50000"/>
            </a:schemeClr>
          </a:solidFill>
        </p:spPr>
        <p:txBody>
          <a:bodyPr wrap="square" lIns="180000" tIns="0" rIns="0" bIns="0" rtlCol="0" anchor="ctr" anchorCtr="0">
            <a:no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sz="1400" b="1" i="0" u="none" strike="noStrike" kern="1200" cap="none" spc="0" normalizeH="0" baseline="0" noProof="0" dirty="0">
                <a:ln>
                  <a:noFill/>
                </a:ln>
                <a:solidFill>
                  <a:srgbClr val="FFFFFF"/>
                </a:solidFill>
                <a:effectLst/>
                <a:uLnTx/>
                <a:uFillTx/>
                <a:ea typeface="+mn-ea"/>
                <a:cs typeface="Calibri" pitchFamily="34" charset="0"/>
              </a:rPr>
              <a:t>Text</a:t>
            </a:r>
            <a:endParaRPr kumimoji="0" lang="en-US" sz="1200" b="0" i="0" u="none" strike="noStrike" kern="1200" cap="none" spc="0" normalizeH="0" baseline="0" noProof="0" dirty="0">
              <a:ln>
                <a:noFill/>
              </a:ln>
              <a:solidFill>
                <a:srgbClr val="FFFFFF"/>
              </a:solidFill>
              <a:effectLst/>
              <a:uLnTx/>
              <a:uFillTx/>
              <a:ea typeface="+mn-ea"/>
              <a:cs typeface="Calibri" pitchFamily="34" charset="0"/>
            </a:endParaRPr>
          </a:p>
        </p:txBody>
      </p:sp>
      <p:pic>
        <p:nvPicPr>
          <p:cNvPr id="4" name="Picture 3">
            <a:extLst>
              <a:ext uri="{FF2B5EF4-FFF2-40B4-BE49-F238E27FC236}">
                <a16:creationId xmlns:a16="http://schemas.microsoft.com/office/drawing/2014/main" id="{6921546F-8F60-40DD-974D-DF0F2A919269}"/>
              </a:ext>
            </a:extLst>
          </p:cNvPr>
          <p:cNvPicPr>
            <a:picLocks noChangeAspect="1"/>
          </p:cNvPicPr>
          <p:nvPr/>
        </p:nvPicPr>
        <p:blipFill>
          <a:blip r:embed="rId6"/>
          <a:stretch>
            <a:fillRect/>
          </a:stretch>
        </p:blipFill>
        <p:spPr>
          <a:xfrm>
            <a:off x="2440483" y="1156395"/>
            <a:ext cx="1247949" cy="866896"/>
          </a:xfrm>
          <a:prstGeom prst="rect">
            <a:avLst/>
          </a:prstGeom>
        </p:spPr>
      </p:pic>
      <p:pic>
        <p:nvPicPr>
          <p:cNvPr id="16" name="Picture 15">
            <a:extLst>
              <a:ext uri="{FF2B5EF4-FFF2-40B4-BE49-F238E27FC236}">
                <a16:creationId xmlns:a16="http://schemas.microsoft.com/office/drawing/2014/main" id="{3B26EF1E-8953-4ADD-A8A3-D941820FCD44}"/>
              </a:ext>
            </a:extLst>
          </p:cNvPr>
          <p:cNvPicPr>
            <a:picLocks noChangeAspect="1"/>
          </p:cNvPicPr>
          <p:nvPr/>
        </p:nvPicPr>
        <p:blipFill>
          <a:blip r:embed="rId7"/>
          <a:stretch>
            <a:fillRect/>
          </a:stretch>
        </p:blipFill>
        <p:spPr>
          <a:xfrm>
            <a:off x="1550348" y="2003842"/>
            <a:ext cx="3028221" cy="2040918"/>
          </a:xfrm>
          <a:prstGeom prst="rect">
            <a:avLst/>
          </a:prstGeom>
        </p:spPr>
      </p:pic>
      <p:pic>
        <p:nvPicPr>
          <p:cNvPr id="17" name="Picture 16">
            <a:extLst>
              <a:ext uri="{FF2B5EF4-FFF2-40B4-BE49-F238E27FC236}">
                <a16:creationId xmlns:a16="http://schemas.microsoft.com/office/drawing/2014/main" id="{77F328FB-0D6F-48A0-B364-BC93BE39E69B}"/>
              </a:ext>
            </a:extLst>
          </p:cNvPr>
          <p:cNvPicPr>
            <a:picLocks noChangeAspect="1"/>
          </p:cNvPicPr>
          <p:nvPr/>
        </p:nvPicPr>
        <p:blipFill>
          <a:blip r:embed="rId8"/>
          <a:stretch>
            <a:fillRect/>
          </a:stretch>
        </p:blipFill>
        <p:spPr>
          <a:xfrm>
            <a:off x="7999824" y="1223079"/>
            <a:ext cx="2000529" cy="800212"/>
          </a:xfrm>
          <a:prstGeom prst="rect">
            <a:avLst/>
          </a:prstGeom>
        </p:spPr>
      </p:pic>
      <p:pic>
        <p:nvPicPr>
          <p:cNvPr id="18" name="Picture 17">
            <a:extLst>
              <a:ext uri="{FF2B5EF4-FFF2-40B4-BE49-F238E27FC236}">
                <a16:creationId xmlns:a16="http://schemas.microsoft.com/office/drawing/2014/main" id="{85167689-14CB-47E6-9CE7-65F05C05AE1E}"/>
              </a:ext>
            </a:extLst>
          </p:cNvPr>
          <p:cNvPicPr>
            <a:picLocks noChangeAspect="1"/>
          </p:cNvPicPr>
          <p:nvPr/>
        </p:nvPicPr>
        <p:blipFill>
          <a:blip r:embed="rId9"/>
          <a:stretch>
            <a:fillRect/>
          </a:stretch>
        </p:blipFill>
        <p:spPr>
          <a:xfrm>
            <a:off x="7617918" y="2066816"/>
            <a:ext cx="2504252" cy="1894079"/>
          </a:xfrm>
          <a:prstGeom prst="rect">
            <a:avLst/>
          </a:prstGeom>
        </p:spPr>
      </p:pic>
    </p:spTree>
    <p:extLst>
      <p:ext uri="{BB962C8B-B14F-4D97-AF65-F5344CB8AC3E}">
        <p14:creationId xmlns:p14="http://schemas.microsoft.com/office/powerpoint/2010/main" val="2334200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411C4163-9168-499B-BCD6-8CE9F9EEFA03}"/>
              </a:ext>
            </a:extLst>
          </p:cNvPr>
          <p:cNvSpPr>
            <a:spLocks noGrp="1"/>
          </p:cNvSpPr>
          <p:nvPr>
            <p:ph type="body" sz="quarter" idx="15"/>
          </p:nvPr>
        </p:nvSpPr>
        <p:spPr/>
        <p:txBody>
          <a:bodyPr/>
          <a:lstStyle/>
          <a:p>
            <a:endParaRPr lang="en-US"/>
          </a:p>
        </p:txBody>
      </p:sp>
      <p:sp>
        <p:nvSpPr>
          <p:cNvPr id="5" name="Title 4">
            <a:extLst>
              <a:ext uri="{FF2B5EF4-FFF2-40B4-BE49-F238E27FC236}">
                <a16:creationId xmlns:a16="http://schemas.microsoft.com/office/drawing/2014/main" id="{665F5CCD-4CF9-4AF6-8166-A3A971D0ED51}"/>
              </a:ext>
            </a:extLst>
          </p:cNvPr>
          <p:cNvSpPr>
            <a:spLocks noGrp="1"/>
          </p:cNvSpPr>
          <p:nvPr>
            <p:ph type="title"/>
          </p:nvPr>
        </p:nvSpPr>
        <p:spPr/>
        <p:txBody>
          <a:bodyPr/>
          <a:lstStyle/>
          <a:p>
            <a:r>
              <a:rPr lang="en-US" dirty="0"/>
              <a:t>Third Class</a:t>
            </a:r>
          </a:p>
        </p:txBody>
      </p:sp>
      <p:sp>
        <p:nvSpPr>
          <p:cNvPr id="7" name="Text Placeholder 6">
            <a:extLst>
              <a:ext uri="{FF2B5EF4-FFF2-40B4-BE49-F238E27FC236}">
                <a16:creationId xmlns:a16="http://schemas.microsoft.com/office/drawing/2014/main" id="{869CBAA0-97B5-4E5B-B9FF-95794E1405EB}"/>
              </a:ext>
            </a:extLst>
          </p:cNvPr>
          <p:cNvSpPr>
            <a:spLocks noGrp="1"/>
          </p:cNvSpPr>
          <p:nvPr>
            <p:ph type="body" sz="quarter" idx="17"/>
          </p:nvPr>
        </p:nvSpPr>
        <p:spPr/>
        <p:txBody>
          <a:bodyPr/>
          <a:lstStyle/>
          <a:p>
            <a:endParaRPr lang="en-US"/>
          </a:p>
        </p:txBody>
      </p:sp>
      <p:sp>
        <p:nvSpPr>
          <p:cNvPr id="8" name="Espace réservé du texte 3">
            <a:extLst>
              <a:ext uri="{FF2B5EF4-FFF2-40B4-BE49-F238E27FC236}">
                <a16:creationId xmlns:a16="http://schemas.microsoft.com/office/drawing/2014/main" id="{DA0FF906-8D1D-40D2-A6F3-B8D3435BF55E}"/>
              </a:ext>
            </a:extLst>
          </p:cNvPr>
          <p:cNvSpPr txBox="1">
            <a:spLocks/>
          </p:cNvSpPr>
          <p:nvPr>
            <p:custDataLst>
              <p:tags r:id="rId1"/>
            </p:custDataLst>
          </p:nvPr>
        </p:nvSpPr>
        <p:spPr>
          <a:xfrm>
            <a:off x="6174128" y="2061000"/>
            <a:ext cx="5472000" cy="1872000"/>
          </a:xfrm>
          <a:prstGeom prst="rect">
            <a:avLst/>
          </a:prstGeom>
          <a:solidFill>
            <a:schemeClr val="bg1">
              <a:lumMod val="100000"/>
            </a:schemeClr>
          </a:solidFill>
        </p:spPr>
        <p:txBody>
          <a:bodyPr vert="horz" lIns="144000" tIns="108000" rIns="144000" bIns="108000" rtlCol="0">
            <a:normAutofit/>
          </a:bodyPr>
          <a:lstStyle>
            <a:defPPr>
              <a:defRPr lang="pt-PT"/>
            </a:defPPr>
            <a:lvl1pPr indent="0">
              <a:lnSpc>
                <a:spcPct val="100000"/>
              </a:lnSpc>
              <a:spcBef>
                <a:spcPts val="600"/>
              </a:spcBef>
              <a:buFont typeface="Arial" panose="020B0604020202020204" pitchFamily="34" charset="0"/>
              <a:buNone/>
              <a:defRPr sz="2000">
                <a:latin typeface="+mj-lt"/>
              </a:defRPr>
            </a:lvl1pPr>
            <a:lvl2pPr marL="179388" marR="0" lvl="1" indent="-179388" fontAlgn="auto">
              <a:lnSpc>
                <a:spcPct val="100000"/>
              </a:lnSpc>
              <a:spcBef>
                <a:spcPts val="600"/>
              </a:spcBef>
              <a:spcAft>
                <a:spcPts val="0"/>
              </a:spcAft>
              <a:buClr>
                <a:srgbClr val="0070AD">
                  <a:lumMod val="100000"/>
                </a:srgbClr>
              </a:buClr>
              <a:buSzPct val="100000"/>
              <a:buFont typeface="Wingdings" panose="05000000000000000000" pitchFamily="2" charset="2"/>
              <a:buChar char="§"/>
              <a:tabLst/>
              <a:defRPr kumimoji="0" sz="1400" b="0" i="0" u="none" strike="noStrike" cap="none" spc="0" normalizeH="0" baseline="0">
                <a:ln>
                  <a:noFill/>
                </a:ln>
                <a:solidFill>
                  <a:prstClr val="black"/>
                </a:solidFill>
                <a:effectLst/>
                <a:uLnTx/>
                <a:uFillTx/>
              </a:defRPr>
            </a:lvl2pPr>
            <a:lvl3pPr marL="444500" indent="-177800">
              <a:lnSpc>
                <a:spcPct val="100000"/>
              </a:lnSpc>
              <a:spcBef>
                <a:spcPts val="600"/>
              </a:spcBef>
              <a:buClr>
                <a:schemeClr val="accent2"/>
              </a:buClr>
              <a:buFont typeface="Arial" panose="020B0604020202020204" pitchFamily="34" charset="0"/>
              <a:buChar char="•"/>
              <a:defRPr sz="1600">
                <a:latin typeface="+mj-lt"/>
              </a:defRPr>
            </a:lvl3pPr>
            <a:lvl4pPr marL="622300" indent="-177800">
              <a:lnSpc>
                <a:spcPct val="100000"/>
              </a:lnSpc>
              <a:spcBef>
                <a:spcPts val="600"/>
              </a:spcBef>
              <a:buClr>
                <a:schemeClr val="accent3"/>
              </a:buClr>
              <a:buFont typeface="Verdana" panose="020B0604030504040204" pitchFamily="34" charset="0"/>
              <a:buChar char="‒"/>
              <a:defRPr sz="1400">
                <a:latin typeface="+mj-lt"/>
              </a:defRPr>
            </a:lvl4pPr>
            <a:lvl5pPr marL="812800" indent="-190500">
              <a:lnSpc>
                <a:spcPct val="100000"/>
              </a:lnSpc>
              <a:spcBef>
                <a:spcPts val="600"/>
              </a:spcBef>
              <a:buClr>
                <a:schemeClr val="accent5"/>
              </a:buClr>
              <a:buFont typeface="Arial" panose="020B0604020202020204" pitchFamily="34" charset="0"/>
              <a:buChar char="•"/>
              <a:defRPr sz="1400">
                <a:latin typeface="+mj-lt"/>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1">
              <a:buClr>
                <a:schemeClr val="tx1"/>
              </a:buClr>
            </a:pPr>
            <a:endParaRPr lang="en-US" dirty="0"/>
          </a:p>
        </p:txBody>
      </p:sp>
      <p:sp>
        <p:nvSpPr>
          <p:cNvPr id="9" name="Espace réservé du texte 3">
            <a:extLst>
              <a:ext uri="{FF2B5EF4-FFF2-40B4-BE49-F238E27FC236}">
                <a16:creationId xmlns:a16="http://schemas.microsoft.com/office/drawing/2014/main" id="{9DADF669-325C-4112-8962-CAB0C1655FB0}"/>
              </a:ext>
            </a:extLst>
          </p:cNvPr>
          <p:cNvSpPr txBox="1">
            <a:spLocks/>
          </p:cNvSpPr>
          <p:nvPr>
            <p:custDataLst>
              <p:tags r:id="rId2"/>
            </p:custDataLst>
          </p:nvPr>
        </p:nvSpPr>
        <p:spPr>
          <a:xfrm>
            <a:off x="6175460" y="4509117"/>
            <a:ext cx="5472000" cy="1944071"/>
          </a:xfrm>
          <a:prstGeom prst="rect">
            <a:avLst/>
          </a:prstGeom>
          <a:solidFill>
            <a:schemeClr val="bg1">
              <a:lumMod val="100000"/>
            </a:schemeClr>
          </a:solidFill>
        </p:spPr>
        <p:txBody>
          <a:bodyPr vert="horz" lIns="144000" tIns="108000" rIns="144000" bIns="108000" rtlCol="0">
            <a:normAutofit/>
          </a:bodyPr>
          <a:lstStyle>
            <a:defPPr>
              <a:defRPr lang="pt-PT"/>
            </a:defPPr>
            <a:lvl1pPr indent="0">
              <a:lnSpc>
                <a:spcPct val="100000"/>
              </a:lnSpc>
              <a:spcBef>
                <a:spcPts val="600"/>
              </a:spcBef>
              <a:buFont typeface="Arial" panose="020B0604020202020204" pitchFamily="34" charset="0"/>
              <a:buNone/>
              <a:defRPr sz="2000">
                <a:latin typeface="+mj-lt"/>
              </a:defRPr>
            </a:lvl1pPr>
            <a:lvl2pPr marL="179388" marR="0" lvl="1" indent="-179388" fontAlgn="auto">
              <a:lnSpc>
                <a:spcPct val="100000"/>
              </a:lnSpc>
              <a:spcBef>
                <a:spcPts val="600"/>
              </a:spcBef>
              <a:spcAft>
                <a:spcPts val="0"/>
              </a:spcAft>
              <a:buClr>
                <a:srgbClr val="0070AD">
                  <a:lumMod val="100000"/>
                </a:srgbClr>
              </a:buClr>
              <a:buSzPct val="100000"/>
              <a:buFont typeface="Wingdings" panose="05000000000000000000" pitchFamily="2" charset="2"/>
              <a:buChar char="§"/>
              <a:tabLst/>
              <a:defRPr kumimoji="0" sz="1400" b="0" i="0" u="none" strike="noStrike" cap="none" spc="0" normalizeH="0" baseline="0">
                <a:ln>
                  <a:noFill/>
                </a:ln>
                <a:solidFill>
                  <a:prstClr val="black"/>
                </a:solidFill>
                <a:effectLst/>
                <a:uLnTx/>
                <a:uFillTx/>
              </a:defRPr>
            </a:lvl2pPr>
            <a:lvl3pPr marL="444500" indent="-177800">
              <a:lnSpc>
                <a:spcPct val="100000"/>
              </a:lnSpc>
              <a:spcBef>
                <a:spcPts val="600"/>
              </a:spcBef>
              <a:buClr>
                <a:schemeClr val="accent2"/>
              </a:buClr>
              <a:buFont typeface="Arial" panose="020B0604020202020204" pitchFamily="34" charset="0"/>
              <a:buChar char="•"/>
              <a:defRPr sz="1600">
                <a:latin typeface="+mj-lt"/>
              </a:defRPr>
            </a:lvl3pPr>
            <a:lvl4pPr marL="622300" indent="-177800">
              <a:lnSpc>
                <a:spcPct val="100000"/>
              </a:lnSpc>
              <a:spcBef>
                <a:spcPts val="600"/>
              </a:spcBef>
              <a:buClr>
                <a:schemeClr val="accent3"/>
              </a:buClr>
              <a:buFont typeface="Verdana" panose="020B0604030504040204" pitchFamily="34" charset="0"/>
              <a:buChar char="‒"/>
              <a:defRPr sz="1400">
                <a:latin typeface="+mj-lt"/>
              </a:defRPr>
            </a:lvl4pPr>
            <a:lvl5pPr marL="812800" indent="-190500">
              <a:lnSpc>
                <a:spcPct val="100000"/>
              </a:lnSpc>
              <a:spcBef>
                <a:spcPts val="600"/>
              </a:spcBef>
              <a:buClr>
                <a:schemeClr val="accent5"/>
              </a:buClr>
              <a:buFont typeface="Arial" panose="020B0604020202020204" pitchFamily="34" charset="0"/>
              <a:buChar char="•"/>
              <a:defRPr sz="1400">
                <a:latin typeface="+mj-lt"/>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1">
              <a:buClr>
                <a:schemeClr val="tx1"/>
              </a:buClr>
            </a:pPr>
            <a:endParaRPr lang="en-US" dirty="0"/>
          </a:p>
        </p:txBody>
      </p:sp>
      <p:sp>
        <p:nvSpPr>
          <p:cNvPr id="10" name="Espace réservé du texte 3">
            <a:extLst>
              <a:ext uri="{FF2B5EF4-FFF2-40B4-BE49-F238E27FC236}">
                <a16:creationId xmlns:a16="http://schemas.microsoft.com/office/drawing/2014/main" id="{2F0EB55B-7D68-4799-91D6-C06B7737564B}"/>
              </a:ext>
            </a:extLst>
          </p:cNvPr>
          <p:cNvSpPr txBox="1">
            <a:spLocks/>
          </p:cNvSpPr>
          <p:nvPr>
            <p:custDataLst>
              <p:tags r:id="rId3"/>
            </p:custDataLst>
          </p:nvPr>
        </p:nvSpPr>
        <p:spPr>
          <a:xfrm>
            <a:off x="552001" y="2061000"/>
            <a:ext cx="5472000" cy="1872000"/>
          </a:xfrm>
          <a:prstGeom prst="rect">
            <a:avLst/>
          </a:prstGeom>
          <a:solidFill>
            <a:schemeClr val="bg1">
              <a:lumMod val="100000"/>
            </a:schemeClr>
          </a:solidFill>
        </p:spPr>
        <p:txBody>
          <a:bodyPr vert="horz" lIns="144000" tIns="108000" rIns="144000" bIns="108000" rtlCol="0">
            <a:normAutofit/>
          </a:bodyPr>
          <a:lstStyle>
            <a:defPPr>
              <a:defRPr lang="pt-PT"/>
            </a:defPPr>
            <a:lvl1pPr indent="0">
              <a:lnSpc>
                <a:spcPct val="100000"/>
              </a:lnSpc>
              <a:spcBef>
                <a:spcPts val="600"/>
              </a:spcBef>
              <a:buFont typeface="Arial" panose="020B0604020202020204" pitchFamily="34" charset="0"/>
              <a:buNone/>
              <a:defRPr sz="2000">
                <a:latin typeface="+mj-lt"/>
              </a:defRPr>
            </a:lvl1pPr>
            <a:lvl2pPr marL="179388" marR="0" lvl="1" indent="-179388" fontAlgn="auto">
              <a:lnSpc>
                <a:spcPct val="100000"/>
              </a:lnSpc>
              <a:spcBef>
                <a:spcPts val="600"/>
              </a:spcBef>
              <a:spcAft>
                <a:spcPts val="0"/>
              </a:spcAft>
              <a:buClr>
                <a:srgbClr val="0070AD">
                  <a:lumMod val="100000"/>
                </a:srgbClr>
              </a:buClr>
              <a:buSzPct val="100000"/>
              <a:buFont typeface="Wingdings" panose="05000000000000000000" pitchFamily="2" charset="2"/>
              <a:buChar char="§"/>
              <a:tabLst/>
              <a:defRPr kumimoji="0" sz="1400" b="0" i="0" u="none" strike="noStrike" cap="none" spc="0" normalizeH="0" baseline="0">
                <a:ln>
                  <a:noFill/>
                </a:ln>
                <a:solidFill>
                  <a:prstClr val="black"/>
                </a:solidFill>
                <a:effectLst/>
                <a:uLnTx/>
                <a:uFillTx/>
              </a:defRPr>
            </a:lvl2pPr>
            <a:lvl3pPr marL="444500" indent="-177800">
              <a:lnSpc>
                <a:spcPct val="100000"/>
              </a:lnSpc>
              <a:spcBef>
                <a:spcPts val="600"/>
              </a:spcBef>
              <a:buClr>
                <a:schemeClr val="accent2"/>
              </a:buClr>
              <a:buFont typeface="Arial" panose="020B0604020202020204" pitchFamily="34" charset="0"/>
              <a:buChar char="•"/>
              <a:defRPr sz="1600">
                <a:latin typeface="+mj-lt"/>
              </a:defRPr>
            </a:lvl3pPr>
            <a:lvl4pPr marL="622300" indent="-177800">
              <a:lnSpc>
                <a:spcPct val="100000"/>
              </a:lnSpc>
              <a:spcBef>
                <a:spcPts val="600"/>
              </a:spcBef>
              <a:buClr>
                <a:schemeClr val="accent3"/>
              </a:buClr>
              <a:buFont typeface="Verdana" panose="020B0604030504040204" pitchFamily="34" charset="0"/>
              <a:buChar char="‒"/>
              <a:defRPr sz="1400">
                <a:latin typeface="+mj-lt"/>
              </a:defRPr>
            </a:lvl4pPr>
            <a:lvl5pPr marL="812800" indent="-190500">
              <a:lnSpc>
                <a:spcPct val="100000"/>
              </a:lnSpc>
              <a:spcBef>
                <a:spcPts val="600"/>
              </a:spcBef>
              <a:buClr>
                <a:schemeClr val="accent5"/>
              </a:buClr>
              <a:buFont typeface="Arial" panose="020B0604020202020204" pitchFamily="34" charset="0"/>
              <a:buChar char="•"/>
              <a:defRPr sz="1400">
                <a:latin typeface="+mj-lt"/>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1">
              <a:buClr>
                <a:schemeClr val="tx1"/>
              </a:buClr>
            </a:pPr>
            <a:endParaRPr lang="en-US" dirty="0"/>
          </a:p>
        </p:txBody>
      </p:sp>
      <p:sp>
        <p:nvSpPr>
          <p:cNvPr id="11" name="Espace réservé du texte 3">
            <a:extLst>
              <a:ext uri="{FF2B5EF4-FFF2-40B4-BE49-F238E27FC236}">
                <a16:creationId xmlns:a16="http://schemas.microsoft.com/office/drawing/2014/main" id="{68704088-CDC0-4E54-B3A1-B66C38587524}"/>
              </a:ext>
            </a:extLst>
          </p:cNvPr>
          <p:cNvSpPr txBox="1">
            <a:spLocks/>
          </p:cNvSpPr>
          <p:nvPr>
            <p:custDataLst>
              <p:tags r:id="rId4"/>
            </p:custDataLst>
          </p:nvPr>
        </p:nvSpPr>
        <p:spPr>
          <a:xfrm>
            <a:off x="552001" y="4509120"/>
            <a:ext cx="5472000" cy="1944071"/>
          </a:xfrm>
          <a:prstGeom prst="rect">
            <a:avLst/>
          </a:prstGeom>
          <a:solidFill>
            <a:schemeClr val="bg1">
              <a:lumMod val="100000"/>
            </a:schemeClr>
          </a:solidFill>
        </p:spPr>
        <p:txBody>
          <a:bodyPr vert="horz" lIns="144000" tIns="108000" rIns="144000" bIns="108000" rtlCol="0">
            <a:normAutofit/>
          </a:bodyPr>
          <a:lstStyle>
            <a:defPPr>
              <a:defRPr lang="pt-PT"/>
            </a:defPPr>
            <a:lvl1pPr indent="0">
              <a:lnSpc>
                <a:spcPct val="100000"/>
              </a:lnSpc>
              <a:spcBef>
                <a:spcPts val="600"/>
              </a:spcBef>
              <a:buFont typeface="Arial" panose="020B0604020202020204" pitchFamily="34" charset="0"/>
              <a:buNone/>
              <a:defRPr sz="2000">
                <a:latin typeface="+mj-lt"/>
              </a:defRPr>
            </a:lvl1pPr>
            <a:lvl2pPr marL="179388" marR="0" lvl="1" indent="-179388" fontAlgn="auto">
              <a:lnSpc>
                <a:spcPct val="100000"/>
              </a:lnSpc>
              <a:spcBef>
                <a:spcPts val="600"/>
              </a:spcBef>
              <a:spcAft>
                <a:spcPts val="0"/>
              </a:spcAft>
              <a:buClr>
                <a:srgbClr val="0070AD">
                  <a:lumMod val="100000"/>
                </a:srgbClr>
              </a:buClr>
              <a:buSzPct val="100000"/>
              <a:buFont typeface="Wingdings" panose="05000000000000000000" pitchFamily="2" charset="2"/>
              <a:buChar char="§"/>
              <a:tabLst/>
              <a:defRPr kumimoji="0" sz="1400" b="0" i="0" u="none" strike="noStrike" cap="none" spc="0" normalizeH="0" baseline="0">
                <a:ln>
                  <a:noFill/>
                </a:ln>
                <a:solidFill>
                  <a:prstClr val="black"/>
                </a:solidFill>
                <a:effectLst/>
                <a:uLnTx/>
                <a:uFillTx/>
              </a:defRPr>
            </a:lvl2pPr>
            <a:lvl3pPr marL="444500" indent="-177800">
              <a:lnSpc>
                <a:spcPct val="100000"/>
              </a:lnSpc>
              <a:spcBef>
                <a:spcPts val="600"/>
              </a:spcBef>
              <a:buClr>
                <a:schemeClr val="accent2"/>
              </a:buClr>
              <a:buFont typeface="Arial" panose="020B0604020202020204" pitchFamily="34" charset="0"/>
              <a:buChar char="•"/>
              <a:defRPr sz="1600">
                <a:latin typeface="+mj-lt"/>
              </a:defRPr>
            </a:lvl3pPr>
            <a:lvl4pPr marL="622300" indent="-177800">
              <a:lnSpc>
                <a:spcPct val="100000"/>
              </a:lnSpc>
              <a:spcBef>
                <a:spcPts val="600"/>
              </a:spcBef>
              <a:buClr>
                <a:schemeClr val="accent3"/>
              </a:buClr>
              <a:buFont typeface="Verdana" panose="020B0604030504040204" pitchFamily="34" charset="0"/>
              <a:buChar char="‒"/>
              <a:defRPr sz="1400">
                <a:latin typeface="+mj-lt"/>
              </a:defRPr>
            </a:lvl4pPr>
            <a:lvl5pPr marL="812800" indent="-190500">
              <a:lnSpc>
                <a:spcPct val="100000"/>
              </a:lnSpc>
              <a:spcBef>
                <a:spcPts val="600"/>
              </a:spcBef>
              <a:buClr>
                <a:schemeClr val="accent5"/>
              </a:buClr>
              <a:buFont typeface="Arial" panose="020B0604020202020204" pitchFamily="34" charset="0"/>
              <a:buChar char="•"/>
              <a:defRPr sz="1400">
                <a:latin typeface="+mj-lt"/>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1">
              <a:buClr>
                <a:schemeClr val="tx1"/>
              </a:buClr>
            </a:pPr>
            <a:endParaRPr lang="en-US" dirty="0"/>
          </a:p>
        </p:txBody>
      </p:sp>
      <p:sp>
        <p:nvSpPr>
          <p:cNvPr id="12" name="TextBox 11">
            <a:extLst>
              <a:ext uri="{FF2B5EF4-FFF2-40B4-BE49-F238E27FC236}">
                <a16:creationId xmlns:a16="http://schemas.microsoft.com/office/drawing/2014/main" id="{26EA33EF-8D26-4ABE-AB21-32353190701B}"/>
              </a:ext>
            </a:extLst>
          </p:cNvPr>
          <p:cNvSpPr txBox="1"/>
          <p:nvPr/>
        </p:nvSpPr>
        <p:spPr>
          <a:xfrm>
            <a:off x="545101" y="1594193"/>
            <a:ext cx="5472000" cy="432000"/>
          </a:xfrm>
          <a:prstGeom prst="rect">
            <a:avLst/>
          </a:prstGeom>
          <a:solidFill>
            <a:schemeClr val="accent1">
              <a:lumMod val="50000"/>
            </a:schemeClr>
          </a:solidFill>
        </p:spPr>
        <p:txBody>
          <a:bodyPr wrap="square" lIns="180000" tIns="0" rIns="0" bIns="0" rtlCol="0" anchor="ctr" anchorCtr="0">
            <a:no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endParaRPr kumimoji="0" lang="en-US" sz="1200" b="0" i="0" u="none" strike="noStrike" kern="1200" cap="none" spc="0" normalizeH="0" baseline="0" noProof="0" dirty="0">
              <a:ln>
                <a:noFill/>
              </a:ln>
              <a:solidFill>
                <a:srgbClr val="FFFFFF"/>
              </a:solidFill>
              <a:effectLst/>
              <a:uLnTx/>
              <a:uFillTx/>
              <a:ea typeface="+mn-ea"/>
              <a:cs typeface="Calibri" pitchFamily="34" charset="0"/>
            </a:endParaRPr>
          </a:p>
        </p:txBody>
      </p:sp>
      <p:sp>
        <p:nvSpPr>
          <p:cNvPr id="13" name="TextBox 12">
            <a:extLst>
              <a:ext uri="{FF2B5EF4-FFF2-40B4-BE49-F238E27FC236}">
                <a16:creationId xmlns:a16="http://schemas.microsoft.com/office/drawing/2014/main" id="{D45EED8F-E40F-4D00-8484-048BBBA5C7E0}"/>
              </a:ext>
            </a:extLst>
          </p:cNvPr>
          <p:cNvSpPr txBox="1"/>
          <p:nvPr/>
        </p:nvSpPr>
        <p:spPr>
          <a:xfrm>
            <a:off x="6168000" y="1629727"/>
            <a:ext cx="5472000" cy="432000"/>
          </a:xfrm>
          <a:prstGeom prst="rect">
            <a:avLst/>
          </a:prstGeom>
          <a:solidFill>
            <a:schemeClr val="accent1">
              <a:lumMod val="50000"/>
            </a:schemeClr>
          </a:solidFill>
        </p:spPr>
        <p:txBody>
          <a:bodyPr wrap="square" lIns="180000" tIns="0" rIns="0" bIns="0" rtlCol="0" anchor="ctr" anchorCtr="0">
            <a:no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sz="1400" b="1" i="0" u="none" strike="noStrike" kern="1200" cap="none" spc="0" normalizeH="0" baseline="0" noProof="0" dirty="0">
                <a:ln>
                  <a:noFill/>
                </a:ln>
                <a:solidFill>
                  <a:srgbClr val="FFFFFF"/>
                </a:solidFill>
                <a:effectLst/>
                <a:uLnTx/>
                <a:uFillTx/>
                <a:ea typeface="+mn-ea"/>
                <a:cs typeface="Calibri" pitchFamily="34" charset="0"/>
              </a:rPr>
              <a:t>Text</a:t>
            </a:r>
            <a:endParaRPr kumimoji="0" lang="en-US" sz="1200" b="0" i="0" u="none" strike="noStrike" kern="1200" cap="none" spc="0" normalizeH="0" baseline="0" noProof="0" dirty="0">
              <a:ln>
                <a:noFill/>
              </a:ln>
              <a:solidFill>
                <a:srgbClr val="FFFFFF"/>
              </a:solidFill>
              <a:effectLst/>
              <a:uLnTx/>
              <a:uFillTx/>
              <a:ea typeface="+mn-ea"/>
              <a:cs typeface="Calibri" pitchFamily="34" charset="0"/>
            </a:endParaRPr>
          </a:p>
        </p:txBody>
      </p:sp>
      <p:sp>
        <p:nvSpPr>
          <p:cNvPr id="14" name="TextBox 13">
            <a:extLst>
              <a:ext uri="{FF2B5EF4-FFF2-40B4-BE49-F238E27FC236}">
                <a16:creationId xmlns:a16="http://schemas.microsoft.com/office/drawing/2014/main" id="{0B2CFDF4-C89D-42B3-9F85-7DD5790AE122}"/>
              </a:ext>
            </a:extLst>
          </p:cNvPr>
          <p:cNvSpPr txBox="1"/>
          <p:nvPr/>
        </p:nvSpPr>
        <p:spPr>
          <a:xfrm>
            <a:off x="552001" y="4077072"/>
            <a:ext cx="5472000" cy="432000"/>
          </a:xfrm>
          <a:prstGeom prst="rect">
            <a:avLst/>
          </a:prstGeom>
          <a:solidFill>
            <a:schemeClr val="accent1">
              <a:lumMod val="50000"/>
            </a:schemeClr>
          </a:solidFill>
        </p:spPr>
        <p:txBody>
          <a:bodyPr wrap="square" lIns="180000" tIns="0" rIns="0" bIns="0" rtlCol="0" anchor="ctr" anchorCtr="0">
            <a:no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sz="1400" b="1" i="0" u="none" strike="noStrike" kern="1200" cap="none" spc="0" normalizeH="0" baseline="0" noProof="0" dirty="0">
                <a:ln>
                  <a:noFill/>
                </a:ln>
                <a:solidFill>
                  <a:srgbClr val="FFFFFF"/>
                </a:solidFill>
                <a:effectLst/>
                <a:uLnTx/>
                <a:uFillTx/>
                <a:ea typeface="+mn-ea"/>
                <a:cs typeface="Calibri" pitchFamily="34" charset="0"/>
              </a:rPr>
              <a:t>Text</a:t>
            </a:r>
            <a:endParaRPr kumimoji="0" lang="en-US" sz="1200" b="0" i="0" u="none" strike="noStrike" kern="1200" cap="none" spc="0" normalizeH="0" baseline="0" noProof="0" dirty="0">
              <a:ln>
                <a:noFill/>
              </a:ln>
              <a:solidFill>
                <a:srgbClr val="FFFFFF"/>
              </a:solidFill>
              <a:effectLst/>
              <a:uLnTx/>
              <a:uFillTx/>
              <a:ea typeface="+mn-ea"/>
              <a:cs typeface="Calibri" pitchFamily="34" charset="0"/>
            </a:endParaRPr>
          </a:p>
        </p:txBody>
      </p:sp>
      <p:sp>
        <p:nvSpPr>
          <p:cNvPr id="15" name="TextBox 14">
            <a:extLst>
              <a:ext uri="{FF2B5EF4-FFF2-40B4-BE49-F238E27FC236}">
                <a16:creationId xmlns:a16="http://schemas.microsoft.com/office/drawing/2014/main" id="{B590C01F-2BE2-4EB9-9BAA-864248E63D83}"/>
              </a:ext>
            </a:extLst>
          </p:cNvPr>
          <p:cNvSpPr txBox="1"/>
          <p:nvPr/>
        </p:nvSpPr>
        <p:spPr>
          <a:xfrm>
            <a:off x="6168000" y="4077072"/>
            <a:ext cx="5472000" cy="432000"/>
          </a:xfrm>
          <a:prstGeom prst="rect">
            <a:avLst/>
          </a:prstGeom>
          <a:solidFill>
            <a:schemeClr val="accent1">
              <a:lumMod val="50000"/>
            </a:schemeClr>
          </a:solidFill>
        </p:spPr>
        <p:txBody>
          <a:bodyPr wrap="square" lIns="180000" tIns="0" rIns="0" bIns="0" rtlCol="0" anchor="ctr" anchorCtr="0">
            <a:no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sz="1400" b="1" i="0" u="none" strike="noStrike" kern="1200" cap="none" spc="0" normalizeH="0" baseline="0" noProof="0" dirty="0">
                <a:ln>
                  <a:noFill/>
                </a:ln>
                <a:solidFill>
                  <a:srgbClr val="FFFFFF"/>
                </a:solidFill>
                <a:effectLst/>
                <a:uLnTx/>
                <a:uFillTx/>
                <a:ea typeface="+mn-ea"/>
                <a:cs typeface="Calibri" pitchFamily="34" charset="0"/>
              </a:rPr>
              <a:t>Text</a:t>
            </a:r>
            <a:endParaRPr kumimoji="0" lang="en-US" sz="1200" b="0" i="0" u="none" strike="noStrike" kern="1200" cap="none" spc="0" normalizeH="0" baseline="0" noProof="0" dirty="0">
              <a:ln>
                <a:noFill/>
              </a:ln>
              <a:solidFill>
                <a:srgbClr val="FFFFFF"/>
              </a:solidFill>
              <a:effectLst/>
              <a:uLnTx/>
              <a:uFillTx/>
              <a:ea typeface="+mn-ea"/>
              <a:cs typeface="Calibri" pitchFamily="34" charset="0"/>
            </a:endParaRPr>
          </a:p>
        </p:txBody>
      </p:sp>
      <p:pic>
        <p:nvPicPr>
          <p:cNvPr id="2" name="Picture 1">
            <a:extLst>
              <a:ext uri="{FF2B5EF4-FFF2-40B4-BE49-F238E27FC236}">
                <a16:creationId xmlns:a16="http://schemas.microsoft.com/office/drawing/2014/main" id="{645CABA4-2953-49D7-BA1A-43B314806825}"/>
              </a:ext>
            </a:extLst>
          </p:cNvPr>
          <p:cNvPicPr>
            <a:picLocks noChangeAspect="1"/>
          </p:cNvPicPr>
          <p:nvPr/>
        </p:nvPicPr>
        <p:blipFill>
          <a:blip r:embed="rId6"/>
          <a:stretch>
            <a:fillRect/>
          </a:stretch>
        </p:blipFill>
        <p:spPr>
          <a:xfrm>
            <a:off x="2423592" y="1226123"/>
            <a:ext cx="1143160" cy="819264"/>
          </a:xfrm>
          <a:prstGeom prst="rect">
            <a:avLst/>
          </a:prstGeom>
        </p:spPr>
      </p:pic>
      <p:pic>
        <p:nvPicPr>
          <p:cNvPr id="3" name="Picture 2">
            <a:extLst>
              <a:ext uri="{FF2B5EF4-FFF2-40B4-BE49-F238E27FC236}">
                <a16:creationId xmlns:a16="http://schemas.microsoft.com/office/drawing/2014/main" id="{F49D395F-11F7-4732-AD5C-C5A79A727203}"/>
              </a:ext>
            </a:extLst>
          </p:cNvPr>
          <p:cNvPicPr>
            <a:picLocks noChangeAspect="1"/>
          </p:cNvPicPr>
          <p:nvPr/>
        </p:nvPicPr>
        <p:blipFill>
          <a:blip r:embed="rId7"/>
          <a:stretch>
            <a:fillRect/>
          </a:stretch>
        </p:blipFill>
        <p:spPr>
          <a:xfrm>
            <a:off x="1487488" y="2133561"/>
            <a:ext cx="2808312" cy="1874531"/>
          </a:xfrm>
          <a:prstGeom prst="rect">
            <a:avLst/>
          </a:prstGeom>
        </p:spPr>
      </p:pic>
      <p:pic>
        <p:nvPicPr>
          <p:cNvPr id="17" name="Picture 16">
            <a:extLst>
              <a:ext uri="{FF2B5EF4-FFF2-40B4-BE49-F238E27FC236}">
                <a16:creationId xmlns:a16="http://schemas.microsoft.com/office/drawing/2014/main" id="{1D87F8E7-7BCA-44CB-A16A-8B56D9B97E01}"/>
              </a:ext>
            </a:extLst>
          </p:cNvPr>
          <p:cNvPicPr>
            <a:picLocks noChangeAspect="1"/>
          </p:cNvPicPr>
          <p:nvPr/>
        </p:nvPicPr>
        <p:blipFill>
          <a:blip r:embed="rId8"/>
          <a:stretch>
            <a:fillRect/>
          </a:stretch>
        </p:blipFill>
        <p:spPr>
          <a:xfrm>
            <a:off x="7902492" y="1279796"/>
            <a:ext cx="1886213" cy="781159"/>
          </a:xfrm>
          <a:prstGeom prst="rect">
            <a:avLst/>
          </a:prstGeom>
        </p:spPr>
      </p:pic>
      <p:pic>
        <p:nvPicPr>
          <p:cNvPr id="18" name="Picture 17">
            <a:extLst>
              <a:ext uri="{FF2B5EF4-FFF2-40B4-BE49-F238E27FC236}">
                <a16:creationId xmlns:a16="http://schemas.microsoft.com/office/drawing/2014/main" id="{0F952E88-283B-4D04-AD24-0E7075C7B608}"/>
              </a:ext>
            </a:extLst>
          </p:cNvPr>
          <p:cNvPicPr>
            <a:picLocks noChangeAspect="1"/>
          </p:cNvPicPr>
          <p:nvPr/>
        </p:nvPicPr>
        <p:blipFill>
          <a:blip r:embed="rId9"/>
          <a:stretch>
            <a:fillRect/>
          </a:stretch>
        </p:blipFill>
        <p:spPr>
          <a:xfrm>
            <a:off x="7392940" y="2026193"/>
            <a:ext cx="2808312" cy="2170393"/>
          </a:xfrm>
          <a:prstGeom prst="rect">
            <a:avLst/>
          </a:prstGeom>
        </p:spPr>
      </p:pic>
    </p:spTree>
    <p:extLst>
      <p:ext uri="{BB962C8B-B14F-4D97-AF65-F5344CB8AC3E}">
        <p14:creationId xmlns:p14="http://schemas.microsoft.com/office/powerpoint/2010/main" val="225956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1D1E29-0A7C-4A9C-83DE-3524408E3A24}"/>
              </a:ext>
            </a:extLst>
          </p:cNvPr>
          <p:cNvSpPr>
            <a:spLocks noGrp="1"/>
          </p:cNvSpPr>
          <p:nvPr>
            <p:ph type="dt" sz="half" idx="12"/>
          </p:nvPr>
        </p:nvSpPr>
        <p:spPr/>
        <p:txBody>
          <a:bodyPr/>
          <a:lstStyle/>
          <a:p>
            <a:pPr>
              <a:spcBef>
                <a:spcPts val="1000"/>
              </a:spcBef>
              <a:buFont typeface="Arial" panose="020B0604020202020204" pitchFamily="34" charset="0"/>
              <a:buNone/>
            </a:pPr>
            <a:r>
              <a:rPr lang="de-DE"/>
              <a:t>© Capgemini 2021. All rights reserved.</a:t>
            </a:r>
            <a:endParaRPr lang="en-US" dirty="0"/>
          </a:p>
        </p:txBody>
      </p:sp>
      <p:sp>
        <p:nvSpPr>
          <p:cNvPr id="3" name="Slide Number Placeholder 2">
            <a:extLst>
              <a:ext uri="{FF2B5EF4-FFF2-40B4-BE49-F238E27FC236}">
                <a16:creationId xmlns:a16="http://schemas.microsoft.com/office/drawing/2014/main" id="{5F4DC151-BE4C-4A60-8862-847356FDECA8}"/>
              </a:ext>
            </a:extLst>
          </p:cNvPr>
          <p:cNvSpPr>
            <a:spLocks noGrp="1"/>
          </p:cNvSpPr>
          <p:nvPr>
            <p:ph type="sldNum" sz="quarter" idx="14"/>
          </p:nvPr>
        </p:nvSpPr>
        <p:spPr/>
        <p:txBody>
          <a:bodyPr/>
          <a:lstStyle/>
          <a:p>
            <a:fld id="{5D9A5160-6218-4E5A-B9E6-B93E3DAE377C}" type="slidenum">
              <a:rPr lang="en-US" smtClean="0"/>
              <a:pPr/>
              <a:t>7</a:t>
            </a:fld>
            <a:endParaRPr lang="en-US" dirty="0"/>
          </a:p>
        </p:txBody>
      </p:sp>
      <p:sp>
        <p:nvSpPr>
          <p:cNvPr id="8" name="Text Placeholder 7">
            <a:extLst>
              <a:ext uri="{FF2B5EF4-FFF2-40B4-BE49-F238E27FC236}">
                <a16:creationId xmlns:a16="http://schemas.microsoft.com/office/drawing/2014/main" id="{80F17DBF-0466-4B58-B63D-3DB4BB85A7EC}"/>
              </a:ext>
            </a:extLst>
          </p:cNvPr>
          <p:cNvSpPr>
            <a:spLocks noGrp="1"/>
          </p:cNvSpPr>
          <p:nvPr>
            <p:ph type="body" sz="quarter" idx="15"/>
          </p:nvPr>
        </p:nvSpPr>
        <p:spPr/>
        <p:txBody>
          <a:bodyPr/>
          <a:lstStyle/>
          <a:p>
            <a:endParaRPr lang="en-US"/>
          </a:p>
        </p:txBody>
      </p:sp>
      <p:sp>
        <p:nvSpPr>
          <p:cNvPr id="7" name="Title 6">
            <a:extLst>
              <a:ext uri="{FF2B5EF4-FFF2-40B4-BE49-F238E27FC236}">
                <a16:creationId xmlns:a16="http://schemas.microsoft.com/office/drawing/2014/main" id="{AEF63928-322C-4D02-A1CD-2B8BB7DC2A50}"/>
              </a:ext>
            </a:extLst>
          </p:cNvPr>
          <p:cNvSpPr>
            <a:spLocks noGrp="1"/>
          </p:cNvSpPr>
          <p:nvPr>
            <p:ph type="title"/>
          </p:nvPr>
        </p:nvSpPr>
        <p:spPr/>
        <p:txBody>
          <a:bodyPr/>
          <a:lstStyle/>
          <a:p>
            <a:endParaRPr lang="en-US"/>
          </a:p>
        </p:txBody>
      </p:sp>
      <p:pic>
        <p:nvPicPr>
          <p:cNvPr id="9" name="Picture 8">
            <a:extLst>
              <a:ext uri="{FF2B5EF4-FFF2-40B4-BE49-F238E27FC236}">
                <a16:creationId xmlns:a16="http://schemas.microsoft.com/office/drawing/2014/main" id="{5260A14B-67E6-457C-AC15-F65C0FFFB8DC}"/>
              </a:ext>
            </a:extLst>
          </p:cNvPr>
          <p:cNvPicPr>
            <a:picLocks noChangeAspect="1"/>
          </p:cNvPicPr>
          <p:nvPr/>
        </p:nvPicPr>
        <p:blipFill>
          <a:blip r:embed="rId2"/>
          <a:stretch>
            <a:fillRect/>
          </a:stretch>
        </p:blipFill>
        <p:spPr>
          <a:xfrm>
            <a:off x="548130" y="3068960"/>
            <a:ext cx="3686689" cy="2524477"/>
          </a:xfrm>
          <a:prstGeom prst="rect">
            <a:avLst/>
          </a:prstGeom>
        </p:spPr>
      </p:pic>
      <p:pic>
        <p:nvPicPr>
          <p:cNvPr id="10" name="Picture 9">
            <a:extLst>
              <a:ext uri="{FF2B5EF4-FFF2-40B4-BE49-F238E27FC236}">
                <a16:creationId xmlns:a16="http://schemas.microsoft.com/office/drawing/2014/main" id="{C06BA314-2631-4D80-8C38-17323301CCCE}"/>
              </a:ext>
            </a:extLst>
          </p:cNvPr>
          <p:cNvPicPr>
            <a:picLocks noChangeAspect="1"/>
          </p:cNvPicPr>
          <p:nvPr/>
        </p:nvPicPr>
        <p:blipFill>
          <a:blip r:embed="rId3"/>
          <a:stretch>
            <a:fillRect/>
          </a:stretch>
        </p:blipFill>
        <p:spPr>
          <a:xfrm>
            <a:off x="1210209" y="2115788"/>
            <a:ext cx="2362530" cy="990738"/>
          </a:xfrm>
          <a:prstGeom prst="rect">
            <a:avLst/>
          </a:prstGeom>
        </p:spPr>
      </p:pic>
      <p:pic>
        <p:nvPicPr>
          <p:cNvPr id="11" name="Picture 10">
            <a:extLst>
              <a:ext uri="{FF2B5EF4-FFF2-40B4-BE49-F238E27FC236}">
                <a16:creationId xmlns:a16="http://schemas.microsoft.com/office/drawing/2014/main" id="{8A4F8EAD-B5C1-4B3C-90C8-6901C3804B67}"/>
              </a:ext>
            </a:extLst>
          </p:cNvPr>
          <p:cNvPicPr>
            <a:picLocks noChangeAspect="1"/>
          </p:cNvPicPr>
          <p:nvPr/>
        </p:nvPicPr>
        <p:blipFill>
          <a:blip r:embed="rId4"/>
          <a:stretch>
            <a:fillRect/>
          </a:stretch>
        </p:blipFill>
        <p:spPr>
          <a:xfrm>
            <a:off x="4583832" y="2049643"/>
            <a:ext cx="2267266" cy="1019317"/>
          </a:xfrm>
          <a:prstGeom prst="rect">
            <a:avLst/>
          </a:prstGeom>
        </p:spPr>
      </p:pic>
      <p:pic>
        <p:nvPicPr>
          <p:cNvPr id="12" name="Picture 11">
            <a:extLst>
              <a:ext uri="{FF2B5EF4-FFF2-40B4-BE49-F238E27FC236}">
                <a16:creationId xmlns:a16="http://schemas.microsoft.com/office/drawing/2014/main" id="{F6649162-345D-4B42-8919-10095CF66FBC}"/>
              </a:ext>
            </a:extLst>
          </p:cNvPr>
          <p:cNvPicPr>
            <a:picLocks noChangeAspect="1"/>
          </p:cNvPicPr>
          <p:nvPr/>
        </p:nvPicPr>
        <p:blipFill>
          <a:blip r:embed="rId5"/>
          <a:stretch>
            <a:fillRect/>
          </a:stretch>
        </p:blipFill>
        <p:spPr>
          <a:xfrm>
            <a:off x="4439816" y="3114356"/>
            <a:ext cx="3620005" cy="2505425"/>
          </a:xfrm>
          <a:prstGeom prst="rect">
            <a:avLst/>
          </a:prstGeom>
        </p:spPr>
      </p:pic>
    </p:spTree>
    <p:extLst>
      <p:ext uri="{BB962C8B-B14F-4D97-AF65-F5344CB8AC3E}">
        <p14:creationId xmlns:p14="http://schemas.microsoft.com/office/powerpoint/2010/main" val="2220718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411C4163-9168-499B-BCD6-8CE9F9EEFA03}"/>
              </a:ext>
            </a:extLst>
          </p:cNvPr>
          <p:cNvSpPr>
            <a:spLocks noGrp="1"/>
          </p:cNvSpPr>
          <p:nvPr>
            <p:ph type="body" sz="quarter" idx="15"/>
          </p:nvPr>
        </p:nvSpPr>
        <p:spPr/>
        <p:txBody>
          <a:bodyPr/>
          <a:lstStyle/>
          <a:p>
            <a:endParaRPr lang="en-US"/>
          </a:p>
        </p:txBody>
      </p:sp>
      <p:sp>
        <p:nvSpPr>
          <p:cNvPr id="5" name="Title 4">
            <a:extLst>
              <a:ext uri="{FF2B5EF4-FFF2-40B4-BE49-F238E27FC236}">
                <a16:creationId xmlns:a16="http://schemas.microsoft.com/office/drawing/2014/main" id="{665F5CCD-4CF9-4AF6-8166-A3A971D0ED51}"/>
              </a:ext>
            </a:extLst>
          </p:cNvPr>
          <p:cNvSpPr>
            <a:spLocks noGrp="1"/>
          </p:cNvSpPr>
          <p:nvPr>
            <p:ph type="title"/>
          </p:nvPr>
        </p:nvSpPr>
        <p:spPr/>
        <p:txBody>
          <a:bodyPr/>
          <a:lstStyle/>
          <a:p>
            <a:endParaRPr lang="en-US"/>
          </a:p>
        </p:txBody>
      </p:sp>
      <p:sp>
        <p:nvSpPr>
          <p:cNvPr id="7" name="Text Placeholder 6">
            <a:extLst>
              <a:ext uri="{FF2B5EF4-FFF2-40B4-BE49-F238E27FC236}">
                <a16:creationId xmlns:a16="http://schemas.microsoft.com/office/drawing/2014/main" id="{869CBAA0-97B5-4E5B-B9FF-95794E1405EB}"/>
              </a:ext>
            </a:extLst>
          </p:cNvPr>
          <p:cNvSpPr>
            <a:spLocks noGrp="1"/>
          </p:cNvSpPr>
          <p:nvPr>
            <p:ph type="body" sz="quarter" idx="17"/>
          </p:nvPr>
        </p:nvSpPr>
        <p:spPr/>
        <p:txBody>
          <a:bodyPr/>
          <a:lstStyle/>
          <a:p>
            <a:endParaRPr lang="en-US"/>
          </a:p>
        </p:txBody>
      </p:sp>
      <p:sp>
        <p:nvSpPr>
          <p:cNvPr id="8" name="Espace réservé du texte 3">
            <a:extLst>
              <a:ext uri="{FF2B5EF4-FFF2-40B4-BE49-F238E27FC236}">
                <a16:creationId xmlns:a16="http://schemas.microsoft.com/office/drawing/2014/main" id="{59023986-84E3-4364-845E-9D4F1588402A}"/>
              </a:ext>
            </a:extLst>
          </p:cNvPr>
          <p:cNvSpPr txBox="1">
            <a:spLocks/>
          </p:cNvSpPr>
          <p:nvPr>
            <p:custDataLst>
              <p:tags r:id="rId1"/>
            </p:custDataLst>
          </p:nvPr>
        </p:nvSpPr>
        <p:spPr>
          <a:xfrm>
            <a:off x="552001" y="2061027"/>
            <a:ext cx="2664274" cy="1872000"/>
          </a:xfrm>
          <a:prstGeom prst="rect">
            <a:avLst/>
          </a:prstGeom>
          <a:solidFill>
            <a:schemeClr val="bg1">
              <a:lumMod val="100000"/>
            </a:schemeClr>
          </a:solidFill>
        </p:spPr>
        <p:txBody>
          <a:bodyPr vert="horz" lIns="144000" tIns="108000" rIns="144000" bIns="108000" rtlCol="0">
            <a:normAutofit/>
          </a:bodyPr>
          <a:lstStyle>
            <a:defPPr>
              <a:defRPr lang="pt-PT"/>
            </a:defPPr>
            <a:lvl1pPr indent="0">
              <a:lnSpc>
                <a:spcPct val="100000"/>
              </a:lnSpc>
              <a:spcBef>
                <a:spcPts val="600"/>
              </a:spcBef>
              <a:buFont typeface="Arial" panose="020B0604020202020204" pitchFamily="34" charset="0"/>
              <a:buNone/>
              <a:defRPr sz="2000">
                <a:latin typeface="+mj-lt"/>
              </a:defRPr>
            </a:lvl1pPr>
            <a:lvl2pPr marL="179388" marR="0" lvl="1" indent="-179388" fontAlgn="auto">
              <a:lnSpc>
                <a:spcPct val="100000"/>
              </a:lnSpc>
              <a:spcBef>
                <a:spcPts val="600"/>
              </a:spcBef>
              <a:spcAft>
                <a:spcPts val="0"/>
              </a:spcAft>
              <a:buClr>
                <a:srgbClr val="0070AD">
                  <a:lumMod val="100000"/>
                </a:srgbClr>
              </a:buClr>
              <a:buSzPct val="100000"/>
              <a:buFont typeface="Wingdings" panose="05000000000000000000" pitchFamily="2" charset="2"/>
              <a:buChar char="§"/>
              <a:tabLst/>
              <a:defRPr kumimoji="0" sz="1400" b="0" i="0" u="none" strike="noStrike" cap="none" spc="0" normalizeH="0" baseline="0">
                <a:ln>
                  <a:noFill/>
                </a:ln>
                <a:solidFill>
                  <a:prstClr val="black"/>
                </a:solidFill>
                <a:effectLst/>
                <a:uLnTx/>
                <a:uFillTx/>
              </a:defRPr>
            </a:lvl2pPr>
            <a:lvl3pPr marL="444500" indent="-177800">
              <a:lnSpc>
                <a:spcPct val="100000"/>
              </a:lnSpc>
              <a:spcBef>
                <a:spcPts val="600"/>
              </a:spcBef>
              <a:buClr>
                <a:schemeClr val="accent2"/>
              </a:buClr>
              <a:buFont typeface="Arial" panose="020B0604020202020204" pitchFamily="34" charset="0"/>
              <a:buChar char="•"/>
              <a:defRPr sz="1600">
                <a:latin typeface="+mj-lt"/>
              </a:defRPr>
            </a:lvl3pPr>
            <a:lvl4pPr marL="622300" indent="-177800">
              <a:lnSpc>
                <a:spcPct val="100000"/>
              </a:lnSpc>
              <a:spcBef>
                <a:spcPts val="600"/>
              </a:spcBef>
              <a:buClr>
                <a:schemeClr val="accent3"/>
              </a:buClr>
              <a:buFont typeface="Verdana" panose="020B0604030504040204" pitchFamily="34" charset="0"/>
              <a:buChar char="‒"/>
              <a:defRPr sz="1400">
                <a:latin typeface="+mj-lt"/>
              </a:defRPr>
            </a:lvl4pPr>
            <a:lvl5pPr marL="812800" indent="-190500">
              <a:lnSpc>
                <a:spcPct val="100000"/>
              </a:lnSpc>
              <a:spcBef>
                <a:spcPts val="600"/>
              </a:spcBef>
              <a:buClr>
                <a:schemeClr val="accent5"/>
              </a:buClr>
              <a:buFont typeface="Arial" panose="020B0604020202020204" pitchFamily="34" charset="0"/>
              <a:buChar char="•"/>
              <a:defRPr sz="1400">
                <a:latin typeface="+mj-lt"/>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1">
              <a:buClr>
                <a:schemeClr val="tx1"/>
              </a:buClr>
            </a:pPr>
            <a:endParaRPr lang="en-US" dirty="0"/>
          </a:p>
        </p:txBody>
      </p:sp>
      <p:sp>
        <p:nvSpPr>
          <p:cNvPr id="9" name="TextBox 8">
            <a:extLst>
              <a:ext uri="{FF2B5EF4-FFF2-40B4-BE49-F238E27FC236}">
                <a16:creationId xmlns:a16="http://schemas.microsoft.com/office/drawing/2014/main" id="{01CA2E6C-56F5-4A51-9FE3-529F37A71244}"/>
              </a:ext>
            </a:extLst>
          </p:cNvPr>
          <p:cNvSpPr txBox="1"/>
          <p:nvPr/>
        </p:nvSpPr>
        <p:spPr>
          <a:xfrm>
            <a:off x="552001" y="1629727"/>
            <a:ext cx="2664274" cy="432000"/>
          </a:xfrm>
          <a:prstGeom prst="rect">
            <a:avLst/>
          </a:prstGeom>
          <a:solidFill>
            <a:schemeClr val="accent1">
              <a:lumMod val="50000"/>
            </a:schemeClr>
          </a:solidFill>
        </p:spPr>
        <p:txBody>
          <a:bodyPr wrap="square" lIns="180000" tIns="0" rIns="0" bIns="0" rtlCol="0" anchor="ctr" anchorCtr="0">
            <a:no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sz="1400" b="1" i="0" u="none" strike="noStrike" kern="1200" cap="none" spc="0" normalizeH="0" baseline="0" noProof="0" dirty="0">
                <a:ln>
                  <a:noFill/>
                </a:ln>
                <a:solidFill>
                  <a:srgbClr val="FFFFFF"/>
                </a:solidFill>
                <a:effectLst/>
                <a:uLnTx/>
                <a:uFillTx/>
                <a:ea typeface="+mn-ea"/>
                <a:cs typeface="Calibri" pitchFamily="34" charset="0"/>
              </a:rPr>
              <a:t>Text</a:t>
            </a:r>
            <a:endParaRPr kumimoji="0" lang="en-US" sz="1200" b="0" i="0" u="none" strike="noStrike" kern="1200" cap="none" spc="0" normalizeH="0" baseline="0" noProof="0" dirty="0">
              <a:ln>
                <a:noFill/>
              </a:ln>
              <a:solidFill>
                <a:srgbClr val="FFFFFF"/>
              </a:solidFill>
              <a:effectLst/>
              <a:uLnTx/>
              <a:uFillTx/>
              <a:ea typeface="+mn-ea"/>
              <a:cs typeface="Calibri" pitchFamily="34" charset="0"/>
            </a:endParaRPr>
          </a:p>
        </p:txBody>
      </p:sp>
      <p:sp>
        <p:nvSpPr>
          <p:cNvPr id="10" name="Espace réservé du texte 3">
            <a:extLst>
              <a:ext uri="{FF2B5EF4-FFF2-40B4-BE49-F238E27FC236}">
                <a16:creationId xmlns:a16="http://schemas.microsoft.com/office/drawing/2014/main" id="{4C5A59BF-8453-4DF8-98FE-EA3A534B2135}"/>
              </a:ext>
            </a:extLst>
          </p:cNvPr>
          <p:cNvSpPr txBox="1">
            <a:spLocks/>
          </p:cNvSpPr>
          <p:nvPr>
            <p:custDataLst>
              <p:tags r:id="rId2"/>
            </p:custDataLst>
          </p:nvPr>
        </p:nvSpPr>
        <p:spPr>
          <a:xfrm>
            <a:off x="3360115" y="2061027"/>
            <a:ext cx="2664274" cy="1872000"/>
          </a:xfrm>
          <a:prstGeom prst="rect">
            <a:avLst/>
          </a:prstGeom>
          <a:solidFill>
            <a:schemeClr val="bg1">
              <a:lumMod val="100000"/>
            </a:schemeClr>
          </a:solidFill>
        </p:spPr>
        <p:txBody>
          <a:bodyPr vert="horz" lIns="144000" tIns="108000" rIns="144000" bIns="108000" rtlCol="0">
            <a:normAutofit/>
          </a:bodyPr>
          <a:lstStyle>
            <a:defPPr>
              <a:defRPr lang="pt-PT"/>
            </a:defPPr>
            <a:lvl1pPr indent="0">
              <a:lnSpc>
                <a:spcPct val="100000"/>
              </a:lnSpc>
              <a:spcBef>
                <a:spcPts val="600"/>
              </a:spcBef>
              <a:buFont typeface="Arial" panose="020B0604020202020204" pitchFamily="34" charset="0"/>
              <a:buNone/>
              <a:defRPr sz="2000">
                <a:latin typeface="+mj-lt"/>
              </a:defRPr>
            </a:lvl1pPr>
            <a:lvl2pPr marL="179388" marR="0" lvl="1" indent="-179388" fontAlgn="auto">
              <a:lnSpc>
                <a:spcPct val="100000"/>
              </a:lnSpc>
              <a:spcBef>
                <a:spcPts val="600"/>
              </a:spcBef>
              <a:spcAft>
                <a:spcPts val="0"/>
              </a:spcAft>
              <a:buClr>
                <a:srgbClr val="0070AD">
                  <a:lumMod val="100000"/>
                </a:srgbClr>
              </a:buClr>
              <a:buSzPct val="100000"/>
              <a:buFont typeface="Wingdings" panose="05000000000000000000" pitchFamily="2" charset="2"/>
              <a:buChar char="§"/>
              <a:tabLst/>
              <a:defRPr kumimoji="0" sz="1400" b="0" i="0" u="none" strike="noStrike" cap="none" spc="0" normalizeH="0" baseline="0">
                <a:ln>
                  <a:noFill/>
                </a:ln>
                <a:solidFill>
                  <a:prstClr val="black"/>
                </a:solidFill>
                <a:effectLst/>
                <a:uLnTx/>
                <a:uFillTx/>
              </a:defRPr>
            </a:lvl2pPr>
            <a:lvl3pPr marL="444500" indent="-177800">
              <a:lnSpc>
                <a:spcPct val="100000"/>
              </a:lnSpc>
              <a:spcBef>
                <a:spcPts val="600"/>
              </a:spcBef>
              <a:buClr>
                <a:schemeClr val="accent2"/>
              </a:buClr>
              <a:buFont typeface="Arial" panose="020B0604020202020204" pitchFamily="34" charset="0"/>
              <a:buChar char="•"/>
              <a:defRPr sz="1600">
                <a:latin typeface="+mj-lt"/>
              </a:defRPr>
            </a:lvl3pPr>
            <a:lvl4pPr marL="622300" indent="-177800">
              <a:lnSpc>
                <a:spcPct val="100000"/>
              </a:lnSpc>
              <a:spcBef>
                <a:spcPts val="600"/>
              </a:spcBef>
              <a:buClr>
                <a:schemeClr val="accent3"/>
              </a:buClr>
              <a:buFont typeface="Verdana" panose="020B0604030504040204" pitchFamily="34" charset="0"/>
              <a:buChar char="‒"/>
              <a:defRPr sz="1400">
                <a:latin typeface="+mj-lt"/>
              </a:defRPr>
            </a:lvl4pPr>
            <a:lvl5pPr marL="812800" indent="-190500">
              <a:lnSpc>
                <a:spcPct val="100000"/>
              </a:lnSpc>
              <a:spcBef>
                <a:spcPts val="600"/>
              </a:spcBef>
              <a:buClr>
                <a:schemeClr val="accent5"/>
              </a:buClr>
              <a:buFont typeface="Arial" panose="020B0604020202020204" pitchFamily="34" charset="0"/>
              <a:buChar char="•"/>
              <a:defRPr sz="1400">
                <a:latin typeface="+mj-lt"/>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1">
              <a:buClr>
                <a:schemeClr val="tx1"/>
              </a:buClr>
            </a:pPr>
            <a:endParaRPr lang="en-US" dirty="0"/>
          </a:p>
        </p:txBody>
      </p:sp>
      <p:sp>
        <p:nvSpPr>
          <p:cNvPr id="11" name="TextBox 10">
            <a:extLst>
              <a:ext uri="{FF2B5EF4-FFF2-40B4-BE49-F238E27FC236}">
                <a16:creationId xmlns:a16="http://schemas.microsoft.com/office/drawing/2014/main" id="{C4FC9D6C-BD66-4751-AC27-E4CAD5E66878}"/>
              </a:ext>
            </a:extLst>
          </p:cNvPr>
          <p:cNvSpPr txBox="1"/>
          <p:nvPr/>
        </p:nvSpPr>
        <p:spPr>
          <a:xfrm>
            <a:off x="3360115" y="1629727"/>
            <a:ext cx="2664274" cy="432000"/>
          </a:xfrm>
          <a:prstGeom prst="rect">
            <a:avLst/>
          </a:prstGeom>
          <a:solidFill>
            <a:schemeClr val="accent1">
              <a:lumMod val="50000"/>
            </a:schemeClr>
          </a:solidFill>
        </p:spPr>
        <p:txBody>
          <a:bodyPr wrap="square" lIns="180000" tIns="0" rIns="0" bIns="0" rtlCol="0" anchor="ctr" anchorCtr="0">
            <a:no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sz="1400" b="1" i="0" u="none" strike="noStrike" kern="1200" cap="none" spc="0" normalizeH="0" baseline="0" noProof="0" dirty="0">
                <a:ln>
                  <a:noFill/>
                </a:ln>
                <a:solidFill>
                  <a:srgbClr val="FFFFFF"/>
                </a:solidFill>
                <a:effectLst/>
                <a:uLnTx/>
                <a:uFillTx/>
                <a:ea typeface="+mn-ea"/>
                <a:cs typeface="Calibri" pitchFamily="34" charset="0"/>
              </a:rPr>
              <a:t>Text</a:t>
            </a:r>
            <a:endParaRPr kumimoji="0" lang="en-US" sz="1200" b="0" i="0" u="none" strike="noStrike" kern="1200" cap="none" spc="0" normalizeH="0" baseline="0" noProof="0" dirty="0">
              <a:ln>
                <a:noFill/>
              </a:ln>
              <a:solidFill>
                <a:srgbClr val="FFFFFF"/>
              </a:solidFill>
              <a:effectLst/>
              <a:uLnTx/>
              <a:uFillTx/>
              <a:ea typeface="+mn-ea"/>
              <a:cs typeface="Calibri" pitchFamily="34" charset="0"/>
            </a:endParaRPr>
          </a:p>
        </p:txBody>
      </p:sp>
      <p:sp>
        <p:nvSpPr>
          <p:cNvPr id="12" name="Espace réservé du texte 3">
            <a:extLst>
              <a:ext uri="{FF2B5EF4-FFF2-40B4-BE49-F238E27FC236}">
                <a16:creationId xmlns:a16="http://schemas.microsoft.com/office/drawing/2014/main" id="{181C56AC-43EC-4B98-BC46-023339CC3C70}"/>
              </a:ext>
            </a:extLst>
          </p:cNvPr>
          <p:cNvSpPr txBox="1">
            <a:spLocks/>
          </p:cNvSpPr>
          <p:nvPr>
            <p:custDataLst>
              <p:tags r:id="rId3"/>
            </p:custDataLst>
          </p:nvPr>
        </p:nvSpPr>
        <p:spPr>
          <a:xfrm>
            <a:off x="6168229" y="2061027"/>
            <a:ext cx="2664274" cy="1872000"/>
          </a:xfrm>
          <a:prstGeom prst="rect">
            <a:avLst/>
          </a:prstGeom>
          <a:solidFill>
            <a:schemeClr val="bg1">
              <a:lumMod val="100000"/>
            </a:schemeClr>
          </a:solidFill>
        </p:spPr>
        <p:txBody>
          <a:bodyPr vert="horz" lIns="144000" tIns="108000" rIns="144000" bIns="108000" rtlCol="0">
            <a:normAutofit/>
          </a:bodyPr>
          <a:lstStyle>
            <a:defPPr>
              <a:defRPr lang="pt-PT"/>
            </a:defPPr>
            <a:lvl1pPr indent="0">
              <a:lnSpc>
                <a:spcPct val="100000"/>
              </a:lnSpc>
              <a:spcBef>
                <a:spcPts val="600"/>
              </a:spcBef>
              <a:buFont typeface="Arial" panose="020B0604020202020204" pitchFamily="34" charset="0"/>
              <a:buNone/>
              <a:defRPr sz="2000">
                <a:latin typeface="+mj-lt"/>
              </a:defRPr>
            </a:lvl1pPr>
            <a:lvl2pPr marL="179388" marR="0" lvl="1" indent="-179388" fontAlgn="auto">
              <a:lnSpc>
                <a:spcPct val="100000"/>
              </a:lnSpc>
              <a:spcBef>
                <a:spcPts val="600"/>
              </a:spcBef>
              <a:spcAft>
                <a:spcPts val="0"/>
              </a:spcAft>
              <a:buClr>
                <a:srgbClr val="0070AD">
                  <a:lumMod val="100000"/>
                </a:srgbClr>
              </a:buClr>
              <a:buSzPct val="100000"/>
              <a:buFont typeface="Wingdings" panose="05000000000000000000" pitchFamily="2" charset="2"/>
              <a:buChar char="§"/>
              <a:tabLst/>
              <a:defRPr kumimoji="0" sz="1400" b="0" i="0" u="none" strike="noStrike" cap="none" spc="0" normalizeH="0" baseline="0">
                <a:ln>
                  <a:noFill/>
                </a:ln>
                <a:solidFill>
                  <a:prstClr val="black"/>
                </a:solidFill>
                <a:effectLst/>
                <a:uLnTx/>
                <a:uFillTx/>
              </a:defRPr>
            </a:lvl2pPr>
            <a:lvl3pPr marL="444500" indent="-177800">
              <a:lnSpc>
                <a:spcPct val="100000"/>
              </a:lnSpc>
              <a:spcBef>
                <a:spcPts val="600"/>
              </a:spcBef>
              <a:buClr>
                <a:schemeClr val="accent2"/>
              </a:buClr>
              <a:buFont typeface="Arial" panose="020B0604020202020204" pitchFamily="34" charset="0"/>
              <a:buChar char="•"/>
              <a:defRPr sz="1600">
                <a:latin typeface="+mj-lt"/>
              </a:defRPr>
            </a:lvl3pPr>
            <a:lvl4pPr marL="622300" indent="-177800">
              <a:lnSpc>
                <a:spcPct val="100000"/>
              </a:lnSpc>
              <a:spcBef>
                <a:spcPts val="600"/>
              </a:spcBef>
              <a:buClr>
                <a:schemeClr val="accent3"/>
              </a:buClr>
              <a:buFont typeface="Verdana" panose="020B0604030504040204" pitchFamily="34" charset="0"/>
              <a:buChar char="‒"/>
              <a:defRPr sz="1400">
                <a:latin typeface="+mj-lt"/>
              </a:defRPr>
            </a:lvl4pPr>
            <a:lvl5pPr marL="812800" indent="-190500">
              <a:lnSpc>
                <a:spcPct val="100000"/>
              </a:lnSpc>
              <a:spcBef>
                <a:spcPts val="600"/>
              </a:spcBef>
              <a:buClr>
                <a:schemeClr val="accent5"/>
              </a:buClr>
              <a:buFont typeface="Arial" panose="020B0604020202020204" pitchFamily="34" charset="0"/>
              <a:buChar char="•"/>
              <a:defRPr sz="1400">
                <a:latin typeface="+mj-lt"/>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1">
              <a:buClr>
                <a:schemeClr val="tx1"/>
              </a:buClr>
            </a:pPr>
            <a:endParaRPr lang="en-US" dirty="0"/>
          </a:p>
        </p:txBody>
      </p:sp>
      <p:sp>
        <p:nvSpPr>
          <p:cNvPr id="13" name="TextBox 12">
            <a:extLst>
              <a:ext uri="{FF2B5EF4-FFF2-40B4-BE49-F238E27FC236}">
                <a16:creationId xmlns:a16="http://schemas.microsoft.com/office/drawing/2014/main" id="{8E6853A1-26A3-4346-B641-F87DA2ABA4A7}"/>
              </a:ext>
            </a:extLst>
          </p:cNvPr>
          <p:cNvSpPr txBox="1"/>
          <p:nvPr/>
        </p:nvSpPr>
        <p:spPr>
          <a:xfrm>
            <a:off x="6168229" y="1629727"/>
            <a:ext cx="2664274" cy="432000"/>
          </a:xfrm>
          <a:prstGeom prst="rect">
            <a:avLst/>
          </a:prstGeom>
          <a:solidFill>
            <a:schemeClr val="accent1">
              <a:lumMod val="50000"/>
            </a:schemeClr>
          </a:solidFill>
        </p:spPr>
        <p:txBody>
          <a:bodyPr wrap="square" lIns="180000" tIns="0" rIns="0" bIns="0" rtlCol="0" anchor="ctr" anchorCtr="0">
            <a:no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sz="1400" b="1" i="0" u="none" strike="noStrike" kern="1200" cap="none" spc="0" normalizeH="0" baseline="0" noProof="0" dirty="0">
                <a:ln>
                  <a:noFill/>
                </a:ln>
                <a:solidFill>
                  <a:srgbClr val="FFFFFF"/>
                </a:solidFill>
                <a:effectLst/>
                <a:uLnTx/>
                <a:uFillTx/>
                <a:ea typeface="+mn-ea"/>
                <a:cs typeface="Calibri" pitchFamily="34" charset="0"/>
              </a:rPr>
              <a:t>Text</a:t>
            </a:r>
            <a:endParaRPr kumimoji="0" lang="en-US" sz="1200" b="0" i="0" u="none" strike="noStrike" kern="1200" cap="none" spc="0" normalizeH="0" baseline="0" noProof="0" dirty="0">
              <a:ln>
                <a:noFill/>
              </a:ln>
              <a:solidFill>
                <a:srgbClr val="FFFFFF"/>
              </a:solidFill>
              <a:effectLst/>
              <a:uLnTx/>
              <a:uFillTx/>
              <a:ea typeface="+mn-ea"/>
              <a:cs typeface="Calibri" pitchFamily="34" charset="0"/>
            </a:endParaRPr>
          </a:p>
        </p:txBody>
      </p:sp>
      <p:sp>
        <p:nvSpPr>
          <p:cNvPr id="14" name="Espace réservé du texte 3">
            <a:extLst>
              <a:ext uri="{FF2B5EF4-FFF2-40B4-BE49-F238E27FC236}">
                <a16:creationId xmlns:a16="http://schemas.microsoft.com/office/drawing/2014/main" id="{4CBBE158-59DB-4CEC-B912-0D76F2792204}"/>
              </a:ext>
            </a:extLst>
          </p:cNvPr>
          <p:cNvSpPr txBox="1">
            <a:spLocks/>
          </p:cNvSpPr>
          <p:nvPr>
            <p:custDataLst>
              <p:tags r:id="rId4"/>
            </p:custDataLst>
          </p:nvPr>
        </p:nvSpPr>
        <p:spPr>
          <a:xfrm>
            <a:off x="8976687" y="2061027"/>
            <a:ext cx="2664274" cy="1872000"/>
          </a:xfrm>
          <a:prstGeom prst="rect">
            <a:avLst/>
          </a:prstGeom>
          <a:solidFill>
            <a:schemeClr val="bg1">
              <a:lumMod val="100000"/>
            </a:schemeClr>
          </a:solidFill>
        </p:spPr>
        <p:txBody>
          <a:bodyPr vert="horz" lIns="144000" tIns="108000" rIns="144000" bIns="108000" rtlCol="0">
            <a:normAutofit/>
          </a:bodyPr>
          <a:lstStyle>
            <a:defPPr>
              <a:defRPr lang="pt-PT"/>
            </a:defPPr>
            <a:lvl1pPr indent="0">
              <a:lnSpc>
                <a:spcPct val="100000"/>
              </a:lnSpc>
              <a:spcBef>
                <a:spcPts val="600"/>
              </a:spcBef>
              <a:buFont typeface="Arial" panose="020B0604020202020204" pitchFamily="34" charset="0"/>
              <a:buNone/>
              <a:defRPr sz="2000">
                <a:latin typeface="+mj-lt"/>
              </a:defRPr>
            </a:lvl1pPr>
            <a:lvl2pPr marL="179388" marR="0" lvl="1" indent="-179388" fontAlgn="auto">
              <a:lnSpc>
                <a:spcPct val="100000"/>
              </a:lnSpc>
              <a:spcBef>
                <a:spcPts val="600"/>
              </a:spcBef>
              <a:spcAft>
                <a:spcPts val="0"/>
              </a:spcAft>
              <a:buClr>
                <a:srgbClr val="0070AD">
                  <a:lumMod val="100000"/>
                </a:srgbClr>
              </a:buClr>
              <a:buSzPct val="100000"/>
              <a:buFont typeface="Wingdings" panose="05000000000000000000" pitchFamily="2" charset="2"/>
              <a:buChar char="§"/>
              <a:tabLst/>
              <a:defRPr kumimoji="0" sz="1400" b="0" i="0" u="none" strike="noStrike" cap="none" spc="0" normalizeH="0" baseline="0">
                <a:ln>
                  <a:noFill/>
                </a:ln>
                <a:solidFill>
                  <a:prstClr val="black"/>
                </a:solidFill>
                <a:effectLst/>
                <a:uLnTx/>
                <a:uFillTx/>
              </a:defRPr>
            </a:lvl2pPr>
            <a:lvl3pPr marL="444500" indent="-177800">
              <a:lnSpc>
                <a:spcPct val="100000"/>
              </a:lnSpc>
              <a:spcBef>
                <a:spcPts val="600"/>
              </a:spcBef>
              <a:buClr>
                <a:schemeClr val="accent2"/>
              </a:buClr>
              <a:buFont typeface="Arial" panose="020B0604020202020204" pitchFamily="34" charset="0"/>
              <a:buChar char="•"/>
              <a:defRPr sz="1600">
                <a:latin typeface="+mj-lt"/>
              </a:defRPr>
            </a:lvl3pPr>
            <a:lvl4pPr marL="622300" indent="-177800">
              <a:lnSpc>
                <a:spcPct val="100000"/>
              </a:lnSpc>
              <a:spcBef>
                <a:spcPts val="600"/>
              </a:spcBef>
              <a:buClr>
                <a:schemeClr val="accent3"/>
              </a:buClr>
              <a:buFont typeface="Verdana" panose="020B0604030504040204" pitchFamily="34" charset="0"/>
              <a:buChar char="‒"/>
              <a:defRPr sz="1400">
                <a:latin typeface="+mj-lt"/>
              </a:defRPr>
            </a:lvl4pPr>
            <a:lvl5pPr marL="812800" indent="-190500">
              <a:lnSpc>
                <a:spcPct val="100000"/>
              </a:lnSpc>
              <a:spcBef>
                <a:spcPts val="600"/>
              </a:spcBef>
              <a:buClr>
                <a:schemeClr val="accent5"/>
              </a:buClr>
              <a:buFont typeface="Arial" panose="020B0604020202020204" pitchFamily="34" charset="0"/>
              <a:buChar char="•"/>
              <a:defRPr sz="1400">
                <a:latin typeface="+mj-lt"/>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1">
              <a:buClr>
                <a:schemeClr val="tx1"/>
              </a:buClr>
            </a:pPr>
            <a:endParaRPr lang="en-US" dirty="0"/>
          </a:p>
        </p:txBody>
      </p:sp>
      <p:sp>
        <p:nvSpPr>
          <p:cNvPr id="15" name="TextBox 14">
            <a:extLst>
              <a:ext uri="{FF2B5EF4-FFF2-40B4-BE49-F238E27FC236}">
                <a16:creationId xmlns:a16="http://schemas.microsoft.com/office/drawing/2014/main" id="{8A57B2B4-F462-44A8-B937-45A26B8127C1}"/>
              </a:ext>
            </a:extLst>
          </p:cNvPr>
          <p:cNvSpPr txBox="1"/>
          <p:nvPr/>
        </p:nvSpPr>
        <p:spPr>
          <a:xfrm>
            <a:off x="8976342" y="1629727"/>
            <a:ext cx="2664274" cy="432000"/>
          </a:xfrm>
          <a:prstGeom prst="rect">
            <a:avLst/>
          </a:prstGeom>
          <a:solidFill>
            <a:schemeClr val="accent1">
              <a:lumMod val="50000"/>
            </a:schemeClr>
          </a:solidFill>
        </p:spPr>
        <p:txBody>
          <a:bodyPr wrap="square" lIns="180000" tIns="0" rIns="0" bIns="0" rtlCol="0" anchor="ctr" anchorCtr="0">
            <a:no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sz="1400" b="1" i="0" u="none" strike="noStrike" kern="1200" cap="none" spc="0" normalizeH="0" baseline="0" noProof="0" dirty="0">
                <a:ln>
                  <a:noFill/>
                </a:ln>
                <a:solidFill>
                  <a:srgbClr val="FFFFFF"/>
                </a:solidFill>
                <a:effectLst/>
                <a:uLnTx/>
                <a:uFillTx/>
                <a:ea typeface="+mn-ea"/>
                <a:cs typeface="Calibri" pitchFamily="34" charset="0"/>
              </a:rPr>
              <a:t>Text</a:t>
            </a:r>
            <a:endParaRPr kumimoji="0" lang="en-US" sz="1200" b="0" i="0" u="none" strike="noStrike" kern="1200" cap="none" spc="0" normalizeH="0" baseline="0" noProof="0" dirty="0">
              <a:ln>
                <a:noFill/>
              </a:ln>
              <a:solidFill>
                <a:srgbClr val="FFFFFF"/>
              </a:solidFill>
              <a:effectLst/>
              <a:uLnTx/>
              <a:uFillTx/>
              <a:ea typeface="+mn-ea"/>
              <a:cs typeface="Calibri" pitchFamily="34" charset="0"/>
            </a:endParaRPr>
          </a:p>
        </p:txBody>
      </p:sp>
      <p:sp>
        <p:nvSpPr>
          <p:cNvPr id="16" name="Espace réservé du texte 3">
            <a:extLst>
              <a:ext uri="{FF2B5EF4-FFF2-40B4-BE49-F238E27FC236}">
                <a16:creationId xmlns:a16="http://schemas.microsoft.com/office/drawing/2014/main" id="{20D18224-07BF-4EF1-80ED-4D3B9697F82A}"/>
              </a:ext>
            </a:extLst>
          </p:cNvPr>
          <p:cNvSpPr txBox="1">
            <a:spLocks/>
          </p:cNvSpPr>
          <p:nvPr>
            <p:custDataLst>
              <p:tags r:id="rId5"/>
            </p:custDataLst>
          </p:nvPr>
        </p:nvSpPr>
        <p:spPr>
          <a:xfrm>
            <a:off x="551432" y="4508372"/>
            <a:ext cx="2664274" cy="1944816"/>
          </a:xfrm>
          <a:prstGeom prst="rect">
            <a:avLst/>
          </a:prstGeom>
          <a:solidFill>
            <a:schemeClr val="bg1">
              <a:lumMod val="100000"/>
            </a:schemeClr>
          </a:solidFill>
        </p:spPr>
        <p:txBody>
          <a:bodyPr vert="horz" lIns="144000" tIns="108000" rIns="144000" bIns="108000" rtlCol="0">
            <a:normAutofit/>
          </a:bodyPr>
          <a:lstStyle>
            <a:defPPr>
              <a:defRPr lang="pt-PT"/>
            </a:defPPr>
            <a:lvl1pPr indent="0">
              <a:lnSpc>
                <a:spcPct val="100000"/>
              </a:lnSpc>
              <a:spcBef>
                <a:spcPts val="600"/>
              </a:spcBef>
              <a:buFont typeface="Arial" panose="020B0604020202020204" pitchFamily="34" charset="0"/>
              <a:buNone/>
              <a:defRPr sz="2000">
                <a:latin typeface="+mj-lt"/>
              </a:defRPr>
            </a:lvl1pPr>
            <a:lvl2pPr marL="179388" marR="0" lvl="1" indent="-179388" fontAlgn="auto">
              <a:lnSpc>
                <a:spcPct val="100000"/>
              </a:lnSpc>
              <a:spcBef>
                <a:spcPts val="600"/>
              </a:spcBef>
              <a:spcAft>
                <a:spcPts val="0"/>
              </a:spcAft>
              <a:buClr>
                <a:srgbClr val="0070AD">
                  <a:lumMod val="100000"/>
                </a:srgbClr>
              </a:buClr>
              <a:buSzPct val="100000"/>
              <a:buFont typeface="Wingdings" panose="05000000000000000000" pitchFamily="2" charset="2"/>
              <a:buChar char="§"/>
              <a:tabLst/>
              <a:defRPr kumimoji="0" sz="1400" b="0" i="0" u="none" strike="noStrike" cap="none" spc="0" normalizeH="0" baseline="0">
                <a:ln>
                  <a:noFill/>
                </a:ln>
                <a:solidFill>
                  <a:prstClr val="black"/>
                </a:solidFill>
                <a:effectLst/>
                <a:uLnTx/>
                <a:uFillTx/>
              </a:defRPr>
            </a:lvl2pPr>
            <a:lvl3pPr marL="444500" indent="-177800">
              <a:lnSpc>
                <a:spcPct val="100000"/>
              </a:lnSpc>
              <a:spcBef>
                <a:spcPts val="600"/>
              </a:spcBef>
              <a:buClr>
                <a:schemeClr val="accent2"/>
              </a:buClr>
              <a:buFont typeface="Arial" panose="020B0604020202020204" pitchFamily="34" charset="0"/>
              <a:buChar char="•"/>
              <a:defRPr sz="1600">
                <a:latin typeface="+mj-lt"/>
              </a:defRPr>
            </a:lvl3pPr>
            <a:lvl4pPr marL="622300" indent="-177800">
              <a:lnSpc>
                <a:spcPct val="100000"/>
              </a:lnSpc>
              <a:spcBef>
                <a:spcPts val="600"/>
              </a:spcBef>
              <a:buClr>
                <a:schemeClr val="accent3"/>
              </a:buClr>
              <a:buFont typeface="Verdana" panose="020B0604030504040204" pitchFamily="34" charset="0"/>
              <a:buChar char="‒"/>
              <a:defRPr sz="1400">
                <a:latin typeface="+mj-lt"/>
              </a:defRPr>
            </a:lvl4pPr>
            <a:lvl5pPr marL="812800" indent="-190500">
              <a:lnSpc>
                <a:spcPct val="100000"/>
              </a:lnSpc>
              <a:spcBef>
                <a:spcPts val="600"/>
              </a:spcBef>
              <a:buClr>
                <a:schemeClr val="accent5"/>
              </a:buClr>
              <a:buFont typeface="Arial" panose="020B0604020202020204" pitchFamily="34" charset="0"/>
              <a:buChar char="•"/>
              <a:defRPr sz="1400">
                <a:latin typeface="+mj-lt"/>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1">
              <a:buClr>
                <a:schemeClr val="tx1"/>
              </a:buClr>
            </a:pPr>
            <a:endParaRPr lang="en-US" dirty="0"/>
          </a:p>
        </p:txBody>
      </p:sp>
      <p:sp>
        <p:nvSpPr>
          <p:cNvPr id="17" name="TextBox 16">
            <a:extLst>
              <a:ext uri="{FF2B5EF4-FFF2-40B4-BE49-F238E27FC236}">
                <a16:creationId xmlns:a16="http://schemas.microsoft.com/office/drawing/2014/main" id="{5A2C9710-09EB-468B-94DE-174492331926}"/>
              </a:ext>
            </a:extLst>
          </p:cNvPr>
          <p:cNvSpPr txBox="1"/>
          <p:nvPr/>
        </p:nvSpPr>
        <p:spPr>
          <a:xfrm>
            <a:off x="552001" y="4077072"/>
            <a:ext cx="2664274" cy="432000"/>
          </a:xfrm>
          <a:prstGeom prst="rect">
            <a:avLst/>
          </a:prstGeom>
          <a:solidFill>
            <a:schemeClr val="accent1">
              <a:lumMod val="50000"/>
            </a:schemeClr>
          </a:solidFill>
        </p:spPr>
        <p:txBody>
          <a:bodyPr wrap="square" lIns="180000" tIns="0" rIns="0" bIns="0" rtlCol="0" anchor="ctr" anchorCtr="0">
            <a:no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sz="1400" b="1" i="0" u="none" strike="noStrike" kern="1200" cap="none" spc="0" normalizeH="0" baseline="0" noProof="0" dirty="0">
                <a:ln>
                  <a:noFill/>
                </a:ln>
                <a:solidFill>
                  <a:srgbClr val="FFFFFF"/>
                </a:solidFill>
                <a:effectLst/>
                <a:uLnTx/>
                <a:uFillTx/>
                <a:ea typeface="+mn-ea"/>
                <a:cs typeface="Calibri" pitchFamily="34" charset="0"/>
              </a:rPr>
              <a:t>Text</a:t>
            </a:r>
            <a:endParaRPr kumimoji="0" lang="en-US" sz="1200" b="0" i="0" u="none" strike="noStrike" kern="1200" cap="none" spc="0" normalizeH="0" baseline="0" noProof="0" dirty="0">
              <a:ln>
                <a:noFill/>
              </a:ln>
              <a:solidFill>
                <a:srgbClr val="FFFFFF"/>
              </a:solidFill>
              <a:effectLst/>
              <a:uLnTx/>
              <a:uFillTx/>
              <a:ea typeface="+mn-ea"/>
              <a:cs typeface="Calibri" pitchFamily="34" charset="0"/>
            </a:endParaRPr>
          </a:p>
        </p:txBody>
      </p:sp>
      <p:sp>
        <p:nvSpPr>
          <p:cNvPr id="18" name="Espace réservé du texte 3">
            <a:extLst>
              <a:ext uri="{FF2B5EF4-FFF2-40B4-BE49-F238E27FC236}">
                <a16:creationId xmlns:a16="http://schemas.microsoft.com/office/drawing/2014/main" id="{03ECEC72-FED7-4F20-8AF6-FF34CF04C890}"/>
              </a:ext>
            </a:extLst>
          </p:cNvPr>
          <p:cNvSpPr txBox="1">
            <a:spLocks/>
          </p:cNvSpPr>
          <p:nvPr>
            <p:custDataLst>
              <p:tags r:id="rId6"/>
            </p:custDataLst>
          </p:nvPr>
        </p:nvSpPr>
        <p:spPr>
          <a:xfrm>
            <a:off x="3360115" y="4508372"/>
            <a:ext cx="2664274" cy="1944816"/>
          </a:xfrm>
          <a:prstGeom prst="rect">
            <a:avLst/>
          </a:prstGeom>
          <a:solidFill>
            <a:schemeClr val="bg1">
              <a:lumMod val="100000"/>
            </a:schemeClr>
          </a:solidFill>
        </p:spPr>
        <p:txBody>
          <a:bodyPr vert="horz" lIns="144000" tIns="108000" rIns="144000" bIns="108000" rtlCol="0">
            <a:normAutofit/>
          </a:bodyPr>
          <a:lstStyle>
            <a:defPPr>
              <a:defRPr lang="pt-PT"/>
            </a:defPPr>
            <a:lvl1pPr indent="0">
              <a:lnSpc>
                <a:spcPct val="100000"/>
              </a:lnSpc>
              <a:spcBef>
                <a:spcPts val="600"/>
              </a:spcBef>
              <a:buFont typeface="Arial" panose="020B0604020202020204" pitchFamily="34" charset="0"/>
              <a:buNone/>
              <a:defRPr sz="2000">
                <a:latin typeface="+mj-lt"/>
              </a:defRPr>
            </a:lvl1pPr>
            <a:lvl2pPr marL="179388" marR="0" lvl="1" indent="-179388" fontAlgn="auto">
              <a:lnSpc>
                <a:spcPct val="100000"/>
              </a:lnSpc>
              <a:spcBef>
                <a:spcPts val="600"/>
              </a:spcBef>
              <a:spcAft>
                <a:spcPts val="0"/>
              </a:spcAft>
              <a:buClr>
                <a:srgbClr val="0070AD">
                  <a:lumMod val="100000"/>
                </a:srgbClr>
              </a:buClr>
              <a:buSzPct val="100000"/>
              <a:buFont typeface="Wingdings" panose="05000000000000000000" pitchFamily="2" charset="2"/>
              <a:buChar char="§"/>
              <a:tabLst/>
              <a:defRPr kumimoji="0" sz="1400" b="0" i="0" u="none" strike="noStrike" cap="none" spc="0" normalizeH="0" baseline="0">
                <a:ln>
                  <a:noFill/>
                </a:ln>
                <a:solidFill>
                  <a:prstClr val="black"/>
                </a:solidFill>
                <a:effectLst/>
                <a:uLnTx/>
                <a:uFillTx/>
              </a:defRPr>
            </a:lvl2pPr>
            <a:lvl3pPr marL="444500" indent="-177800">
              <a:lnSpc>
                <a:spcPct val="100000"/>
              </a:lnSpc>
              <a:spcBef>
                <a:spcPts val="600"/>
              </a:spcBef>
              <a:buClr>
                <a:schemeClr val="accent2"/>
              </a:buClr>
              <a:buFont typeface="Arial" panose="020B0604020202020204" pitchFamily="34" charset="0"/>
              <a:buChar char="•"/>
              <a:defRPr sz="1600">
                <a:latin typeface="+mj-lt"/>
              </a:defRPr>
            </a:lvl3pPr>
            <a:lvl4pPr marL="622300" indent="-177800">
              <a:lnSpc>
                <a:spcPct val="100000"/>
              </a:lnSpc>
              <a:spcBef>
                <a:spcPts val="600"/>
              </a:spcBef>
              <a:buClr>
                <a:schemeClr val="accent3"/>
              </a:buClr>
              <a:buFont typeface="Verdana" panose="020B0604030504040204" pitchFamily="34" charset="0"/>
              <a:buChar char="‒"/>
              <a:defRPr sz="1400">
                <a:latin typeface="+mj-lt"/>
              </a:defRPr>
            </a:lvl4pPr>
            <a:lvl5pPr marL="812800" indent="-190500">
              <a:lnSpc>
                <a:spcPct val="100000"/>
              </a:lnSpc>
              <a:spcBef>
                <a:spcPts val="600"/>
              </a:spcBef>
              <a:buClr>
                <a:schemeClr val="accent5"/>
              </a:buClr>
              <a:buFont typeface="Arial" panose="020B0604020202020204" pitchFamily="34" charset="0"/>
              <a:buChar char="•"/>
              <a:defRPr sz="1400">
                <a:latin typeface="+mj-lt"/>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1">
              <a:buClr>
                <a:schemeClr val="tx1"/>
              </a:buClr>
            </a:pPr>
            <a:endParaRPr lang="en-US" dirty="0"/>
          </a:p>
        </p:txBody>
      </p:sp>
      <p:sp>
        <p:nvSpPr>
          <p:cNvPr id="19" name="TextBox 18">
            <a:extLst>
              <a:ext uri="{FF2B5EF4-FFF2-40B4-BE49-F238E27FC236}">
                <a16:creationId xmlns:a16="http://schemas.microsoft.com/office/drawing/2014/main" id="{207B309C-D877-4893-AE72-8F5422E3310A}"/>
              </a:ext>
            </a:extLst>
          </p:cNvPr>
          <p:cNvSpPr txBox="1"/>
          <p:nvPr/>
        </p:nvSpPr>
        <p:spPr>
          <a:xfrm>
            <a:off x="3360115" y="4077072"/>
            <a:ext cx="2664274" cy="432000"/>
          </a:xfrm>
          <a:prstGeom prst="rect">
            <a:avLst/>
          </a:prstGeom>
          <a:solidFill>
            <a:schemeClr val="accent1">
              <a:lumMod val="50000"/>
            </a:schemeClr>
          </a:solidFill>
        </p:spPr>
        <p:txBody>
          <a:bodyPr wrap="square" lIns="180000" tIns="0" rIns="0" bIns="0" rtlCol="0" anchor="ctr" anchorCtr="0">
            <a:no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sz="1400" b="1" i="0" u="none" strike="noStrike" kern="1200" cap="none" spc="0" normalizeH="0" baseline="0" noProof="0" dirty="0">
                <a:ln>
                  <a:noFill/>
                </a:ln>
                <a:solidFill>
                  <a:srgbClr val="FFFFFF"/>
                </a:solidFill>
                <a:effectLst/>
                <a:uLnTx/>
                <a:uFillTx/>
                <a:ea typeface="+mn-ea"/>
                <a:cs typeface="Calibri" pitchFamily="34" charset="0"/>
              </a:rPr>
              <a:t>Text</a:t>
            </a:r>
            <a:endParaRPr kumimoji="0" lang="en-US" sz="1200" b="0" i="0" u="none" strike="noStrike" kern="1200" cap="none" spc="0" normalizeH="0" baseline="0" noProof="0" dirty="0">
              <a:ln>
                <a:noFill/>
              </a:ln>
              <a:solidFill>
                <a:srgbClr val="FFFFFF"/>
              </a:solidFill>
              <a:effectLst/>
              <a:uLnTx/>
              <a:uFillTx/>
              <a:ea typeface="+mn-ea"/>
              <a:cs typeface="Calibri" pitchFamily="34" charset="0"/>
            </a:endParaRPr>
          </a:p>
        </p:txBody>
      </p:sp>
      <p:sp>
        <p:nvSpPr>
          <p:cNvPr id="20" name="Espace réservé du texte 3">
            <a:extLst>
              <a:ext uri="{FF2B5EF4-FFF2-40B4-BE49-F238E27FC236}">
                <a16:creationId xmlns:a16="http://schemas.microsoft.com/office/drawing/2014/main" id="{CFB30D33-026B-4FDA-968C-9565E370B3CA}"/>
              </a:ext>
            </a:extLst>
          </p:cNvPr>
          <p:cNvSpPr txBox="1">
            <a:spLocks/>
          </p:cNvSpPr>
          <p:nvPr>
            <p:custDataLst>
              <p:tags r:id="rId7"/>
            </p:custDataLst>
          </p:nvPr>
        </p:nvSpPr>
        <p:spPr>
          <a:xfrm>
            <a:off x="6168229" y="4508372"/>
            <a:ext cx="2664274" cy="1944816"/>
          </a:xfrm>
          <a:prstGeom prst="rect">
            <a:avLst/>
          </a:prstGeom>
          <a:solidFill>
            <a:schemeClr val="bg1">
              <a:lumMod val="100000"/>
            </a:schemeClr>
          </a:solidFill>
        </p:spPr>
        <p:txBody>
          <a:bodyPr vert="horz" lIns="144000" tIns="108000" rIns="144000" bIns="108000" rtlCol="0">
            <a:normAutofit/>
          </a:bodyPr>
          <a:lstStyle>
            <a:defPPr>
              <a:defRPr lang="pt-PT"/>
            </a:defPPr>
            <a:lvl1pPr indent="0">
              <a:lnSpc>
                <a:spcPct val="100000"/>
              </a:lnSpc>
              <a:spcBef>
                <a:spcPts val="600"/>
              </a:spcBef>
              <a:buFont typeface="Arial" panose="020B0604020202020204" pitchFamily="34" charset="0"/>
              <a:buNone/>
              <a:defRPr sz="2000">
                <a:latin typeface="+mj-lt"/>
              </a:defRPr>
            </a:lvl1pPr>
            <a:lvl2pPr marL="179388" marR="0" lvl="1" indent="-179388" fontAlgn="auto">
              <a:lnSpc>
                <a:spcPct val="100000"/>
              </a:lnSpc>
              <a:spcBef>
                <a:spcPts val="600"/>
              </a:spcBef>
              <a:spcAft>
                <a:spcPts val="0"/>
              </a:spcAft>
              <a:buClr>
                <a:srgbClr val="0070AD">
                  <a:lumMod val="100000"/>
                </a:srgbClr>
              </a:buClr>
              <a:buSzPct val="100000"/>
              <a:buFont typeface="Wingdings" panose="05000000000000000000" pitchFamily="2" charset="2"/>
              <a:buChar char="§"/>
              <a:tabLst/>
              <a:defRPr kumimoji="0" sz="1400" b="0" i="0" u="none" strike="noStrike" cap="none" spc="0" normalizeH="0" baseline="0">
                <a:ln>
                  <a:noFill/>
                </a:ln>
                <a:solidFill>
                  <a:prstClr val="black"/>
                </a:solidFill>
                <a:effectLst/>
                <a:uLnTx/>
                <a:uFillTx/>
              </a:defRPr>
            </a:lvl2pPr>
            <a:lvl3pPr marL="444500" indent="-177800">
              <a:lnSpc>
                <a:spcPct val="100000"/>
              </a:lnSpc>
              <a:spcBef>
                <a:spcPts val="600"/>
              </a:spcBef>
              <a:buClr>
                <a:schemeClr val="accent2"/>
              </a:buClr>
              <a:buFont typeface="Arial" panose="020B0604020202020204" pitchFamily="34" charset="0"/>
              <a:buChar char="•"/>
              <a:defRPr sz="1600">
                <a:latin typeface="+mj-lt"/>
              </a:defRPr>
            </a:lvl3pPr>
            <a:lvl4pPr marL="622300" indent="-177800">
              <a:lnSpc>
                <a:spcPct val="100000"/>
              </a:lnSpc>
              <a:spcBef>
                <a:spcPts val="600"/>
              </a:spcBef>
              <a:buClr>
                <a:schemeClr val="accent3"/>
              </a:buClr>
              <a:buFont typeface="Verdana" panose="020B0604030504040204" pitchFamily="34" charset="0"/>
              <a:buChar char="‒"/>
              <a:defRPr sz="1400">
                <a:latin typeface="+mj-lt"/>
              </a:defRPr>
            </a:lvl4pPr>
            <a:lvl5pPr marL="812800" indent="-190500">
              <a:lnSpc>
                <a:spcPct val="100000"/>
              </a:lnSpc>
              <a:spcBef>
                <a:spcPts val="600"/>
              </a:spcBef>
              <a:buClr>
                <a:schemeClr val="accent5"/>
              </a:buClr>
              <a:buFont typeface="Arial" panose="020B0604020202020204" pitchFamily="34" charset="0"/>
              <a:buChar char="•"/>
              <a:defRPr sz="1400">
                <a:latin typeface="+mj-lt"/>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1">
              <a:buClr>
                <a:schemeClr val="tx1"/>
              </a:buClr>
            </a:pPr>
            <a:endParaRPr lang="en-US" dirty="0"/>
          </a:p>
        </p:txBody>
      </p:sp>
      <p:sp>
        <p:nvSpPr>
          <p:cNvPr id="21" name="TextBox 20">
            <a:extLst>
              <a:ext uri="{FF2B5EF4-FFF2-40B4-BE49-F238E27FC236}">
                <a16:creationId xmlns:a16="http://schemas.microsoft.com/office/drawing/2014/main" id="{2A2D6A17-BEBA-400E-A743-331A2ADEAAFB}"/>
              </a:ext>
            </a:extLst>
          </p:cNvPr>
          <p:cNvSpPr txBox="1"/>
          <p:nvPr/>
        </p:nvSpPr>
        <p:spPr>
          <a:xfrm>
            <a:off x="6168229" y="4077072"/>
            <a:ext cx="2664274" cy="432000"/>
          </a:xfrm>
          <a:prstGeom prst="rect">
            <a:avLst/>
          </a:prstGeom>
          <a:solidFill>
            <a:schemeClr val="accent1">
              <a:lumMod val="50000"/>
            </a:schemeClr>
          </a:solidFill>
        </p:spPr>
        <p:txBody>
          <a:bodyPr wrap="square" lIns="180000" tIns="0" rIns="0" bIns="0" rtlCol="0" anchor="ctr" anchorCtr="0">
            <a:no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sz="1400" b="1" i="0" u="none" strike="noStrike" kern="1200" cap="none" spc="0" normalizeH="0" baseline="0" noProof="0" dirty="0">
                <a:ln>
                  <a:noFill/>
                </a:ln>
                <a:solidFill>
                  <a:srgbClr val="FFFFFF"/>
                </a:solidFill>
                <a:effectLst/>
                <a:uLnTx/>
                <a:uFillTx/>
                <a:ea typeface="+mn-ea"/>
                <a:cs typeface="Calibri" pitchFamily="34" charset="0"/>
              </a:rPr>
              <a:t>Text</a:t>
            </a:r>
            <a:endParaRPr kumimoji="0" lang="en-US" sz="1200" b="0" i="0" u="none" strike="noStrike" kern="1200" cap="none" spc="0" normalizeH="0" baseline="0" noProof="0" dirty="0">
              <a:ln>
                <a:noFill/>
              </a:ln>
              <a:solidFill>
                <a:srgbClr val="FFFFFF"/>
              </a:solidFill>
              <a:effectLst/>
              <a:uLnTx/>
              <a:uFillTx/>
              <a:ea typeface="+mn-ea"/>
              <a:cs typeface="Calibri" pitchFamily="34" charset="0"/>
            </a:endParaRPr>
          </a:p>
        </p:txBody>
      </p:sp>
      <p:sp>
        <p:nvSpPr>
          <p:cNvPr id="22" name="Espace réservé du texte 3">
            <a:extLst>
              <a:ext uri="{FF2B5EF4-FFF2-40B4-BE49-F238E27FC236}">
                <a16:creationId xmlns:a16="http://schemas.microsoft.com/office/drawing/2014/main" id="{3AD38CC0-10BC-4101-945B-9BDBBD6610EC}"/>
              </a:ext>
            </a:extLst>
          </p:cNvPr>
          <p:cNvSpPr txBox="1">
            <a:spLocks/>
          </p:cNvSpPr>
          <p:nvPr>
            <p:custDataLst>
              <p:tags r:id="rId8"/>
            </p:custDataLst>
          </p:nvPr>
        </p:nvSpPr>
        <p:spPr>
          <a:xfrm>
            <a:off x="8976687" y="4508372"/>
            <a:ext cx="2664274" cy="1944816"/>
          </a:xfrm>
          <a:prstGeom prst="rect">
            <a:avLst/>
          </a:prstGeom>
          <a:solidFill>
            <a:schemeClr val="bg1">
              <a:lumMod val="100000"/>
            </a:schemeClr>
          </a:solidFill>
        </p:spPr>
        <p:txBody>
          <a:bodyPr vert="horz" lIns="144000" tIns="108000" rIns="144000" bIns="108000" rtlCol="0">
            <a:normAutofit/>
          </a:bodyPr>
          <a:lstStyle>
            <a:defPPr>
              <a:defRPr lang="pt-PT"/>
            </a:defPPr>
            <a:lvl1pPr indent="0">
              <a:lnSpc>
                <a:spcPct val="100000"/>
              </a:lnSpc>
              <a:spcBef>
                <a:spcPts val="600"/>
              </a:spcBef>
              <a:buFont typeface="Arial" panose="020B0604020202020204" pitchFamily="34" charset="0"/>
              <a:buNone/>
              <a:defRPr sz="2000">
                <a:latin typeface="+mj-lt"/>
              </a:defRPr>
            </a:lvl1pPr>
            <a:lvl2pPr marL="179388" marR="0" lvl="1" indent="-179388" fontAlgn="auto">
              <a:lnSpc>
                <a:spcPct val="100000"/>
              </a:lnSpc>
              <a:spcBef>
                <a:spcPts val="600"/>
              </a:spcBef>
              <a:spcAft>
                <a:spcPts val="0"/>
              </a:spcAft>
              <a:buClr>
                <a:srgbClr val="0070AD">
                  <a:lumMod val="100000"/>
                </a:srgbClr>
              </a:buClr>
              <a:buSzPct val="100000"/>
              <a:buFont typeface="Wingdings" panose="05000000000000000000" pitchFamily="2" charset="2"/>
              <a:buChar char="§"/>
              <a:tabLst/>
              <a:defRPr kumimoji="0" sz="1400" b="0" i="0" u="none" strike="noStrike" cap="none" spc="0" normalizeH="0" baseline="0">
                <a:ln>
                  <a:noFill/>
                </a:ln>
                <a:solidFill>
                  <a:prstClr val="black"/>
                </a:solidFill>
                <a:effectLst/>
                <a:uLnTx/>
                <a:uFillTx/>
              </a:defRPr>
            </a:lvl2pPr>
            <a:lvl3pPr marL="444500" indent="-177800">
              <a:lnSpc>
                <a:spcPct val="100000"/>
              </a:lnSpc>
              <a:spcBef>
                <a:spcPts val="600"/>
              </a:spcBef>
              <a:buClr>
                <a:schemeClr val="accent2"/>
              </a:buClr>
              <a:buFont typeface="Arial" panose="020B0604020202020204" pitchFamily="34" charset="0"/>
              <a:buChar char="•"/>
              <a:defRPr sz="1600">
                <a:latin typeface="+mj-lt"/>
              </a:defRPr>
            </a:lvl3pPr>
            <a:lvl4pPr marL="622300" indent="-177800">
              <a:lnSpc>
                <a:spcPct val="100000"/>
              </a:lnSpc>
              <a:spcBef>
                <a:spcPts val="600"/>
              </a:spcBef>
              <a:buClr>
                <a:schemeClr val="accent3"/>
              </a:buClr>
              <a:buFont typeface="Verdana" panose="020B0604030504040204" pitchFamily="34" charset="0"/>
              <a:buChar char="‒"/>
              <a:defRPr sz="1400">
                <a:latin typeface="+mj-lt"/>
              </a:defRPr>
            </a:lvl4pPr>
            <a:lvl5pPr marL="812800" indent="-190500">
              <a:lnSpc>
                <a:spcPct val="100000"/>
              </a:lnSpc>
              <a:spcBef>
                <a:spcPts val="600"/>
              </a:spcBef>
              <a:buClr>
                <a:schemeClr val="accent5"/>
              </a:buClr>
              <a:buFont typeface="Arial" panose="020B0604020202020204" pitchFamily="34" charset="0"/>
              <a:buChar char="•"/>
              <a:defRPr sz="1400">
                <a:latin typeface="+mj-lt"/>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1">
              <a:buClr>
                <a:schemeClr val="tx1"/>
              </a:buClr>
            </a:pPr>
            <a:endParaRPr lang="en-US" dirty="0"/>
          </a:p>
        </p:txBody>
      </p:sp>
      <p:sp>
        <p:nvSpPr>
          <p:cNvPr id="23" name="TextBox 22">
            <a:extLst>
              <a:ext uri="{FF2B5EF4-FFF2-40B4-BE49-F238E27FC236}">
                <a16:creationId xmlns:a16="http://schemas.microsoft.com/office/drawing/2014/main" id="{99AFC803-29CA-46E3-B48E-6865093B603F}"/>
              </a:ext>
            </a:extLst>
          </p:cNvPr>
          <p:cNvSpPr txBox="1"/>
          <p:nvPr/>
        </p:nvSpPr>
        <p:spPr>
          <a:xfrm>
            <a:off x="8976342" y="4077072"/>
            <a:ext cx="2664274" cy="432000"/>
          </a:xfrm>
          <a:prstGeom prst="rect">
            <a:avLst/>
          </a:prstGeom>
          <a:solidFill>
            <a:schemeClr val="accent1">
              <a:lumMod val="50000"/>
            </a:schemeClr>
          </a:solidFill>
        </p:spPr>
        <p:txBody>
          <a:bodyPr wrap="square" lIns="180000" tIns="0" rIns="0" bIns="0" rtlCol="0" anchor="ctr" anchorCtr="0">
            <a:no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sz="1400" b="1" i="0" u="none" strike="noStrike" kern="1200" cap="none" spc="0" normalizeH="0" baseline="0" noProof="0" dirty="0">
                <a:ln>
                  <a:noFill/>
                </a:ln>
                <a:solidFill>
                  <a:srgbClr val="FFFFFF"/>
                </a:solidFill>
                <a:effectLst/>
                <a:uLnTx/>
                <a:uFillTx/>
                <a:ea typeface="+mn-ea"/>
                <a:cs typeface="Calibri" pitchFamily="34" charset="0"/>
              </a:rPr>
              <a:t>Text</a:t>
            </a:r>
            <a:endParaRPr kumimoji="0" lang="en-US" sz="1200" b="0" i="0" u="none" strike="noStrike" kern="1200" cap="none" spc="0" normalizeH="0" baseline="0" noProof="0" dirty="0">
              <a:ln>
                <a:noFill/>
              </a:ln>
              <a:solidFill>
                <a:srgbClr val="FFFFFF"/>
              </a:solidFill>
              <a:effectLst/>
              <a:uLnTx/>
              <a:uFillTx/>
              <a:ea typeface="+mn-ea"/>
              <a:cs typeface="Calibri" pitchFamily="34" charset="0"/>
            </a:endParaRPr>
          </a:p>
        </p:txBody>
      </p:sp>
      <p:graphicFrame>
        <p:nvGraphicFramePr>
          <p:cNvPr id="24" name="Diagramm 72">
            <a:extLst>
              <a:ext uri="{FF2B5EF4-FFF2-40B4-BE49-F238E27FC236}">
                <a16:creationId xmlns:a16="http://schemas.microsoft.com/office/drawing/2014/main" id="{F427A780-6E37-477C-860B-64533E107EA2}"/>
              </a:ext>
            </a:extLst>
          </p:cNvPr>
          <p:cNvGraphicFramePr/>
          <p:nvPr/>
        </p:nvGraphicFramePr>
        <p:xfrm>
          <a:off x="756365" y="2132925"/>
          <a:ext cx="2255547" cy="1728204"/>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Diagramm 73">
            <a:extLst>
              <a:ext uri="{FF2B5EF4-FFF2-40B4-BE49-F238E27FC236}">
                <a16:creationId xmlns:a16="http://schemas.microsoft.com/office/drawing/2014/main" id="{E776EBFA-DA85-4481-8E56-63093CD3D00D}"/>
              </a:ext>
            </a:extLst>
          </p:cNvPr>
          <p:cNvGraphicFramePr/>
          <p:nvPr/>
        </p:nvGraphicFramePr>
        <p:xfrm>
          <a:off x="3564479" y="2132925"/>
          <a:ext cx="2255547" cy="1728204"/>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Diagramm 74">
            <a:extLst>
              <a:ext uri="{FF2B5EF4-FFF2-40B4-BE49-F238E27FC236}">
                <a16:creationId xmlns:a16="http://schemas.microsoft.com/office/drawing/2014/main" id="{C9353799-C586-40D0-AE0C-226ED8D5C2D9}"/>
              </a:ext>
            </a:extLst>
          </p:cNvPr>
          <p:cNvGraphicFramePr/>
          <p:nvPr/>
        </p:nvGraphicFramePr>
        <p:xfrm>
          <a:off x="6372593" y="2167692"/>
          <a:ext cx="2255547" cy="2070391"/>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Diagramm 75">
            <a:extLst>
              <a:ext uri="{FF2B5EF4-FFF2-40B4-BE49-F238E27FC236}">
                <a16:creationId xmlns:a16="http://schemas.microsoft.com/office/drawing/2014/main" id="{96DE9E5D-FFA5-452D-90B3-344EF699E72A}"/>
              </a:ext>
            </a:extLst>
          </p:cNvPr>
          <p:cNvGraphicFramePr/>
          <p:nvPr/>
        </p:nvGraphicFramePr>
        <p:xfrm>
          <a:off x="9181051" y="2132925"/>
          <a:ext cx="2255547" cy="1728204"/>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Diagramm 70">
            <a:extLst>
              <a:ext uri="{FF2B5EF4-FFF2-40B4-BE49-F238E27FC236}">
                <a16:creationId xmlns:a16="http://schemas.microsoft.com/office/drawing/2014/main" id="{FBA9A545-7ABD-493C-BFFC-AB48F07DCF09}"/>
              </a:ext>
            </a:extLst>
          </p:cNvPr>
          <p:cNvGraphicFramePr/>
          <p:nvPr/>
        </p:nvGraphicFramePr>
        <p:xfrm>
          <a:off x="755796" y="4580270"/>
          <a:ext cx="2255547" cy="1728204"/>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Diagramm 68">
            <a:extLst>
              <a:ext uri="{FF2B5EF4-FFF2-40B4-BE49-F238E27FC236}">
                <a16:creationId xmlns:a16="http://schemas.microsoft.com/office/drawing/2014/main" id="{1E4FD902-68DD-4905-B4BF-F4B7F8BB1CED}"/>
              </a:ext>
            </a:extLst>
          </p:cNvPr>
          <p:cNvGraphicFramePr/>
          <p:nvPr/>
        </p:nvGraphicFramePr>
        <p:xfrm>
          <a:off x="3564479" y="4580270"/>
          <a:ext cx="2255547" cy="1728204"/>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Diagramm 69">
            <a:extLst>
              <a:ext uri="{FF2B5EF4-FFF2-40B4-BE49-F238E27FC236}">
                <a16:creationId xmlns:a16="http://schemas.microsoft.com/office/drawing/2014/main" id="{F29A00F9-38BB-416A-B70C-A8338B339E37}"/>
              </a:ext>
            </a:extLst>
          </p:cNvPr>
          <p:cNvGraphicFramePr/>
          <p:nvPr/>
        </p:nvGraphicFramePr>
        <p:xfrm>
          <a:off x="6372593" y="4580270"/>
          <a:ext cx="2255547" cy="1728204"/>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Diagramm 71">
            <a:extLst>
              <a:ext uri="{FF2B5EF4-FFF2-40B4-BE49-F238E27FC236}">
                <a16:creationId xmlns:a16="http://schemas.microsoft.com/office/drawing/2014/main" id="{39C95FC8-C74E-4368-9B6A-93CC6B7F58B0}"/>
              </a:ext>
            </a:extLst>
          </p:cNvPr>
          <p:cNvGraphicFramePr/>
          <p:nvPr/>
        </p:nvGraphicFramePr>
        <p:xfrm>
          <a:off x="9181051" y="4580270"/>
          <a:ext cx="2255547" cy="1728204"/>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1671981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411C4163-9168-499B-BCD6-8CE9F9EEFA03}"/>
              </a:ext>
            </a:extLst>
          </p:cNvPr>
          <p:cNvSpPr>
            <a:spLocks noGrp="1"/>
          </p:cNvSpPr>
          <p:nvPr>
            <p:ph type="body" sz="quarter" idx="15"/>
          </p:nvPr>
        </p:nvSpPr>
        <p:spPr/>
        <p:txBody>
          <a:bodyPr/>
          <a:lstStyle/>
          <a:p>
            <a:endParaRPr lang="en-US"/>
          </a:p>
        </p:txBody>
      </p:sp>
      <p:sp>
        <p:nvSpPr>
          <p:cNvPr id="5" name="Title 4">
            <a:extLst>
              <a:ext uri="{FF2B5EF4-FFF2-40B4-BE49-F238E27FC236}">
                <a16:creationId xmlns:a16="http://schemas.microsoft.com/office/drawing/2014/main" id="{665F5CCD-4CF9-4AF6-8166-A3A971D0ED51}"/>
              </a:ext>
            </a:extLst>
          </p:cNvPr>
          <p:cNvSpPr>
            <a:spLocks noGrp="1"/>
          </p:cNvSpPr>
          <p:nvPr>
            <p:ph type="title"/>
          </p:nvPr>
        </p:nvSpPr>
        <p:spPr/>
        <p:txBody>
          <a:bodyPr/>
          <a:lstStyle/>
          <a:p>
            <a:endParaRPr lang="en-US"/>
          </a:p>
        </p:txBody>
      </p:sp>
      <p:sp>
        <p:nvSpPr>
          <p:cNvPr id="7" name="Text Placeholder 6">
            <a:extLst>
              <a:ext uri="{FF2B5EF4-FFF2-40B4-BE49-F238E27FC236}">
                <a16:creationId xmlns:a16="http://schemas.microsoft.com/office/drawing/2014/main" id="{869CBAA0-97B5-4E5B-B9FF-95794E1405EB}"/>
              </a:ext>
            </a:extLst>
          </p:cNvPr>
          <p:cNvSpPr>
            <a:spLocks noGrp="1"/>
          </p:cNvSpPr>
          <p:nvPr>
            <p:ph type="body" sz="quarter" idx="17"/>
          </p:nvPr>
        </p:nvSpPr>
        <p:spPr/>
        <p:txBody>
          <a:bodyPr/>
          <a:lstStyle/>
          <a:p>
            <a:endParaRPr lang="en-US"/>
          </a:p>
        </p:txBody>
      </p:sp>
      <p:sp>
        <p:nvSpPr>
          <p:cNvPr id="8" name="Espace réservé du texte 3">
            <a:extLst>
              <a:ext uri="{FF2B5EF4-FFF2-40B4-BE49-F238E27FC236}">
                <a16:creationId xmlns:a16="http://schemas.microsoft.com/office/drawing/2014/main" id="{DA0FF906-8D1D-40D2-A6F3-B8D3435BF55E}"/>
              </a:ext>
            </a:extLst>
          </p:cNvPr>
          <p:cNvSpPr txBox="1">
            <a:spLocks/>
          </p:cNvSpPr>
          <p:nvPr>
            <p:custDataLst>
              <p:tags r:id="rId1"/>
            </p:custDataLst>
          </p:nvPr>
        </p:nvSpPr>
        <p:spPr>
          <a:xfrm>
            <a:off x="6174128" y="2061000"/>
            <a:ext cx="5472000" cy="1872000"/>
          </a:xfrm>
          <a:prstGeom prst="rect">
            <a:avLst/>
          </a:prstGeom>
          <a:solidFill>
            <a:schemeClr val="bg1">
              <a:lumMod val="100000"/>
            </a:schemeClr>
          </a:solidFill>
        </p:spPr>
        <p:txBody>
          <a:bodyPr vert="horz" lIns="144000" tIns="108000" rIns="144000" bIns="108000" rtlCol="0">
            <a:normAutofit/>
          </a:bodyPr>
          <a:lstStyle>
            <a:defPPr>
              <a:defRPr lang="pt-PT"/>
            </a:defPPr>
            <a:lvl1pPr indent="0">
              <a:lnSpc>
                <a:spcPct val="100000"/>
              </a:lnSpc>
              <a:spcBef>
                <a:spcPts val="600"/>
              </a:spcBef>
              <a:buFont typeface="Arial" panose="020B0604020202020204" pitchFamily="34" charset="0"/>
              <a:buNone/>
              <a:defRPr sz="2000">
                <a:latin typeface="+mj-lt"/>
              </a:defRPr>
            </a:lvl1pPr>
            <a:lvl2pPr marL="179388" marR="0" lvl="1" indent="-179388" fontAlgn="auto">
              <a:lnSpc>
                <a:spcPct val="100000"/>
              </a:lnSpc>
              <a:spcBef>
                <a:spcPts val="600"/>
              </a:spcBef>
              <a:spcAft>
                <a:spcPts val="0"/>
              </a:spcAft>
              <a:buClr>
                <a:srgbClr val="0070AD">
                  <a:lumMod val="100000"/>
                </a:srgbClr>
              </a:buClr>
              <a:buSzPct val="100000"/>
              <a:buFont typeface="Wingdings" panose="05000000000000000000" pitchFamily="2" charset="2"/>
              <a:buChar char="§"/>
              <a:tabLst/>
              <a:defRPr kumimoji="0" sz="1400" b="0" i="0" u="none" strike="noStrike" cap="none" spc="0" normalizeH="0" baseline="0">
                <a:ln>
                  <a:noFill/>
                </a:ln>
                <a:solidFill>
                  <a:prstClr val="black"/>
                </a:solidFill>
                <a:effectLst/>
                <a:uLnTx/>
                <a:uFillTx/>
              </a:defRPr>
            </a:lvl2pPr>
            <a:lvl3pPr marL="444500" indent="-177800">
              <a:lnSpc>
                <a:spcPct val="100000"/>
              </a:lnSpc>
              <a:spcBef>
                <a:spcPts val="600"/>
              </a:spcBef>
              <a:buClr>
                <a:schemeClr val="accent2"/>
              </a:buClr>
              <a:buFont typeface="Arial" panose="020B0604020202020204" pitchFamily="34" charset="0"/>
              <a:buChar char="•"/>
              <a:defRPr sz="1600">
                <a:latin typeface="+mj-lt"/>
              </a:defRPr>
            </a:lvl3pPr>
            <a:lvl4pPr marL="622300" indent="-177800">
              <a:lnSpc>
                <a:spcPct val="100000"/>
              </a:lnSpc>
              <a:spcBef>
                <a:spcPts val="600"/>
              </a:spcBef>
              <a:buClr>
                <a:schemeClr val="accent3"/>
              </a:buClr>
              <a:buFont typeface="Verdana" panose="020B0604030504040204" pitchFamily="34" charset="0"/>
              <a:buChar char="‒"/>
              <a:defRPr sz="1400">
                <a:latin typeface="+mj-lt"/>
              </a:defRPr>
            </a:lvl4pPr>
            <a:lvl5pPr marL="812800" indent="-190500">
              <a:lnSpc>
                <a:spcPct val="100000"/>
              </a:lnSpc>
              <a:spcBef>
                <a:spcPts val="600"/>
              </a:spcBef>
              <a:buClr>
                <a:schemeClr val="accent5"/>
              </a:buClr>
              <a:buFont typeface="Arial" panose="020B0604020202020204" pitchFamily="34" charset="0"/>
              <a:buChar char="•"/>
              <a:defRPr sz="1400">
                <a:latin typeface="+mj-lt"/>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1">
              <a:buClr>
                <a:schemeClr val="tx1"/>
              </a:buClr>
            </a:pPr>
            <a:endParaRPr lang="en-US" dirty="0"/>
          </a:p>
        </p:txBody>
      </p:sp>
      <p:sp>
        <p:nvSpPr>
          <p:cNvPr id="9" name="Espace réservé du texte 3">
            <a:extLst>
              <a:ext uri="{FF2B5EF4-FFF2-40B4-BE49-F238E27FC236}">
                <a16:creationId xmlns:a16="http://schemas.microsoft.com/office/drawing/2014/main" id="{9DADF669-325C-4112-8962-CAB0C1655FB0}"/>
              </a:ext>
            </a:extLst>
          </p:cNvPr>
          <p:cNvSpPr txBox="1">
            <a:spLocks/>
          </p:cNvSpPr>
          <p:nvPr>
            <p:custDataLst>
              <p:tags r:id="rId2"/>
            </p:custDataLst>
          </p:nvPr>
        </p:nvSpPr>
        <p:spPr>
          <a:xfrm>
            <a:off x="6175460" y="4509117"/>
            <a:ext cx="5472000" cy="1944071"/>
          </a:xfrm>
          <a:prstGeom prst="rect">
            <a:avLst/>
          </a:prstGeom>
          <a:solidFill>
            <a:schemeClr val="bg1">
              <a:lumMod val="100000"/>
            </a:schemeClr>
          </a:solidFill>
        </p:spPr>
        <p:txBody>
          <a:bodyPr vert="horz" lIns="144000" tIns="108000" rIns="144000" bIns="108000" rtlCol="0">
            <a:normAutofit/>
          </a:bodyPr>
          <a:lstStyle>
            <a:defPPr>
              <a:defRPr lang="pt-PT"/>
            </a:defPPr>
            <a:lvl1pPr indent="0">
              <a:lnSpc>
                <a:spcPct val="100000"/>
              </a:lnSpc>
              <a:spcBef>
                <a:spcPts val="600"/>
              </a:spcBef>
              <a:buFont typeface="Arial" panose="020B0604020202020204" pitchFamily="34" charset="0"/>
              <a:buNone/>
              <a:defRPr sz="2000">
                <a:latin typeface="+mj-lt"/>
              </a:defRPr>
            </a:lvl1pPr>
            <a:lvl2pPr marL="179388" marR="0" lvl="1" indent="-179388" fontAlgn="auto">
              <a:lnSpc>
                <a:spcPct val="100000"/>
              </a:lnSpc>
              <a:spcBef>
                <a:spcPts val="600"/>
              </a:spcBef>
              <a:spcAft>
                <a:spcPts val="0"/>
              </a:spcAft>
              <a:buClr>
                <a:srgbClr val="0070AD">
                  <a:lumMod val="100000"/>
                </a:srgbClr>
              </a:buClr>
              <a:buSzPct val="100000"/>
              <a:buFont typeface="Wingdings" panose="05000000000000000000" pitchFamily="2" charset="2"/>
              <a:buChar char="§"/>
              <a:tabLst/>
              <a:defRPr kumimoji="0" sz="1400" b="0" i="0" u="none" strike="noStrike" cap="none" spc="0" normalizeH="0" baseline="0">
                <a:ln>
                  <a:noFill/>
                </a:ln>
                <a:solidFill>
                  <a:prstClr val="black"/>
                </a:solidFill>
                <a:effectLst/>
                <a:uLnTx/>
                <a:uFillTx/>
              </a:defRPr>
            </a:lvl2pPr>
            <a:lvl3pPr marL="444500" indent="-177800">
              <a:lnSpc>
                <a:spcPct val="100000"/>
              </a:lnSpc>
              <a:spcBef>
                <a:spcPts val="600"/>
              </a:spcBef>
              <a:buClr>
                <a:schemeClr val="accent2"/>
              </a:buClr>
              <a:buFont typeface="Arial" panose="020B0604020202020204" pitchFamily="34" charset="0"/>
              <a:buChar char="•"/>
              <a:defRPr sz="1600">
                <a:latin typeface="+mj-lt"/>
              </a:defRPr>
            </a:lvl3pPr>
            <a:lvl4pPr marL="622300" indent="-177800">
              <a:lnSpc>
                <a:spcPct val="100000"/>
              </a:lnSpc>
              <a:spcBef>
                <a:spcPts val="600"/>
              </a:spcBef>
              <a:buClr>
                <a:schemeClr val="accent3"/>
              </a:buClr>
              <a:buFont typeface="Verdana" panose="020B0604030504040204" pitchFamily="34" charset="0"/>
              <a:buChar char="‒"/>
              <a:defRPr sz="1400">
                <a:latin typeface="+mj-lt"/>
              </a:defRPr>
            </a:lvl4pPr>
            <a:lvl5pPr marL="812800" indent="-190500">
              <a:lnSpc>
                <a:spcPct val="100000"/>
              </a:lnSpc>
              <a:spcBef>
                <a:spcPts val="600"/>
              </a:spcBef>
              <a:buClr>
                <a:schemeClr val="accent5"/>
              </a:buClr>
              <a:buFont typeface="Arial" panose="020B0604020202020204" pitchFamily="34" charset="0"/>
              <a:buChar char="•"/>
              <a:defRPr sz="1400">
                <a:latin typeface="+mj-lt"/>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1">
              <a:buClr>
                <a:schemeClr val="tx1"/>
              </a:buClr>
            </a:pPr>
            <a:endParaRPr lang="en-US" dirty="0"/>
          </a:p>
        </p:txBody>
      </p:sp>
      <p:sp>
        <p:nvSpPr>
          <p:cNvPr id="10" name="Espace réservé du texte 3">
            <a:extLst>
              <a:ext uri="{FF2B5EF4-FFF2-40B4-BE49-F238E27FC236}">
                <a16:creationId xmlns:a16="http://schemas.microsoft.com/office/drawing/2014/main" id="{2F0EB55B-7D68-4799-91D6-C06B7737564B}"/>
              </a:ext>
            </a:extLst>
          </p:cNvPr>
          <p:cNvSpPr txBox="1">
            <a:spLocks/>
          </p:cNvSpPr>
          <p:nvPr>
            <p:custDataLst>
              <p:tags r:id="rId3"/>
            </p:custDataLst>
          </p:nvPr>
        </p:nvSpPr>
        <p:spPr>
          <a:xfrm>
            <a:off x="552001" y="2061000"/>
            <a:ext cx="5472000" cy="1872000"/>
          </a:xfrm>
          <a:prstGeom prst="rect">
            <a:avLst/>
          </a:prstGeom>
          <a:solidFill>
            <a:schemeClr val="bg1">
              <a:lumMod val="100000"/>
            </a:schemeClr>
          </a:solidFill>
        </p:spPr>
        <p:txBody>
          <a:bodyPr vert="horz" lIns="144000" tIns="108000" rIns="144000" bIns="108000" rtlCol="0">
            <a:normAutofit/>
          </a:bodyPr>
          <a:lstStyle>
            <a:defPPr>
              <a:defRPr lang="pt-PT"/>
            </a:defPPr>
            <a:lvl1pPr indent="0">
              <a:lnSpc>
                <a:spcPct val="100000"/>
              </a:lnSpc>
              <a:spcBef>
                <a:spcPts val="600"/>
              </a:spcBef>
              <a:buFont typeface="Arial" panose="020B0604020202020204" pitchFamily="34" charset="0"/>
              <a:buNone/>
              <a:defRPr sz="2000">
                <a:latin typeface="+mj-lt"/>
              </a:defRPr>
            </a:lvl1pPr>
            <a:lvl2pPr marL="179388" marR="0" lvl="1" indent="-179388" fontAlgn="auto">
              <a:lnSpc>
                <a:spcPct val="100000"/>
              </a:lnSpc>
              <a:spcBef>
                <a:spcPts val="600"/>
              </a:spcBef>
              <a:spcAft>
                <a:spcPts val="0"/>
              </a:spcAft>
              <a:buClr>
                <a:srgbClr val="0070AD">
                  <a:lumMod val="100000"/>
                </a:srgbClr>
              </a:buClr>
              <a:buSzPct val="100000"/>
              <a:buFont typeface="Wingdings" panose="05000000000000000000" pitchFamily="2" charset="2"/>
              <a:buChar char="§"/>
              <a:tabLst/>
              <a:defRPr kumimoji="0" sz="1400" b="0" i="0" u="none" strike="noStrike" cap="none" spc="0" normalizeH="0" baseline="0">
                <a:ln>
                  <a:noFill/>
                </a:ln>
                <a:solidFill>
                  <a:prstClr val="black"/>
                </a:solidFill>
                <a:effectLst/>
                <a:uLnTx/>
                <a:uFillTx/>
              </a:defRPr>
            </a:lvl2pPr>
            <a:lvl3pPr marL="444500" indent="-177800">
              <a:lnSpc>
                <a:spcPct val="100000"/>
              </a:lnSpc>
              <a:spcBef>
                <a:spcPts val="600"/>
              </a:spcBef>
              <a:buClr>
                <a:schemeClr val="accent2"/>
              </a:buClr>
              <a:buFont typeface="Arial" panose="020B0604020202020204" pitchFamily="34" charset="0"/>
              <a:buChar char="•"/>
              <a:defRPr sz="1600">
                <a:latin typeface="+mj-lt"/>
              </a:defRPr>
            </a:lvl3pPr>
            <a:lvl4pPr marL="622300" indent="-177800">
              <a:lnSpc>
                <a:spcPct val="100000"/>
              </a:lnSpc>
              <a:spcBef>
                <a:spcPts val="600"/>
              </a:spcBef>
              <a:buClr>
                <a:schemeClr val="accent3"/>
              </a:buClr>
              <a:buFont typeface="Verdana" panose="020B0604030504040204" pitchFamily="34" charset="0"/>
              <a:buChar char="‒"/>
              <a:defRPr sz="1400">
                <a:latin typeface="+mj-lt"/>
              </a:defRPr>
            </a:lvl4pPr>
            <a:lvl5pPr marL="812800" indent="-190500">
              <a:lnSpc>
                <a:spcPct val="100000"/>
              </a:lnSpc>
              <a:spcBef>
                <a:spcPts val="600"/>
              </a:spcBef>
              <a:buClr>
                <a:schemeClr val="accent5"/>
              </a:buClr>
              <a:buFont typeface="Arial" panose="020B0604020202020204" pitchFamily="34" charset="0"/>
              <a:buChar char="•"/>
              <a:defRPr sz="1400">
                <a:latin typeface="+mj-lt"/>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1">
              <a:buClr>
                <a:schemeClr val="tx1"/>
              </a:buClr>
            </a:pPr>
            <a:endParaRPr lang="en-US" dirty="0"/>
          </a:p>
        </p:txBody>
      </p:sp>
      <p:sp>
        <p:nvSpPr>
          <p:cNvPr id="11" name="Espace réservé du texte 3">
            <a:extLst>
              <a:ext uri="{FF2B5EF4-FFF2-40B4-BE49-F238E27FC236}">
                <a16:creationId xmlns:a16="http://schemas.microsoft.com/office/drawing/2014/main" id="{68704088-CDC0-4E54-B3A1-B66C38587524}"/>
              </a:ext>
            </a:extLst>
          </p:cNvPr>
          <p:cNvSpPr txBox="1">
            <a:spLocks/>
          </p:cNvSpPr>
          <p:nvPr>
            <p:custDataLst>
              <p:tags r:id="rId4"/>
            </p:custDataLst>
          </p:nvPr>
        </p:nvSpPr>
        <p:spPr>
          <a:xfrm>
            <a:off x="552001" y="4509120"/>
            <a:ext cx="5472000" cy="1944071"/>
          </a:xfrm>
          <a:prstGeom prst="rect">
            <a:avLst/>
          </a:prstGeom>
          <a:solidFill>
            <a:schemeClr val="bg1">
              <a:lumMod val="100000"/>
            </a:schemeClr>
          </a:solidFill>
        </p:spPr>
        <p:txBody>
          <a:bodyPr vert="horz" lIns="144000" tIns="108000" rIns="144000" bIns="108000" rtlCol="0">
            <a:normAutofit/>
          </a:bodyPr>
          <a:lstStyle>
            <a:defPPr>
              <a:defRPr lang="pt-PT"/>
            </a:defPPr>
            <a:lvl1pPr indent="0">
              <a:lnSpc>
                <a:spcPct val="100000"/>
              </a:lnSpc>
              <a:spcBef>
                <a:spcPts val="600"/>
              </a:spcBef>
              <a:buFont typeface="Arial" panose="020B0604020202020204" pitchFamily="34" charset="0"/>
              <a:buNone/>
              <a:defRPr sz="2000">
                <a:latin typeface="+mj-lt"/>
              </a:defRPr>
            </a:lvl1pPr>
            <a:lvl2pPr marL="179388" marR="0" lvl="1" indent="-179388" fontAlgn="auto">
              <a:lnSpc>
                <a:spcPct val="100000"/>
              </a:lnSpc>
              <a:spcBef>
                <a:spcPts val="600"/>
              </a:spcBef>
              <a:spcAft>
                <a:spcPts val="0"/>
              </a:spcAft>
              <a:buClr>
                <a:srgbClr val="0070AD">
                  <a:lumMod val="100000"/>
                </a:srgbClr>
              </a:buClr>
              <a:buSzPct val="100000"/>
              <a:buFont typeface="Wingdings" panose="05000000000000000000" pitchFamily="2" charset="2"/>
              <a:buChar char="§"/>
              <a:tabLst/>
              <a:defRPr kumimoji="0" sz="1400" b="0" i="0" u="none" strike="noStrike" cap="none" spc="0" normalizeH="0" baseline="0">
                <a:ln>
                  <a:noFill/>
                </a:ln>
                <a:solidFill>
                  <a:prstClr val="black"/>
                </a:solidFill>
                <a:effectLst/>
                <a:uLnTx/>
                <a:uFillTx/>
              </a:defRPr>
            </a:lvl2pPr>
            <a:lvl3pPr marL="444500" indent="-177800">
              <a:lnSpc>
                <a:spcPct val="100000"/>
              </a:lnSpc>
              <a:spcBef>
                <a:spcPts val="600"/>
              </a:spcBef>
              <a:buClr>
                <a:schemeClr val="accent2"/>
              </a:buClr>
              <a:buFont typeface="Arial" panose="020B0604020202020204" pitchFamily="34" charset="0"/>
              <a:buChar char="•"/>
              <a:defRPr sz="1600">
                <a:latin typeface="+mj-lt"/>
              </a:defRPr>
            </a:lvl3pPr>
            <a:lvl4pPr marL="622300" indent="-177800">
              <a:lnSpc>
                <a:spcPct val="100000"/>
              </a:lnSpc>
              <a:spcBef>
                <a:spcPts val="600"/>
              </a:spcBef>
              <a:buClr>
                <a:schemeClr val="accent3"/>
              </a:buClr>
              <a:buFont typeface="Verdana" panose="020B0604030504040204" pitchFamily="34" charset="0"/>
              <a:buChar char="‒"/>
              <a:defRPr sz="1400">
                <a:latin typeface="+mj-lt"/>
              </a:defRPr>
            </a:lvl4pPr>
            <a:lvl5pPr marL="812800" indent="-190500">
              <a:lnSpc>
                <a:spcPct val="100000"/>
              </a:lnSpc>
              <a:spcBef>
                <a:spcPts val="600"/>
              </a:spcBef>
              <a:buClr>
                <a:schemeClr val="accent5"/>
              </a:buClr>
              <a:buFont typeface="Arial" panose="020B0604020202020204" pitchFamily="34" charset="0"/>
              <a:buChar char="•"/>
              <a:defRPr sz="1400">
                <a:latin typeface="+mj-lt"/>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1">
              <a:buClr>
                <a:schemeClr val="tx1"/>
              </a:buClr>
            </a:pPr>
            <a:endParaRPr lang="en-US" dirty="0"/>
          </a:p>
        </p:txBody>
      </p:sp>
      <p:sp>
        <p:nvSpPr>
          <p:cNvPr id="12" name="TextBox 11">
            <a:extLst>
              <a:ext uri="{FF2B5EF4-FFF2-40B4-BE49-F238E27FC236}">
                <a16:creationId xmlns:a16="http://schemas.microsoft.com/office/drawing/2014/main" id="{26EA33EF-8D26-4ABE-AB21-32353190701B}"/>
              </a:ext>
            </a:extLst>
          </p:cNvPr>
          <p:cNvSpPr txBox="1"/>
          <p:nvPr/>
        </p:nvSpPr>
        <p:spPr>
          <a:xfrm>
            <a:off x="552001" y="1629727"/>
            <a:ext cx="5472000" cy="432000"/>
          </a:xfrm>
          <a:prstGeom prst="rect">
            <a:avLst/>
          </a:prstGeom>
          <a:solidFill>
            <a:schemeClr val="accent1">
              <a:lumMod val="50000"/>
            </a:schemeClr>
          </a:solidFill>
        </p:spPr>
        <p:txBody>
          <a:bodyPr wrap="square" lIns="180000" tIns="0" rIns="0" bIns="0" rtlCol="0" anchor="ctr" anchorCtr="0">
            <a:no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sz="1400" b="1" i="0" u="none" strike="noStrike" kern="1200" cap="none" spc="0" normalizeH="0" baseline="0" noProof="0" dirty="0">
                <a:ln>
                  <a:noFill/>
                </a:ln>
                <a:solidFill>
                  <a:srgbClr val="FFFFFF"/>
                </a:solidFill>
                <a:effectLst/>
                <a:uLnTx/>
                <a:uFillTx/>
                <a:ea typeface="+mn-ea"/>
                <a:cs typeface="Calibri" pitchFamily="34" charset="0"/>
              </a:rPr>
              <a:t>Text</a:t>
            </a:r>
            <a:endParaRPr kumimoji="0" lang="en-US" sz="1200" b="0" i="0" u="none" strike="noStrike" kern="1200" cap="none" spc="0" normalizeH="0" baseline="0" noProof="0" dirty="0">
              <a:ln>
                <a:noFill/>
              </a:ln>
              <a:solidFill>
                <a:srgbClr val="FFFFFF"/>
              </a:solidFill>
              <a:effectLst/>
              <a:uLnTx/>
              <a:uFillTx/>
              <a:ea typeface="+mn-ea"/>
              <a:cs typeface="Calibri" pitchFamily="34" charset="0"/>
            </a:endParaRPr>
          </a:p>
        </p:txBody>
      </p:sp>
      <p:sp>
        <p:nvSpPr>
          <p:cNvPr id="13" name="TextBox 12">
            <a:extLst>
              <a:ext uri="{FF2B5EF4-FFF2-40B4-BE49-F238E27FC236}">
                <a16:creationId xmlns:a16="http://schemas.microsoft.com/office/drawing/2014/main" id="{D45EED8F-E40F-4D00-8484-048BBBA5C7E0}"/>
              </a:ext>
            </a:extLst>
          </p:cNvPr>
          <p:cNvSpPr txBox="1"/>
          <p:nvPr/>
        </p:nvSpPr>
        <p:spPr>
          <a:xfrm>
            <a:off x="6168000" y="1629727"/>
            <a:ext cx="5472000" cy="432000"/>
          </a:xfrm>
          <a:prstGeom prst="rect">
            <a:avLst/>
          </a:prstGeom>
          <a:solidFill>
            <a:schemeClr val="accent1">
              <a:lumMod val="50000"/>
            </a:schemeClr>
          </a:solidFill>
        </p:spPr>
        <p:txBody>
          <a:bodyPr wrap="square" lIns="180000" tIns="0" rIns="0" bIns="0" rtlCol="0" anchor="ctr" anchorCtr="0">
            <a:no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sz="1400" b="1" i="0" u="none" strike="noStrike" kern="1200" cap="none" spc="0" normalizeH="0" baseline="0" noProof="0" dirty="0">
                <a:ln>
                  <a:noFill/>
                </a:ln>
                <a:solidFill>
                  <a:srgbClr val="FFFFFF"/>
                </a:solidFill>
                <a:effectLst/>
                <a:uLnTx/>
                <a:uFillTx/>
                <a:ea typeface="+mn-ea"/>
                <a:cs typeface="Calibri" pitchFamily="34" charset="0"/>
              </a:rPr>
              <a:t>Text</a:t>
            </a:r>
            <a:endParaRPr kumimoji="0" lang="en-US" sz="1200" b="0" i="0" u="none" strike="noStrike" kern="1200" cap="none" spc="0" normalizeH="0" baseline="0" noProof="0" dirty="0">
              <a:ln>
                <a:noFill/>
              </a:ln>
              <a:solidFill>
                <a:srgbClr val="FFFFFF"/>
              </a:solidFill>
              <a:effectLst/>
              <a:uLnTx/>
              <a:uFillTx/>
              <a:ea typeface="+mn-ea"/>
              <a:cs typeface="Calibri" pitchFamily="34" charset="0"/>
            </a:endParaRPr>
          </a:p>
        </p:txBody>
      </p:sp>
      <p:sp>
        <p:nvSpPr>
          <p:cNvPr id="14" name="TextBox 13">
            <a:extLst>
              <a:ext uri="{FF2B5EF4-FFF2-40B4-BE49-F238E27FC236}">
                <a16:creationId xmlns:a16="http://schemas.microsoft.com/office/drawing/2014/main" id="{0B2CFDF4-C89D-42B3-9F85-7DD5790AE122}"/>
              </a:ext>
            </a:extLst>
          </p:cNvPr>
          <p:cNvSpPr txBox="1"/>
          <p:nvPr/>
        </p:nvSpPr>
        <p:spPr>
          <a:xfrm>
            <a:off x="552001" y="4077072"/>
            <a:ext cx="5472000" cy="432000"/>
          </a:xfrm>
          <a:prstGeom prst="rect">
            <a:avLst/>
          </a:prstGeom>
          <a:solidFill>
            <a:schemeClr val="accent1">
              <a:lumMod val="50000"/>
            </a:schemeClr>
          </a:solidFill>
        </p:spPr>
        <p:txBody>
          <a:bodyPr wrap="square" lIns="180000" tIns="0" rIns="0" bIns="0" rtlCol="0" anchor="ctr" anchorCtr="0">
            <a:no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sz="1400" b="1" i="0" u="none" strike="noStrike" kern="1200" cap="none" spc="0" normalizeH="0" baseline="0" noProof="0" dirty="0">
                <a:ln>
                  <a:noFill/>
                </a:ln>
                <a:solidFill>
                  <a:srgbClr val="FFFFFF"/>
                </a:solidFill>
                <a:effectLst/>
                <a:uLnTx/>
                <a:uFillTx/>
                <a:ea typeface="+mn-ea"/>
                <a:cs typeface="Calibri" pitchFamily="34" charset="0"/>
              </a:rPr>
              <a:t>Text</a:t>
            </a:r>
            <a:endParaRPr kumimoji="0" lang="en-US" sz="1200" b="0" i="0" u="none" strike="noStrike" kern="1200" cap="none" spc="0" normalizeH="0" baseline="0" noProof="0" dirty="0">
              <a:ln>
                <a:noFill/>
              </a:ln>
              <a:solidFill>
                <a:srgbClr val="FFFFFF"/>
              </a:solidFill>
              <a:effectLst/>
              <a:uLnTx/>
              <a:uFillTx/>
              <a:ea typeface="+mn-ea"/>
              <a:cs typeface="Calibri" pitchFamily="34" charset="0"/>
            </a:endParaRPr>
          </a:p>
        </p:txBody>
      </p:sp>
      <p:sp>
        <p:nvSpPr>
          <p:cNvPr id="15" name="TextBox 14">
            <a:extLst>
              <a:ext uri="{FF2B5EF4-FFF2-40B4-BE49-F238E27FC236}">
                <a16:creationId xmlns:a16="http://schemas.microsoft.com/office/drawing/2014/main" id="{B590C01F-2BE2-4EB9-9BAA-864248E63D83}"/>
              </a:ext>
            </a:extLst>
          </p:cNvPr>
          <p:cNvSpPr txBox="1"/>
          <p:nvPr/>
        </p:nvSpPr>
        <p:spPr>
          <a:xfrm>
            <a:off x="6168000" y="4077072"/>
            <a:ext cx="5472000" cy="432000"/>
          </a:xfrm>
          <a:prstGeom prst="rect">
            <a:avLst/>
          </a:prstGeom>
          <a:solidFill>
            <a:schemeClr val="accent1">
              <a:lumMod val="50000"/>
            </a:schemeClr>
          </a:solidFill>
        </p:spPr>
        <p:txBody>
          <a:bodyPr wrap="square" lIns="180000" tIns="0" rIns="0" bIns="0" rtlCol="0" anchor="ctr" anchorCtr="0">
            <a:no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sz="1400" b="1" i="0" u="none" strike="noStrike" kern="1200" cap="none" spc="0" normalizeH="0" baseline="0" noProof="0" dirty="0">
                <a:ln>
                  <a:noFill/>
                </a:ln>
                <a:solidFill>
                  <a:srgbClr val="FFFFFF"/>
                </a:solidFill>
                <a:effectLst/>
                <a:uLnTx/>
                <a:uFillTx/>
                <a:ea typeface="+mn-ea"/>
                <a:cs typeface="Calibri" pitchFamily="34" charset="0"/>
              </a:rPr>
              <a:t>Text</a:t>
            </a:r>
            <a:endParaRPr kumimoji="0" lang="en-US" sz="1200" b="0" i="0" u="none" strike="noStrike" kern="1200" cap="none" spc="0" normalizeH="0" baseline="0" noProof="0" dirty="0">
              <a:ln>
                <a:noFill/>
              </a:ln>
              <a:solidFill>
                <a:srgbClr val="FFFFFF"/>
              </a:solidFill>
              <a:effectLst/>
              <a:uLnTx/>
              <a:uFillTx/>
              <a:ea typeface="+mn-ea"/>
              <a:cs typeface="Calibri" pitchFamily="34" charset="0"/>
            </a:endParaRPr>
          </a:p>
        </p:txBody>
      </p:sp>
      <p:graphicFrame>
        <p:nvGraphicFramePr>
          <p:cNvPr id="16" name="Diagramm 41">
            <a:extLst>
              <a:ext uri="{FF2B5EF4-FFF2-40B4-BE49-F238E27FC236}">
                <a16:creationId xmlns:a16="http://schemas.microsoft.com/office/drawing/2014/main" id="{D673CA41-99FF-4C21-A3CD-7FC5D8BD11D9}"/>
              </a:ext>
            </a:extLst>
          </p:cNvPr>
          <p:cNvGraphicFramePr/>
          <p:nvPr/>
        </p:nvGraphicFramePr>
        <p:xfrm>
          <a:off x="589621" y="2186512"/>
          <a:ext cx="5396761" cy="1620976"/>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7" name="Diagramm 42">
            <a:extLst>
              <a:ext uri="{FF2B5EF4-FFF2-40B4-BE49-F238E27FC236}">
                <a16:creationId xmlns:a16="http://schemas.microsoft.com/office/drawing/2014/main" id="{F6A01E13-0050-413B-9814-F6A4E4379506}"/>
              </a:ext>
            </a:extLst>
          </p:cNvPr>
          <p:cNvGraphicFramePr/>
          <p:nvPr/>
        </p:nvGraphicFramePr>
        <p:xfrm>
          <a:off x="6205443" y="2186512"/>
          <a:ext cx="5409370" cy="1620976"/>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8" name="Diagramm 43">
            <a:extLst>
              <a:ext uri="{FF2B5EF4-FFF2-40B4-BE49-F238E27FC236}">
                <a16:creationId xmlns:a16="http://schemas.microsoft.com/office/drawing/2014/main" id="{FEC86515-E24C-42D8-A24E-20721EA18060}"/>
              </a:ext>
            </a:extLst>
          </p:cNvPr>
          <p:cNvGraphicFramePr/>
          <p:nvPr/>
        </p:nvGraphicFramePr>
        <p:xfrm>
          <a:off x="589620" y="4634292"/>
          <a:ext cx="5396762" cy="1622289"/>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9" name="Diagramm 44">
            <a:extLst>
              <a:ext uri="{FF2B5EF4-FFF2-40B4-BE49-F238E27FC236}">
                <a16:creationId xmlns:a16="http://schemas.microsoft.com/office/drawing/2014/main" id="{B33B616D-F21F-459E-B900-86B1737184B1}"/>
              </a:ext>
            </a:extLst>
          </p:cNvPr>
          <p:cNvGraphicFramePr/>
          <p:nvPr/>
        </p:nvGraphicFramePr>
        <p:xfrm>
          <a:off x="6206775" y="4629366"/>
          <a:ext cx="5409371" cy="1632134"/>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3034187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25d52fde-eb10-4e70-8aa2-c1e9f5b29423"/>
  <p:tag name="THINKCELLUNDODONOTDELETE" val="0"/>
  <p:tag name="EE4P_AGENDAWIZARD" val="&lt;ee4p&gt;&lt;layouts&gt;&lt;layout name=&quot;Capgemini invent Line Purple&quot; id=&quot;435_2&quot;&gt;&lt;standard&gt;&lt;textframe horizontalAnchor=&quot;1&quot; marginBottom=&quot;0&quot; marginLeft=&quot;0&quot; marginRight=&quot;0&quot; marginTop=&quot;0&quot; orientation=&quot;1&quot; verticalAnchor=&quot;1&quot; /&gt;&lt;font name=&quot;Ubuntu&quot; bold=&quot;0&quot; italic=&quot;0&quot; color=&quot;#ffffff&quot; /&gt;&lt;paragraphformat firstLineIndent=&quot;0&quot; leftIndent=&quot;0&quot; rightIndent=&quot;0&quot; lineRuleBefore=&quot;&quot; lineRuleWithin=&quot;&quot; lineRuleAfter=&quot;&quot; spaceBefore=&quot;&quot; spaceWithin=&quot;&quot; spaceAfter=&quot;&quot; /&gt;&lt;fill visible=&quot;0&quot; /&gt;&lt;line visible=&quot;0&quot; /&gt;&lt;bulletformat visible=&quot;0&quot; /&gt;&lt;shadow visible=&quot;0&quot; /&gt;&lt;/standard&gt;&lt;agenda name=&quot;New Agenda&quot; title=&quot;Agenda&quot; subtitle=&quot;&quot; sizingModeId=&quot;2&quot; fontSize=&quot;24&quot; fontSizeAuto=&quot;1&quot; startTime=&quot;540&quot; timeFormatId=&quot;2&quot; startItemNo=&quot;1&quot; createSingleAgendaSlide=&quot;1&quot; createSeparatingSlides=&quot;1&quot; createBackupSlide=&quot;1&quot; /&gt;&lt;columns&gt;&lt;column field=&quot;itemno&quot; label=&quot;No.&quot; checked=&quot;1&quot; leftSpacing=&quot;0&quot; rightSpacing=&quot;0&quot; dock=&quot;1&quot; fixedWidth=&quot;52&quot; /&gt;&lt;column field=&quot;topic&quot; label=&quot;Topic&quot; leftSpacing=&quot;10&quot; rightDistribute=&quot;1&quot; dock=&quot;1&quot; /&gt;&lt;column field=&quot;responsible&quot; label=&quot;Responsible&quot; visible=&quot;1&quot; checked=&quot;1&quot; leftSpacing=&quot;10&quot; rightDistribute=&quot;1&quot; dock=&quot;1&quot; /&gt;&lt;column field=&quot;freecolumn&quot; label=&quot;&quot; visible=&quot;1&quot; checked=&quot;0&quot; leftSpacing=&quot;10&quot; rightDistribute=&quot;1&quot; dock=&quot;1&quot; /&gt;&lt;column field=&quot;timeslot&quot; label=&quot;Time Slot&quot; visible=&quot;1&quot; checked=&quot;1&quot; leftSpacing=&quot;10&quot; rightSpacing=&quot;6&quot; dock=&quot;2&quot; /&gt;&lt;column field=&quot;pageno&quot; label=&quot;Page No.&quot; visible=&quot;1&quot; checked=&quot;0&quot; leftSpacing=&quot;10&quot; rightSpacing=&quot;6&quot; dock=&quot;2&quot; /&gt;&lt;/columns&gt;&lt;position left=&quot;84.31764&quot; top=&quot;128.4218&quot; width=&quot;611.1824&quot; height=&quot;379.8731&quot; /&gt;&lt;settings allowedSizingModeIds=&quot;1|2&quot; allowedFontSizes=&quot;8|9|10|10.5|11|12|14|16|18&quot; allowedTimeFormatIds=&quot;1|2|3&quot; slideLayout=&quot;11&quot; customLayoutName=&quot;1_Agenda&quot; customLayoutNameBackup=&quot;1_Agenda&quot; customLayoutIndex=&quot;&quot; showBreak=&quot;1&quot; singleAgendaSlideSelected=&quot;0&quot; backupSlideTitle=&quot;Backup: %agendaName%&quot; topMargin=&quot;0&quot; leftMargin=&quot;0&quot; allowedLevels=&quot;4&quot; itemNoFormats=&quot;{1:2}¦{1:2}.{2}¦{3:alphaLC}¦{3:alphaLC}.{4:alphaLC}&quot; /&gt;&lt;!-- Agenda item formats --&gt;&lt;cases&gt;&lt;case level=&quot;1&quot; selected=&quot;0&quot; break=&quot;0&quot; topMinSpacing=&quot;15&quot; topMaxSpacing=&quot;15&quot; bottomMinSpacing=&quot;0&quot; bottomMaxSpacing=&quot;0&quot;&gt;&lt;element field=&quot;itemno&quot; type=&quot;autoshape&quot; autoShapeType=&quot;1&quot;&gt;&lt;textframe marginLeft=&quot;0&quot; marginRight=&quot;0&quot; /&gt;&lt;paragraphformat alignment=&quot;1&quot; /&gt;&lt;font bold=&quot;1&quot; color=&quot;6&quot; /&gt;&lt;/element&gt;&lt;element field=&quot;topic&quot; type=&quot;autoshape&quot; autoShapeType=&quot;1&quot;&gt;&lt;paragraphformat alignment=&quot;1&quot; /&gt;&lt;textframe marginLeft=&quot;0&quot; /&gt;&lt;/element&gt;&lt;element field=&quot;responsible&quot; type=&quot;autoshape&quot; autoShapeType=&quot;1&quot;&gt;&lt;paragraphformat alignment=&quot;1&quot; /&gt;&lt;/element&gt;&lt;element field=&quot;freecolumn&quot; type=&quot;autoshape&quot; autoShapeType=&quot;1&quot;&gt;&lt;paragraphformat alignment=&quot;1&quot; /&gt;&lt;/element&gt;&lt;element field=&quot;timeslot&quot; type=&quot;autoshape&quot; autoShapeType=&quot;1&quot;&gt;&lt;paragraphformat alignment=&quot;3&quot; /&gt;&lt;/element&gt;&lt;element field=&quot;pageno&quot; type=&quot;autoshape&quot; autoShapeType=&quot;1&quot;&gt;&lt;paragraphformat alignment=&quot;3&quot; /&gt;&lt;/element&gt;&lt;/case&gt;&lt;case level=&quot;1&quot; selected=&quot;1&quot; break=&quot;0&quot; topMinSpacing=&quot;15&quot; topMaxSpacing=&quot;15&quot; bottomMinSpacing=&quot;0&quot; bottomMaxSpacing=&quot;0&quot;&gt;&lt;element type=&quot;line&quot; value=&quot;&quot;&gt;&lt;position left=&quot;0&quot; top=&quot;itemHeight+3*scale*fontScale&quot; width=&quot;agendaWidth&quot; height=&quot;0&quot; /&gt;&lt;line style=&quot;1&quot; dashStyle=&quot;1&quot; foreColor=&quot;6&quot; transparency=&quot;0&quot; visible=&quot;1&quot; weight=&quot;1&quot; /&gt;&lt;/element&gt;&lt;element type=&quot;line&quot; value=&quot;&quot;&gt;&lt;position left=&quot;0&quot; top=&quot;0&quot; width=&quot;agendaWidth&quot; height=&quot;0&quot; /&gt;&lt;line style=&quot;1&quot; dashStyle=&quot;1&quot; foreColor=&quot;6&quot; transparency=&quot;0&quot; visible=&quot;1&quot; weight=&quot;1&quot; /&gt;&lt;/element&gt;&lt;element field=&quot;itemno&quot; type=&quot;autoshape&quot; autoShapeType=&quot;1&quot;&gt;&lt;textframe marginLeft=&quot;0&quot; marginRight=&quot;0&quot; /&gt;&lt;paragraphformat alignment=&quot;1&quot; /&gt;&lt;font bold=&quot;1&quot; color=&quot;6&quot; /&gt;&lt;/element&gt;&lt;element field=&quot;topic&quot; type=&quot;autoshape&quot; autoShapeType=&quot;1&quot;&gt;&lt;paragraphformat alignment=&quot;1&quot; /&gt;&lt;textframe marginLeft=&quot;0&quot; /&gt;&lt;/element&gt;&lt;element field=&quot;responsible&quot; type=&quot;autoshape&quot; autoShapeType=&quot;1&quot;&gt;&lt;paragraphformat alignment=&quot;1&quot; /&gt;&lt;/element&gt;&lt;element field=&quot;freecolumn&quot; type=&quot;autoshape&quot; autoShapeType=&quot;1&quot;&gt;&lt;paragraphformat alignment=&quot;1&quot; /&gt;&lt;/element&gt;&lt;element field=&quot;timeslot&quot; type=&quot;autoshape&quot; autoShapeType=&quot;1&quot;&gt;&lt;paragraphformat alignment=&quot;3&quot; /&gt;&lt;/element&gt;&lt;element field=&quot;pageno&quot; type=&quot;autoshape&quot; autoShapeType=&quot;1&quot;&gt;&lt;paragraphformat alignment=&quot;3&quot; /&gt;&lt;/element&gt;&lt;/case&gt;&lt;case level=&quot;2&quot; selected=&quot;0&quot; break=&quot;0&quot; topMinSpacing=&quot;15&quot; topMaxSpacing=&quot;15&quot; bottomMinSpacing=&quot;0&quot; bottomMaxSpacing=&quot;0&quot;&gt;&lt;element field=&quot;itemno&quot; type=&quot;autoshape&quot; autoShapeType=&quot;1&quot; indent=&quot;(level-1)*(itemNoWidth+topicLeftSpacing) &quot; indentType=&quot;1&quot;&gt;&lt;textframe marginLeft=&quot;0&quot; marginRight=&quot;0&quot; /&gt;&lt;paragraphformat alignment=&quot;1&quot; /&gt;&lt;font bold=&quot;1&quot; color=&quot;6&quot; /&gt;&lt;/element&gt;&lt;element field=&quot;topic&quot; type=&quot;autoshape&quot; autoShapeType=&quot;1&quot; indent=&quot;(level-1)*(itemNoWidth+topicLeftSpacing) &quot; indentType=&quot;2&quot;&gt;&lt;paragraphformat alignment=&quot;1&quot; /&gt;&lt;textframe marginLeft=&quot;0&quot; /&gt;&lt;/element&gt;&lt;element field=&quot;responsible&quot; type=&quot;autoshape&quot; autoShapeType=&quot;1&quot; indent=&quot;(level-1)*(itemNoWidth+topicLeftSpacing) &quot; indentType=&quot;1&quot;&gt;&lt;paragraphformat alignment=&quot;1&quot; /&gt;&lt;/element&gt;&lt;element field=&quot;freecolumn&quot; type=&quot;autoshape&quot; autoShapeType=&quot;1&quot; indent=&quot;(level-1)*(itemNoWidth+topicLeftSpacing) &quot; indentType=&quot;1&quot;&gt;&lt;paragraphformat alignment=&quot;1&quot; /&gt;&lt;/element&gt;&lt;element field=&quot;timeslot&quot; type=&quot;autoshape&quot; autoShapeType=&quot;1&quot;&gt;&lt;paragraphformat alignment=&quot;3&quot; /&gt;&lt;/element&gt;&lt;element field=&quot;pageno&quot; type=&quot;autoshape&quot; autoShapeType=&quot;1&quot;&gt;&lt;paragraphformat alignment=&quot;3&quot; /&gt;&lt;/element&gt;&lt;/case&gt;&lt;case level=&quot;2&quot; selected=&quot;1&quot; break=&quot;0&quot; topMinSpacing=&quot;15&quot; topMaxSpacing=&quot;15&quot; bottomMinSpacing=&quot;0&quot; bottomMaxSpacing=&quot;0&quot;&gt;&lt;element type=&quot;line&quot; value=&quot;&quot;&gt;&lt;position left=&quot;0&quot; top=&quot;itemHeight+3*scale*fontScale&quot; width=&quot;agendaWidth&quot; height=&quot;0&quot; /&gt;&lt;line style=&quot;1&quot; dashStyle=&quot;1&quot; foreColor=&quot;6&quot; transparency=&quot;0&quot; visible=&quot;1&quot; weight=&quot;1&quot; /&gt;&lt;/element&gt;&lt;element type=&quot;line&quot; value=&quot;&quot;&gt;&lt;position left=&quot;0&quot; top=&quot;0&quot; width=&quot;agendaWidth&quot; height=&quot;0&quot; /&gt;&lt;line style=&quot;1&quot; dashStyle=&quot;1&quot; foreColor=&quot;6&quot; transparency=&quot;0&quot; visible=&quot;1&quot; weight=&quot;1&quot; /&gt;&lt;/element&gt;&lt;element field=&quot;itemno&quot; type=&quot;autoshape&quot; autoShapeType=&quot;1&quot; indent=&quot;(level-1)*(itemNoWidth+topicLeftSpacing) &quot; indentType=&quot;1&quot;&gt;&lt;textframe marginLeft=&quot;0&quot; marginRight=&quot;0&quot; /&gt;&lt;paragraphformat alignment=&quot;1&quot; /&gt;&lt;font bold=&quot;1&quot; color=&quot;6&quot; /&gt;&lt;/element&gt;&lt;element field=&quot;topic&quot; type=&quot;autoshape&quot; autoShapeType=&quot;1&quot; indent=&quot;(level-1)*(itemNoWidth+topicLeftSpacing) &quot; indentType=&quot;2&quot;&gt;&lt;paragraphformat alignment=&quot;1&quot; /&gt;&lt;textframe marginLeft=&quot;0&quot; /&gt;&lt;/element&gt;&lt;element field=&quot;responsible&quot; type=&quot;autoshape&quot; autoShapeType=&quot;1&quot; indent=&quot;(level-1)*(itemNoWidth+topicLeftSpacing) &quot; indentType=&quot;1&quot;&gt;&lt;paragraphformat alignment=&quot;1&quot; /&gt;&lt;/element&gt;&lt;element field=&quot;freecolumn&quot; type=&quot;autoshape&quot; autoShapeType=&quot;1&quot; indent=&quot;(level-1)*(itemNoWidth+topicLeftSpacing) &quot; indentType=&quot;1&quot;&gt;&lt;paragraphformat alignment=&quot;1&quot; /&gt;&lt;/element&gt;&lt;element field=&quot;timeslot&quot; type=&quot;autoshape&quot; autoShapeType=&quot;1&quot;&gt;&lt;paragraphformat alignment=&quot;3&quot; /&gt;&lt;/element&gt;&lt;element field=&quot;pageno&quot; type=&quot;autoshape&quot; autoShapeType=&quot;1&quot;&gt;&lt;paragraphformat alignment=&quot;3&quot; /&gt;&lt;/element&gt;&lt;/case&gt;&lt;case level=&quot;1&quot; selected=&quot;0&quot; break=&quot;1&quot; topMinSpacing=&quot;15&quot; topMaxSpacing=&quot;15&quot; bottomMinSpacing=&quot;0&quot; bottomMaxSpacing=&quot;0&quot;&gt;&lt;element field=&quot;topic&quot; type=&quot;autoshape&quot; autoShapeType=&quot;1&quot; indent=&quot;(level-1)*(itemNoWidth+topicLeftSpacing) &quot; indentType=&quot;2&quot;&gt;&lt;paragraphformat alignment=&quot;1&quot; /&gt;&lt;font italic=&quot;1&quot; /&gt;&lt;/element&gt;&lt;element field=&quot;responsible&quot; type=&quot;autoshape&quot; autoShapeType=&quot;1&quot; indent=&quot;(level-1)*(itemNoWidth+topicLeftSpacing) &quot; indentType=&quot;1&quot;&gt;&lt;paragraphformat alignment=&quot;1&quot; /&gt;&lt;font italic=&quot;1&quot; /&gt;&lt;/element&gt;&lt;element field=&quot;freecolumn&quot; type=&quot;autoshape&quot; autoShapeType=&quot;1&quot; indent=&quot;(level-1)*(itemNoWidth+topicLeftSpacing) &quot; indentType=&quot;1&quot;&gt;&lt;paragraphformat alignment=&quot;1&quot; /&gt;&lt;font italic=&quot;1&quot; /&gt;&lt;/element&gt;&lt;element field=&quot;timeslot&quot; type=&quot;autoshape&quot; autoShapeType=&quot;1&quot;&gt;&lt;paragraphformat alignment=&quot;3&quot; /&gt;&lt;font italic=&quot;1&quot; /&gt;&lt;/element&gt;&lt;element field=&quot;pageno&quot; type=&quot;autoshape&quot; autoShapeType=&quot;1&quot;&gt;&lt;paragraphformat alignment=&quot;3&quot; /&gt;&lt;font italic=&quot;1&quot; /&gt;&lt;/element&gt;&lt;/case&gt;&lt;case level=&quot;1&quot; selected=&quot;1&quot; break=&quot;1&quot; topMinSpacing=&quot;15&quot; topMaxSpacing=&quot;15&quot; bottomMinSpacing=&quot;0&quot; bottomMaxSpacing=&quot;0&quot;&gt;&lt;element type=&quot;line&quot; value=&quot;&quot;&gt;&lt;position left=&quot;0&quot; top=&quot;itemHeight+3*scale*fontScale&quot; width=&quot;agendaWidth&quot; height=&quot;0&quot; /&gt;&lt;line style=&quot;1&quot; dashStyle=&quot;1&quot; foreColor=&quot;6&quot; transparency=&quot;0&quot; visible=&quot;1&quot; weight=&quot;1&quot; /&gt;&lt;/element&gt;&lt;element type=&quot;line&quot; value=&quot;&quot;&gt;&lt;position left=&quot;0&quot; top=&quot;0&quot; width=&quot;agendaWidth&quot; height=&quot;0&quot; /&gt;&lt;line style=&quot;1&quot; dashStyle=&quot;1&quot; foreColor=&quot;6&quot; transparency=&quot;0&quot; visible=&quot;1&quot; weight=&quot;1&quot; /&gt;&lt;/element&gt;&lt;element field=&quot;topic&quot; type=&quot;autoshape&quot; autoShapeType=&quot;1&quot; indent=&quot;(level-1)*(itemNoWidth+topicLeftSpacing) &quot; indentType=&quot;2&quot;&gt;&lt;paragraphformat alignment=&quot;1&quot; /&gt;&lt;font italic=&quot;1&quot; /&gt;&lt;/element&gt;&lt;element field=&quot;responsible&quot; type=&quot;autoshape&quot; autoShapeType=&quot;1&quot; indent=&quot;(level-1)*(itemNoWidth+topicLeftSpacing) &quot; indentType=&quot;1&quot;&gt;&lt;paragraphformat alignment=&quot;1&quot; /&gt;&lt;font italic=&quot;1&quot; /&gt;&lt;/element&gt;&lt;element field=&quot;freecolumn&quot; type=&quot;autoshape&quot; autoShapeType=&quot;1&quot; indent=&quot;(level-1)*(itemNoWidth+topicLeftSpacing) &quot; indentType=&quot;1&quot;&gt;&lt;paragraphformat alignment=&quot;1&quot; /&gt;&lt;font italic=&quot;1&quot; /&gt;&lt;/element&gt;&lt;element field=&quot;timeslot&quot; type=&quot;autoshape&quot; autoShapeType=&quot;1&quot;&gt;&lt;paragraphformat alignment=&quot;3&quot; /&gt;&lt;font italic=&quot;1&quot; /&gt;&lt;/element&gt;&lt;element field=&quot;pageno&quot; type=&quot;autoshape&quot; autoShapeType=&quot;1&quot;&gt;&lt;paragraphformat alignment=&quot;3&quot; /&gt;&lt;font italic=&quot;1&quot; /&gt;&lt;/element&gt;&lt;/case&gt;&lt;/cases&gt;&lt;!-- Elements on slide independent of items --&gt;&lt;elements&gt;&lt;!--   &lt;element type=&quot;picture&quot; picture=&quot;image.png&quot; value=&quot;asdf&quot;  &gt;&#10;          &lt;position left=&quot;-278.9405&quot; top=&quot;-142.375&quot; width=&quot;457.6407&quot; height=&quot;540.0002&quot;/&gt;        &#10;        &lt;/element&gt;&#10;&#10;        &lt;element type=&quot;picture&quot; picture=&quot;BG_blue.png&quot; value=&quot;asdf&quot;  &gt;&#10;          &lt;position left=&quot;-278.9405&quot; top=&quot;-142.375&quot; width=&quot;960&quot; height=&quot;540&quot;/&gt;        &#10;        &lt;/element&gt; --&gt;&lt;/elements&gt;&lt;/layout&gt;&lt;/layouts&gt;&lt;contents&gt;&lt;agenda name=&quot;New Agenda&quot; title=&quot;Agenda&quot; subtitle=&quot;&quot; sizingModeId=&quot;2&quot; fontSize=&quot;24&quot; fontSizeAuto=&quot;1&quot; startTime=&quot;540&quot; timeFormatId=&quot;2&quot; startItemNo=&quot;1&quot; createSingleAgendaSlide=&quot;1&quot; createSeparatingSlides=&quot;1&quot; createBackupSlide=&quot;1&quot; layoutId=&quot;435_2&quot; hideSeparatingSlides=&quot;0&quot; createSections=&quot;1&quot; singleSlideId=&quot;&quot; backupSlideId=&quot;&quot; backupSectionId=&quot;&quot;&gt;&lt;columns leftSpacing=&quot;0&quot; rightSpacing=&quot;0&quot;&gt;&lt;column field=&quot;itemno&quot; label=&quot;No.&quot; checked=&quot;1&quot; leftSpacing=&quot;0&quot; rightSpacing=&quot;0&quot; dock=&quot;1&quot; fixedWidth=&quot;52&quot; /&gt;&lt;column field=&quot;topic&quot; label=&quot;Topic&quot; leftSpacing=&quot;10&quot; rightDistribute=&quot;1&quot; dock=&quot;1&quot; rightSpacing=&quot;455.5266&quot; /&gt;&lt;column field=&quot;responsible&quot; label=&quot;Responsible&quot; visible=&quot;1&quot; checked=&quot;0&quot; leftSpacing=&quot;10&quot; rightDistribute=&quot;1&quot; dock=&quot;1&quot; /&gt;&lt;column field=&quot;freecolumn&quot; label=&quot;&quot; visible=&quot;1&quot; checked=&quot;0&quot; leftSpacing=&quot;10&quot; rightDistribute=&quot;1&quot; dock=&quot;1&quot; /&gt;&lt;column field=&quot;timeslot&quot; label=&quot;Time Slot&quot; visible=&quot;1&quot; checked=&quot;0&quot; leftSpacing=&quot;10&quot; rightSpacing=&quot;6&quot; dock=&quot;2&quot; /&gt;&lt;column field=&quot;pageno&quot; label=&quot;Page No.&quot; visible=&quot;1&quot; checked=&quot;0&quot; leftSpacing=&quot;10&quot; rightSpacing=&quot;6&quot; dock=&quot;2&quot; /&gt;&lt;/columns&gt;&lt;items /&gt;&lt;/agenda&gt;&lt;/contents&gt;&lt;/ee4p&gt;"/>
</p:tagLst>
</file>

<file path=ppt/tags/tag10.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100.xml><?xml version="1.0" encoding="utf-8"?>
<p:tagLst xmlns:a="http://schemas.openxmlformats.org/drawingml/2006/main" xmlns:r="http://schemas.openxmlformats.org/officeDocument/2006/relationships" xmlns:p="http://schemas.openxmlformats.org/presentationml/2006/main">
  <p:tag name="EE4P_TEMPLATESTYLE" val="5"/>
</p:tagLst>
</file>

<file path=ppt/tags/tag101.xml><?xml version="1.0" encoding="utf-8"?>
<p:tagLst xmlns:a="http://schemas.openxmlformats.org/drawingml/2006/main" xmlns:r="http://schemas.openxmlformats.org/officeDocument/2006/relationships" xmlns:p="http://schemas.openxmlformats.org/presentationml/2006/main">
  <p:tag name="EE4P_TEMPLATESTYLE" val="5"/>
</p:tagLst>
</file>

<file path=ppt/tags/tag102.xml><?xml version="1.0" encoding="utf-8"?>
<p:tagLst xmlns:a="http://schemas.openxmlformats.org/drawingml/2006/main" xmlns:r="http://schemas.openxmlformats.org/officeDocument/2006/relationships" xmlns:p="http://schemas.openxmlformats.org/presentationml/2006/main">
  <p:tag name="EE4P_TEMPLATESTYLE" val="5"/>
</p:tagLst>
</file>

<file path=ppt/tags/tag103.xml><?xml version="1.0" encoding="utf-8"?>
<p:tagLst xmlns:a="http://schemas.openxmlformats.org/drawingml/2006/main" xmlns:r="http://schemas.openxmlformats.org/officeDocument/2006/relationships" xmlns:p="http://schemas.openxmlformats.org/presentationml/2006/main">
  <p:tag name="EE4P_TEMPLATESTYLE" val="5"/>
</p:tagLst>
</file>

<file path=ppt/tags/tag104.xml><?xml version="1.0" encoding="utf-8"?>
<p:tagLst xmlns:a="http://schemas.openxmlformats.org/drawingml/2006/main" xmlns:r="http://schemas.openxmlformats.org/officeDocument/2006/relationships" xmlns:p="http://schemas.openxmlformats.org/presentationml/2006/main">
  <p:tag name="EE4P_TEMPLATESTYLE" val="5"/>
</p:tagLst>
</file>

<file path=ppt/tags/tag105.xml><?xml version="1.0" encoding="utf-8"?>
<p:tagLst xmlns:a="http://schemas.openxmlformats.org/drawingml/2006/main" xmlns:r="http://schemas.openxmlformats.org/officeDocument/2006/relationships" xmlns:p="http://schemas.openxmlformats.org/presentationml/2006/main">
  <p:tag name="EE4P_TEMPLATESTYLE" val="5"/>
</p:tagLst>
</file>

<file path=ppt/tags/tag106.xml><?xml version="1.0" encoding="utf-8"?>
<p:tagLst xmlns:a="http://schemas.openxmlformats.org/drawingml/2006/main" xmlns:r="http://schemas.openxmlformats.org/officeDocument/2006/relationships" xmlns:p="http://schemas.openxmlformats.org/presentationml/2006/main">
  <p:tag name="EE4P_TEMPLATESTYLE" val="5"/>
</p:tagLst>
</file>

<file path=ppt/tags/tag107.xml><?xml version="1.0" encoding="utf-8"?>
<p:tagLst xmlns:a="http://schemas.openxmlformats.org/drawingml/2006/main" xmlns:r="http://schemas.openxmlformats.org/officeDocument/2006/relationships" xmlns:p="http://schemas.openxmlformats.org/presentationml/2006/main">
  <p:tag name="EE4P_TEMPLATESTYLE" val="5"/>
</p:tagLst>
</file>

<file path=ppt/tags/tag108.xml><?xml version="1.0" encoding="utf-8"?>
<p:tagLst xmlns:a="http://schemas.openxmlformats.org/drawingml/2006/main" xmlns:r="http://schemas.openxmlformats.org/officeDocument/2006/relationships" xmlns:p="http://schemas.openxmlformats.org/presentationml/2006/main">
  <p:tag name="EE4P_TEMPLATESTYLE" val="5"/>
</p:tagLst>
</file>

<file path=ppt/tags/tag109.xml><?xml version="1.0" encoding="utf-8"?>
<p:tagLst xmlns:a="http://schemas.openxmlformats.org/drawingml/2006/main" xmlns:r="http://schemas.openxmlformats.org/officeDocument/2006/relationships" xmlns:p="http://schemas.openxmlformats.org/presentationml/2006/main">
  <p:tag name="EE4P_TEMPLATESTYLE" val="5"/>
</p:tagLst>
</file>

<file path=ppt/tags/tag11.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110.xml><?xml version="1.0" encoding="utf-8"?>
<p:tagLst xmlns:a="http://schemas.openxmlformats.org/drawingml/2006/main" xmlns:r="http://schemas.openxmlformats.org/officeDocument/2006/relationships" xmlns:p="http://schemas.openxmlformats.org/presentationml/2006/main">
  <p:tag name="EE4P_TEMPLATESTYLE" val="5"/>
</p:tagLst>
</file>

<file path=ppt/tags/tag111.xml><?xml version="1.0" encoding="utf-8"?>
<p:tagLst xmlns:a="http://schemas.openxmlformats.org/drawingml/2006/main" xmlns:r="http://schemas.openxmlformats.org/officeDocument/2006/relationships" xmlns:p="http://schemas.openxmlformats.org/presentationml/2006/main">
  <p:tag name="EE4P_TEMPLATESTYLE" val="5"/>
</p:tagLst>
</file>

<file path=ppt/tags/tag112.xml><?xml version="1.0" encoding="utf-8"?>
<p:tagLst xmlns:a="http://schemas.openxmlformats.org/drawingml/2006/main" xmlns:r="http://schemas.openxmlformats.org/officeDocument/2006/relationships" xmlns:p="http://schemas.openxmlformats.org/presentationml/2006/main">
  <p:tag name="EE4P_TEMPLATESTYLE" val="5"/>
</p:tagLst>
</file>

<file path=ppt/tags/tag113.xml><?xml version="1.0" encoding="utf-8"?>
<p:tagLst xmlns:a="http://schemas.openxmlformats.org/drawingml/2006/main" xmlns:r="http://schemas.openxmlformats.org/officeDocument/2006/relationships" xmlns:p="http://schemas.openxmlformats.org/presentationml/2006/main">
  <p:tag name="EE4P_TEMPLATESTYLE" val="5"/>
</p:tagLst>
</file>

<file path=ppt/tags/tag114.xml><?xml version="1.0" encoding="utf-8"?>
<p:tagLst xmlns:a="http://schemas.openxmlformats.org/drawingml/2006/main" xmlns:r="http://schemas.openxmlformats.org/officeDocument/2006/relationships" xmlns:p="http://schemas.openxmlformats.org/presentationml/2006/main">
  <p:tag name="EE4P_TEMPLATESTYLE" val="5"/>
</p:tagLst>
</file>

<file path=ppt/tags/tag115.xml><?xml version="1.0" encoding="utf-8"?>
<p:tagLst xmlns:a="http://schemas.openxmlformats.org/drawingml/2006/main" xmlns:r="http://schemas.openxmlformats.org/officeDocument/2006/relationships" xmlns:p="http://schemas.openxmlformats.org/presentationml/2006/main">
  <p:tag name="EE4P_TEMPLATESTYLE" val="5"/>
</p:tagLst>
</file>

<file path=ppt/tags/tag116.xml><?xml version="1.0" encoding="utf-8"?>
<p:tagLst xmlns:a="http://schemas.openxmlformats.org/drawingml/2006/main" xmlns:r="http://schemas.openxmlformats.org/officeDocument/2006/relationships" xmlns:p="http://schemas.openxmlformats.org/presentationml/2006/main">
  <p:tag name="EE4P_TEMPLATESTYLE" val="5"/>
</p:tagLst>
</file>

<file path=ppt/tags/tag117.xml><?xml version="1.0" encoding="utf-8"?>
<p:tagLst xmlns:a="http://schemas.openxmlformats.org/drawingml/2006/main" xmlns:r="http://schemas.openxmlformats.org/officeDocument/2006/relationships" xmlns:p="http://schemas.openxmlformats.org/presentationml/2006/main">
  <p:tag name="EE4P_TEMPLATESTYLE" val="5"/>
</p:tagLst>
</file>

<file path=ppt/tags/tag118.xml><?xml version="1.0" encoding="utf-8"?>
<p:tagLst xmlns:a="http://schemas.openxmlformats.org/drawingml/2006/main" xmlns:r="http://schemas.openxmlformats.org/officeDocument/2006/relationships" xmlns:p="http://schemas.openxmlformats.org/presentationml/2006/main">
  <p:tag name="EE4P_TEMPLATESTYLE" val="5"/>
</p:tagLst>
</file>

<file path=ppt/tags/tag119.xml><?xml version="1.0" encoding="utf-8"?>
<p:tagLst xmlns:a="http://schemas.openxmlformats.org/drawingml/2006/main" xmlns:r="http://schemas.openxmlformats.org/officeDocument/2006/relationships" xmlns:p="http://schemas.openxmlformats.org/presentationml/2006/main">
  <p:tag name="EE4P_TEMPLATESTYLE" val="5"/>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EE4P_TEMPLATESTYLE" val="5"/>
</p:tagLst>
</file>

<file path=ppt/tags/tag121.xml><?xml version="1.0" encoding="utf-8"?>
<p:tagLst xmlns:a="http://schemas.openxmlformats.org/drawingml/2006/main" xmlns:r="http://schemas.openxmlformats.org/officeDocument/2006/relationships" xmlns:p="http://schemas.openxmlformats.org/presentationml/2006/main">
  <p:tag name="EE4P_TEMPLATESTYLE" val="5"/>
</p:tagLst>
</file>

<file path=ppt/tags/tag122.xml><?xml version="1.0" encoding="utf-8"?>
<p:tagLst xmlns:a="http://schemas.openxmlformats.org/drawingml/2006/main" xmlns:r="http://schemas.openxmlformats.org/officeDocument/2006/relationships" xmlns:p="http://schemas.openxmlformats.org/presentationml/2006/main">
  <p:tag name="EE4P_TEMPLATESTYLE" val="5"/>
</p:tagLst>
</file>

<file path=ppt/tags/tag123.xml><?xml version="1.0" encoding="utf-8"?>
<p:tagLst xmlns:a="http://schemas.openxmlformats.org/drawingml/2006/main" xmlns:r="http://schemas.openxmlformats.org/officeDocument/2006/relationships" xmlns:p="http://schemas.openxmlformats.org/presentationml/2006/main">
  <p:tag name="EE4P_TEMPLATESTYLE" val="5"/>
</p:tagLst>
</file>

<file path=ppt/tags/tag13.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16_t1hs1Tj.vBL_kaSt1I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NIDX2ZkuT_6_gXEk6x.AdA"/>
</p:tagLst>
</file>

<file path=ppt/tags/tag23.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NIDX2ZkuT_6_gXEk6x.AdA"/>
</p:tagLst>
</file>

<file path=ppt/tags/tag26.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27.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16_t1hs1Tj.vBL_kaSt1I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75Ko5fK4RtCWgfiHi9RLQg"/>
</p:tagLst>
</file>

<file path=ppt/tags/tag30.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31.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34.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37.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JOd_gjjdQzeO9kf0_wSg3w"/>
</p:tagLst>
</file>

<file path=ppt/tags/tag40.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43.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46.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49.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52.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55.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58.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LD7HNMvlQbCZdtvaViFNs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61.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64.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67.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k2jDPRtFTc664HS84i.2KA"/>
</p:tagLst>
</file>

<file path=ppt/tags/tag7.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70.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cPGFw_NVS422W_v2S7n6Bg"/>
</p:tagLst>
</file>

<file path=ppt/tags/tag73.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74.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75.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82.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83.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84.xml><?xml version="1.0" encoding="utf-8"?>
<p:tagLst xmlns:a="http://schemas.openxmlformats.org/drawingml/2006/main" xmlns:r="http://schemas.openxmlformats.org/officeDocument/2006/relationships" xmlns:p="http://schemas.openxmlformats.org/presentationml/2006/main">
  <p:tag name="EE4P_MASTERWIZARD" val="Generic_Confidentiality"/>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3uIyzMOgRpWZvBx07YyGM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dNfUm5KtQkuxN9SW375jh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A5AdLARROS338PdZ_kULQ"/>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EE4P_TEMPLATESTYLE" val="5"/>
</p:tagLst>
</file>

<file path=ppt/tags/tag93.xml><?xml version="1.0" encoding="utf-8"?>
<p:tagLst xmlns:a="http://schemas.openxmlformats.org/drawingml/2006/main" xmlns:r="http://schemas.openxmlformats.org/officeDocument/2006/relationships" xmlns:p="http://schemas.openxmlformats.org/presentationml/2006/main">
  <p:tag name="EE4P_TEMPLATESTYLE" val="5"/>
</p:tagLst>
</file>

<file path=ppt/tags/tag94.xml><?xml version="1.0" encoding="utf-8"?>
<p:tagLst xmlns:a="http://schemas.openxmlformats.org/drawingml/2006/main" xmlns:r="http://schemas.openxmlformats.org/officeDocument/2006/relationships" xmlns:p="http://schemas.openxmlformats.org/presentationml/2006/main">
  <p:tag name="EE4P_TEMPLATESTYLE" val="5"/>
</p:tagLst>
</file>

<file path=ppt/tags/tag95.xml><?xml version="1.0" encoding="utf-8"?>
<p:tagLst xmlns:a="http://schemas.openxmlformats.org/drawingml/2006/main" xmlns:r="http://schemas.openxmlformats.org/officeDocument/2006/relationships" xmlns:p="http://schemas.openxmlformats.org/presentationml/2006/main">
  <p:tag name="EE4P_TEMPLATESTYLE" val="5"/>
</p:tagLst>
</file>

<file path=ppt/tags/tag96.xml><?xml version="1.0" encoding="utf-8"?>
<p:tagLst xmlns:a="http://schemas.openxmlformats.org/drawingml/2006/main" xmlns:r="http://schemas.openxmlformats.org/officeDocument/2006/relationships" xmlns:p="http://schemas.openxmlformats.org/presentationml/2006/main">
  <p:tag name="EE4P_TEMPLATESTYLE" val="5"/>
</p:tagLst>
</file>

<file path=ppt/tags/tag97.xml><?xml version="1.0" encoding="utf-8"?>
<p:tagLst xmlns:a="http://schemas.openxmlformats.org/drawingml/2006/main" xmlns:r="http://schemas.openxmlformats.org/officeDocument/2006/relationships" xmlns:p="http://schemas.openxmlformats.org/presentationml/2006/main">
  <p:tag name="EE4P_TEMPLATESTYLE" val="5"/>
</p:tagLst>
</file>

<file path=ppt/tags/tag98.xml><?xml version="1.0" encoding="utf-8"?>
<p:tagLst xmlns:a="http://schemas.openxmlformats.org/drawingml/2006/main" xmlns:r="http://schemas.openxmlformats.org/officeDocument/2006/relationships" xmlns:p="http://schemas.openxmlformats.org/presentationml/2006/main">
  <p:tag name="EE4P_TEMPLATESTYLE" val="5"/>
</p:tagLst>
</file>

<file path=ppt/tags/tag99.xml><?xml version="1.0" encoding="utf-8"?>
<p:tagLst xmlns:a="http://schemas.openxmlformats.org/drawingml/2006/main" xmlns:r="http://schemas.openxmlformats.org/officeDocument/2006/relationships" xmlns:p="http://schemas.openxmlformats.org/presentationml/2006/main">
  <p:tag name="EE4P_TEMPLATESTYLE" val="5"/>
</p:tagLst>
</file>

<file path=ppt/theme/theme1.xml><?xml version="1.0" encoding="utf-8"?>
<a:theme xmlns:a="http://schemas.openxmlformats.org/drawingml/2006/main" name="Capgemini Invent 2019">
  <a:themeElements>
    <a:clrScheme name="Capgemini Invent D">
      <a:dk1>
        <a:sysClr val="windowText" lastClr="000000"/>
      </a:dk1>
      <a:lt1>
        <a:srgbClr val="FFFFFF"/>
      </a:lt1>
      <a:dk2>
        <a:srgbClr val="2B143D"/>
      </a:dk2>
      <a:lt2>
        <a:srgbClr val="ECECEC"/>
      </a:lt2>
      <a:accent1>
        <a:srgbClr val="0070AD"/>
      </a:accent1>
      <a:accent2>
        <a:srgbClr val="12ABDB"/>
      </a:accent2>
      <a:accent3>
        <a:srgbClr val="7F7F7F"/>
      </a:accent3>
      <a:accent4>
        <a:srgbClr val="FF304C"/>
      </a:accent4>
      <a:accent5>
        <a:srgbClr val="95E616"/>
      </a:accent5>
      <a:accent6>
        <a:srgbClr val="00C37B"/>
      </a:accent6>
      <a:hlink>
        <a:srgbClr val="12ABDB"/>
      </a:hlink>
      <a:folHlink>
        <a:srgbClr val="7E39BA"/>
      </a:folHlink>
    </a:clrScheme>
    <a:fontScheme name="Ubuntu">
      <a:majorFont>
        <a:latin typeface="Ubuntu"/>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9525">
          <a:noFill/>
          <a:prstDash val="soli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4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3">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90000" tIns="46800" rIns="90000" bIns="46800" rtlCol="0" anchor="ctr">
        <a:spAutoFit/>
      </a:bodyPr>
      <a:lstStyle>
        <a:defPPr algn="l">
          <a:spcBef>
            <a:spcPct val="0"/>
          </a:spcBef>
          <a:defRPr sz="1400" dirty="0" err="1" smtClean="0"/>
        </a:defPPr>
      </a:lstStyle>
    </a:txDef>
  </a:objectDefaults>
  <a:extraClrSchemeLst/>
  <a:custClrLst>
    <a:custClr name="Light Capgemini Blue">
      <a:srgbClr val="7FBAD9"/>
    </a:custClr>
    <a:custClr name="Light Vibrant Blue">
      <a:srgbClr val="88D5ED"/>
    </a:custClr>
    <a:custClr name="Bright Green">
      <a:srgbClr val="C8FF16"/>
    </a:custClr>
    <a:custClr name="Green">
      <a:srgbClr val="00C37B"/>
    </a:custClr>
    <a:custClr name="Dark Green">
      <a:srgbClr val="15596B"/>
    </a:custClr>
    <a:custClr name="Bright Aqua">
      <a:srgbClr val="01D1D0"/>
    </a:custClr>
    <a:custClr name="Aqua">
      <a:srgbClr val="0F999C"/>
    </a:custClr>
    <a:custClr name="Orange">
      <a:srgbClr val="FF6327"/>
    </a:custClr>
    <a:custClr name="Peach">
      <a:srgbClr val="F37D83"/>
    </a:custClr>
    <a:custClr name="Light Claret">
      <a:srgbClr val="CB2980"/>
    </a:custClr>
    <a:custClr name="Claret">
      <a:srgbClr val="860864"/>
    </a:custClr>
    <a:custClr name="Bright Purple">
      <a:srgbClr val="6D64CC"/>
    </a:custClr>
    <a:custClr name="Purple">
      <a:srgbClr val="7E39BA"/>
    </a:custClr>
    <a:custClr name="Dark Purple">
      <a:srgbClr val="4701A7"/>
    </a:custClr>
  </a:custClrLst>
  <a:extLst>
    <a:ext uri="{05A4C25C-085E-4340-85A3-A5531E510DB2}">
      <thm15:themeFamily xmlns:thm15="http://schemas.microsoft.com/office/thememl/2012/main" name="CapgeminiInvent_Master.potx" id="{4C4C6B8A-C043-4222-8B24-2D457EF95659}" vid="{9CD797F3-3946-45D4-8ED7-705C85B9490C}"/>
    </a:ext>
  </a:extLst>
</a:theme>
</file>

<file path=ppt/theme/theme2.xml><?xml version="1.0" encoding="utf-8"?>
<a:theme xmlns:a="http://schemas.openxmlformats.org/drawingml/2006/main" name="Tema do Office">
  <a:themeElements>
    <a:clrScheme name="Capgemini Invent">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0070A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Invent">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0070A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77</Words>
  <Application>Microsoft Office PowerPoint</Application>
  <PresentationFormat>Widescreen</PresentationFormat>
  <Paragraphs>51</Paragraphs>
  <Slides>10</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6" baseType="lpstr">
      <vt:lpstr>Arial</vt:lpstr>
      <vt:lpstr>Ubuntu</vt:lpstr>
      <vt:lpstr>Verdana</vt:lpstr>
      <vt:lpstr>Wingdings</vt:lpstr>
      <vt:lpstr>Capgemini Invent 2019</vt:lpstr>
      <vt:lpstr>think-cell Slide</vt:lpstr>
      <vt:lpstr>Titanic Passengers</vt:lpstr>
      <vt:lpstr>891 Persons onboard the Titanic</vt:lpstr>
      <vt:lpstr>PowerPoint Presentation</vt:lpstr>
      <vt:lpstr>First Class</vt:lpstr>
      <vt:lpstr>Second Class</vt:lpstr>
      <vt:lpstr>Third Class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cp:lastPrinted>1999-12-31T22:00:00Z</cp:lastPrinted>
  <dcterms:created xsi:type="dcterms:W3CDTF">2021-04-06T08:01:32Z</dcterms:created>
  <dcterms:modified xsi:type="dcterms:W3CDTF">2021-04-06T11:16:51Z</dcterms:modified>
</cp:coreProperties>
</file>